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58" r:id="rId3"/>
    <p:sldId id="381" r:id="rId4"/>
    <p:sldId id="257" r:id="rId5"/>
    <p:sldId id="378" r:id="rId6"/>
    <p:sldId id="260" r:id="rId7"/>
    <p:sldId id="261" r:id="rId8"/>
    <p:sldId id="389" r:id="rId9"/>
    <p:sldId id="390" r:id="rId10"/>
    <p:sldId id="265" r:id="rId11"/>
    <p:sldId id="266" r:id="rId12"/>
    <p:sldId id="383" r:id="rId13"/>
    <p:sldId id="312" r:id="rId14"/>
    <p:sldId id="313" r:id="rId15"/>
    <p:sldId id="286" r:id="rId16"/>
    <p:sldId id="384" r:id="rId17"/>
    <p:sldId id="374" r:id="rId18"/>
    <p:sldId id="285" r:id="rId19"/>
    <p:sldId id="268" r:id="rId20"/>
    <p:sldId id="271" r:id="rId21"/>
    <p:sldId id="275" r:id="rId22"/>
    <p:sldId id="279" r:id="rId23"/>
    <p:sldId id="280" r:id="rId24"/>
    <p:sldId id="281" r:id="rId25"/>
    <p:sldId id="282" r:id="rId26"/>
    <p:sldId id="283" r:id="rId27"/>
    <p:sldId id="376" r:id="rId28"/>
    <p:sldId id="314" r:id="rId29"/>
    <p:sldId id="315" r:id="rId30"/>
    <p:sldId id="367" r:id="rId31"/>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09975C-B0C1-8F1B-B8E4-67D3A5707E9D}" name="Crystal 2. Manners" initials="C2M" userId="S::DC60DKY@tn.gov::aff13c20-47a5-4309-aa5d-439cf143f0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F9FD"/>
    <a:srgbClr val="D2F6FA"/>
    <a:srgbClr val="D2F5FA"/>
    <a:srgbClr val="FF3300"/>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8DF5B5-7A3C-465E-8531-78E3F8FEA004}" v="100" dt="2024-08-17T03:59:16.7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75" autoAdjust="0"/>
  </p:normalViewPr>
  <p:slideViewPr>
    <p:cSldViewPr>
      <p:cViewPr varScale="1">
        <p:scale>
          <a:sx n="106" d="100"/>
          <a:sy n="106" d="100"/>
        </p:scale>
        <p:origin x="17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2" Type="http://schemas.openxmlformats.org/officeDocument/2006/relationships/image" Target="../media/image54.svg"/><Relationship Id="rId1" Type="http://schemas.openxmlformats.org/officeDocument/2006/relationships/image" Target="../media/image53.png"/></Relationships>
</file>

<file path=ppt/diagrams/_rels/drawing2.xml.rels><?xml version="1.0" encoding="UTF-8" standalone="yes"?>
<Relationships xmlns="http://schemas.openxmlformats.org/package/2006/relationships"><Relationship Id="rId2" Type="http://schemas.openxmlformats.org/officeDocument/2006/relationships/image" Target="../media/image54.svg"/><Relationship Id="rId1" Type="http://schemas.openxmlformats.org/officeDocument/2006/relationships/image" Target="../media/image5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4FA7DC-D1D1-4FC8-95A5-565E1274260E}"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AFC6008B-F28B-4B02-8C0D-87BBDA908715}">
      <dgm:prSet/>
      <dgm:spPr/>
      <dgm:t>
        <a:bodyPr/>
        <a:lstStyle/>
        <a:p>
          <a:r>
            <a:rPr lang="en-US"/>
            <a:t>Water facilities and water operators perform a valuable public service by carefully adjusting the level of fluoride in water to improve the oral health of the community</a:t>
          </a:r>
        </a:p>
      </dgm:t>
    </dgm:pt>
    <dgm:pt modelId="{C246ED19-D74F-47F5-8A60-58289AF124DC}" type="parTrans" cxnId="{5A8AE94A-3E81-400E-91DE-5338D70B27B3}">
      <dgm:prSet/>
      <dgm:spPr/>
      <dgm:t>
        <a:bodyPr/>
        <a:lstStyle/>
        <a:p>
          <a:endParaRPr lang="en-US"/>
        </a:p>
      </dgm:t>
    </dgm:pt>
    <dgm:pt modelId="{610DED76-1571-4E37-8643-CD8FFD3591AD}" type="sibTrans" cxnId="{5A8AE94A-3E81-400E-91DE-5338D70B27B3}">
      <dgm:prSet/>
      <dgm:spPr/>
      <dgm:t>
        <a:bodyPr/>
        <a:lstStyle/>
        <a:p>
          <a:endParaRPr lang="en-US"/>
        </a:p>
      </dgm:t>
    </dgm:pt>
    <dgm:pt modelId="{E4585CEB-D7D5-4226-8B4F-B7A2129D0C52}">
      <dgm:prSet/>
      <dgm:spPr/>
      <dgm:t>
        <a:bodyPr/>
        <a:lstStyle/>
        <a:p>
          <a:r>
            <a:rPr lang="en-US" dirty="0"/>
            <a:t>If you have running water in your home and your water system fluoridates, then you are drinking and cooking with optimally fluoridated water</a:t>
          </a:r>
        </a:p>
      </dgm:t>
    </dgm:pt>
    <dgm:pt modelId="{3052A77E-AF1B-4A86-B736-371FE9F95244}" type="parTrans" cxnId="{F4498928-1569-4963-A8C4-B3E4201F91BA}">
      <dgm:prSet/>
      <dgm:spPr/>
      <dgm:t>
        <a:bodyPr/>
        <a:lstStyle/>
        <a:p>
          <a:endParaRPr lang="en-US"/>
        </a:p>
      </dgm:t>
    </dgm:pt>
    <dgm:pt modelId="{8C409D6B-35F9-4055-A72C-4001702E84C0}" type="sibTrans" cxnId="{F4498928-1569-4963-A8C4-B3E4201F91BA}">
      <dgm:prSet/>
      <dgm:spPr/>
      <dgm:t>
        <a:bodyPr/>
        <a:lstStyle/>
        <a:p>
          <a:endParaRPr lang="en-US"/>
        </a:p>
      </dgm:t>
    </dgm:pt>
    <dgm:pt modelId="{CEE311C9-E5C7-4F20-93E3-E17627B3CF6B}">
      <dgm:prSet/>
      <dgm:spPr/>
      <dgm:t>
        <a:bodyPr/>
        <a:lstStyle/>
        <a:p>
          <a:r>
            <a:rPr lang="en-US" dirty="0"/>
            <a:t>Fluoridated water is odorless, colorless </a:t>
          </a:r>
          <a:r>
            <a:rPr lang="en-US"/>
            <a:t>and tasteless</a:t>
          </a:r>
          <a:endParaRPr lang="en-US" dirty="0"/>
        </a:p>
      </dgm:t>
    </dgm:pt>
    <dgm:pt modelId="{D72A0882-EE32-413E-8F3F-23D57C8F3513}" type="parTrans" cxnId="{10251511-A967-4EBF-935F-98073593D0FF}">
      <dgm:prSet/>
      <dgm:spPr/>
      <dgm:t>
        <a:bodyPr/>
        <a:lstStyle/>
        <a:p>
          <a:endParaRPr lang="en-US"/>
        </a:p>
      </dgm:t>
    </dgm:pt>
    <dgm:pt modelId="{76D3E1CC-B61B-424B-AF95-2C4E4AC3B867}" type="sibTrans" cxnId="{10251511-A967-4EBF-935F-98073593D0FF}">
      <dgm:prSet/>
      <dgm:spPr/>
      <dgm:t>
        <a:bodyPr/>
        <a:lstStyle/>
        <a:p>
          <a:endParaRPr lang="en-US"/>
        </a:p>
      </dgm:t>
    </dgm:pt>
    <dgm:pt modelId="{D509848D-D7FA-457E-9991-800FD13566F0}">
      <dgm:prSet/>
      <dgm:spPr/>
      <dgm:t>
        <a:bodyPr/>
        <a:lstStyle/>
        <a:p>
          <a:endParaRPr lang="en-US"/>
        </a:p>
      </dgm:t>
    </dgm:pt>
    <dgm:pt modelId="{FB20B046-7FFE-4CA6-A760-7C6786965FD3}" type="parTrans" cxnId="{7B43AAA0-0E69-41B1-8FB2-ADB6CAC71CC2}">
      <dgm:prSet/>
      <dgm:spPr/>
      <dgm:t>
        <a:bodyPr/>
        <a:lstStyle/>
        <a:p>
          <a:endParaRPr lang="en-US"/>
        </a:p>
      </dgm:t>
    </dgm:pt>
    <dgm:pt modelId="{685DB1ED-8A52-4323-923B-87E07FEE07C8}" type="sibTrans" cxnId="{7B43AAA0-0E69-41B1-8FB2-ADB6CAC71CC2}">
      <dgm:prSet/>
      <dgm:spPr/>
      <dgm:t>
        <a:bodyPr/>
        <a:lstStyle/>
        <a:p>
          <a:endParaRPr lang="en-US"/>
        </a:p>
      </dgm:t>
    </dgm:pt>
    <dgm:pt modelId="{937DBA64-76C5-4CF4-AFA0-F74A0EFCA539}">
      <dgm:prSet/>
      <dgm:spPr/>
      <dgm:t>
        <a:bodyPr/>
        <a:lstStyle/>
        <a:p>
          <a:endParaRPr lang="en-US"/>
        </a:p>
      </dgm:t>
    </dgm:pt>
    <dgm:pt modelId="{33ABB58C-D756-4D42-8783-0306CC4020E7}" type="parTrans" cxnId="{93AE8CF8-3A53-495F-8A79-A4702899A62A}">
      <dgm:prSet/>
      <dgm:spPr/>
      <dgm:t>
        <a:bodyPr/>
        <a:lstStyle/>
        <a:p>
          <a:endParaRPr lang="en-US"/>
        </a:p>
      </dgm:t>
    </dgm:pt>
    <dgm:pt modelId="{68324086-6D29-46EC-91B6-B4D02B71EFEB}" type="sibTrans" cxnId="{93AE8CF8-3A53-495F-8A79-A4702899A62A}">
      <dgm:prSet/>
      <dgm:spPr/>
      <dgm:t>
        <a:bodyPr/>
        <a:lstStyle/>
        <a:p>
          <a:endParaRPr lang="en-US"/>
        </a:p>
      </dgm:t>
    </dgm:pt>
    <dgm:pt modelId="{00482070-DF43-4627-9B9E-5AC921094A79}">
      <dgm:prSet/>
      <dgm:spPr/>
      <dgm:t>
        <a:bodyPr/>
        <a:lstStyle/>
        <a:p>
          <a:endParaRPr lang="en-US"/>
        </a:p>
      </dgm:t>
    </dgm:pt>
    <dgm:pt modelId="{76F355B5-AA64-43E7-A57F-1E16E523C05F}" type="parTrans" cxnId="{4FDB7431-8AEB-450E-91E7-3CCF83C6F4CD}">
      <dgm:prSet/>
      <dgm:spPr/>
      <dgm:t>
        <a:bodyPr/>
        <a:lstStyle/>
        <a:p>
          <a:endParaRPr lang="en-US"/>
        </a:p>
      </dgm:t>
    </dgm:pt>
    <dgm:pt modelId="{77B628E6-BE9E-46F4-8959-D7BBFAC51654}" type="sibTrans" cxnId="{4FDB7431-8AEB-450E-91E7-3CCF83C6F4CD}">
      <dgm:prSet/>
      <dgm:spPr/>
      <dgm:t>
        <a:bodyPr/>
        <a:lstStyle/>
        <a:p>
          <a:endParaRPr lang="en-US"/>
        </a:p>
      </dgm:t>
    </dgm:pt>
    <dgm:pt modelId="{9CA32113-6FB3-4BF1-ADA9-7F665C65739D}">
      <dgm:prSet/>
      <dgm:spPr/>
      <dgm:t>
        <a:bodyPr/>
        <a:lstStyle/>
        <a:p>
          <a:r>
            <a:rPr lang="en-US" dirty="0"/>
            <a:t>Since it is system wide</a:t>
          </a:r>
          <a:r>
            <a:rPr lang="en-US" b="1" dirty="0"/>
            <a:t>, everyone </a:t>
          </a:r>
          <a:r>
            <a:rPr lang="en-US" dirty="0"/>
            <a:t>can benefit, regardless of income</a:t>
          </a:r>
        </a:p>
      </dgm:t>
    </dgm:pt>
    <dgm:pt modelId="{D4655AEA-69F3-44E5-86BA-33823B0716BE}" type="sibTrans" cxnId="{FCB305D6-B434-4207-B118-9D85766074A2}">
      <dgm:prSet/>
      <dgm:spPr/>
      <dgm:t>
        <a:bodyPr/>
        <a:lstStyle/>
        <a:p>
          <a:endParaRPr lang="en-US"/>
        </a:p>
      </dgm:t>
    </dgm:pt>
    <dgm:pt modelId="{7A15C06B-B3E3-4EF7-B7E4-5C0BB69326A5}" type="parTrans" cxnId="{FCB305D6-B434-4207-B118-9D85766074A2}">
      <dgm:prSet/>
      <dgm:spPr/>
      <dgm:t>
        <a:bodyPr/>
        <a:lstStyle/>
        <a:p>
          <a:endParaRPr lang="en-US"/>
        </a:p>
      </dgm:t>
    </dgm:pt>
    <dgm:pt modelId="{CB2C4E90-F906-4483-844E-5C47FE1D7611}" type="pres">
      <dgm:prSet presAssocID="{864FA7DC-D1D1-4FC8-95A5-565E1274260E}" presName="matrix" presStyleCnt="0">
        <dgm:presLayoutVars>
          <dgm:chMax val="1"/>
          <dgm:dir/>
          <dgm:resizeHandles val="exact"/>
        </dgm:presLayoutVars>
      </dgm:prSet>
      <dgm:spPr/>
    </dgm:pt>
    <dgm:pt modelId="{F9EE77A2-C89F-4324-AFB0-A864CF48A2FB}" type="pres">
      <dgm:prSet presAssocID="{864FA7DC-D1D1-4FC8-95A5-565E1274260E}" presName="diamond" presStyleLbl="bgShp" presStyleIdx="0" presStyleCnt="1"/>
      <dgm:spPr/>
    </dgm:pt>
    <dgm:pt modelId="{3E061B3B-7313-4D57-9B34-BC71AFD25104}" type="pres">
      <dgm:prSet presAssocID="{864FA7DC-D1D1-4FC8-95A5-565E1274260E}" presName="quad1" presStyleLbl="node1" presStyleIdx="0" presStyleCnt="4">
        <dgm:presLayoutVars>
          <dgm:chMax val="0"/>
          <dgm:chPref val="0"/>
          <dgm:bulletEnabled val="1"/>
        </dgm:presLayoutVars>
      </dgm:prSet>
      <dgm:spPr/>
    </dgm:pt>
    <dgm:pt modelId="{3B8DC981-4AD5-4A9F-AA90-E0740B684D63}" type="pres">
      <dgm:prSet presAssocID="{864FA7DC-D1D1-4FC8-95A5-565E1274260E}" presName="quad2" presStyleLbl="node1" presStyleIdx="1" presStyleCnt="4">
        <dgm:presLayoutVars>
          <dgm:chMax val="0"/>
          <dgm:chPref val="0"/>
          <dgm:bulletEnabled val="1"/>
        </dgm:presLayoutVars>
      </dgm:prSet>
      <dgm:spPr/>
    </dgm:pt>
    <dgm:pt modelId="{A0BD455D-1955-4CBC-B2BE-5CF1363B2560}" type="pres">
      <dgm:prSet presAssocID="{864FA7DC-D1D1-4FC8-95A5-565E1274260E}" presName="quad3" presStyleLbl="node1" presStyleIdx="2" presStyleCnt="4">
        <dgm:presLayoutVars>
          <dgm:chMax val="0"/>
          <dgm:chPref val="0"/>
          <dgm:bulletEnabled val="1"/>
        </dgm:presLayoutVars>
      </dgm:prSet>
      <dgm:spPr/>
    </dgm:pt>
    <dgm:pt modelId="{A2469D22-B152-41B4-93B2-CCD8A4D6DA33}" type="pres">
      <dgm:prSet presAssocID="{864FA7DC-D1D1-4FC8-95A5-565E1274260E}" presName="quad4" presStyleLbl="node1" presStyleIdx="3" presStyleCnt="4">
        <dgm:presLayoutVars>
          <dgm:chMax val="0"/>
          <dgm:chPref val="0"/>
          <dgm:bulletEnabled val="1"/>
        </dgm:presLayoutVars>
      </dgm:prSet>
      <dgm:spPr/>
    </dgm:pt>
  </dgm:ptLst>
  <dgm:cxnLst>
    <dgm:cxn modelId="{10251511-A967-4EBF-935F-98073593D0FF}" srcId="{864FA7DC-D1D1-4FC8-95A5-565E1274260E}" destId="{CEE311C9-E5C7-4F20-93E3-E17627B3CF6B}" srcOrd="2" destOrd="0" parTransId="{D72A0882-EE32-413E-8F3F-23D57C8F3513}" sibTransId="{76D3E1CC-B61B-424B-AF95-2C4E4AC3B867}"/>
    <dgm:cxn modelId="{FDF97415-6FD4-49F1-8D8A-D13FFD5B2134}" type="presOf" srcId="{CEE311C9-E5C7-4F20-93E3-E17627B3CF6B}" destId="{A0BD455D-1955-4CBC-B2BE-5CF1363B2560}" srcOrd="0" destOrd="0" presId="urn:microsoft.com/office/officeart/2005/8/layout/matrix3"/>
    <dgm:cxn modelId="{F4498928-1569-4963-A8C4-B3E4201F91BA}" srcId="{864FA7DC-D1D1-4FC8-95A5-565E1274260E}" destId="{E4585CEB-D7D5-4226-8B4F-B7A2129D0C52}" srcOrd="1" destOrd="0" parTransId="{3052A77E-AF1B-4A86-B736-371FE9F95244}" sibTransId="{8C409D6B-35F9-4055-A72C-4001702E84C0}"/>
    <dgm:cxn modelId="{4FDB7431-8AEB-450E-91E7-3CCF83C6F4CD}" srcId="{864FA7DC-D1D1-4FC8-95A5-565E1274260E}" destId="{00482070-DF43-4627-9B9E-5AC921094A79}" srcOrd="6" destOrd="0" parTransId="{76F355B5-AA64-43E7-A57F-1E16E523C05F}" sibTransId="{77B628E6-BE9E-46F4-8959-D7BBFAC51654}"/>
    <dgm:cxn modelId="{5A8AE94A-3E81-400E-91DE-5338D70B27B3}" srcId="{864FA7DC-D1D1-4FC8-95A5-565E1274260E}" destId="{AFC6008B-F28B-4B02-8C0D-87BBDA908715}" srcOrd="0" destOrd="0" parTransId="{C246ED19-D74F-47F5-8A60-58289AF124DC}" sibTransId="{610DED76-1571-4E37-8643-CD8FFD3591AD}"/>
    <dgm:cxn modelId="{A6588F54-E54E-45A5-B18F-35B3C073B007}" type="presOf" srcId="{AFC6008B-F28B-4B02-8C0D-87BBDA908715}" destId="{3E061B3B-7313-4D57-9B34-BC71AFD25104}" srcOrd="0" destOrd="0" presId="urn:microsoft.com/office/officeart/2005/8/layout/matrix3"/>
    <dgm:cxn modelId="{F2EDBF57-B5C0-4982-B711-17A6E6863552}" type="presOf" srcId="{9CA32113-6FB3-4BF1-ADA9-7F665C65739D}" destId="{A2469D22-B152-41B4-93B2-CCD8A4D6DA33}" srcOrd="0" destOrd="0" presId="urn:microsoft.com/office/officeart/2005/8/layout/matrix3"/>
    <dgm:cxn modelId="{7B43AAA0-0E69-41B1-8FB2-ADB6CAC71CC2}" srcId="{864FA7DC-D1D1-4FC8-95A5-565E1274260E}" destId="{D509848D-D7FA-457E-9991-800FD13566F0}" srcOrd="4" destOrd="0" parTransId="{FB20B046-7FFE-4CA6-A760-7C6786965FD3}" sibTransId="{685DB1ED-8A52-4323-923B-87E07FEE07C8}"/>
    <dgm:cxn modelId="{FCB305D6-B434-4207-B118-9D85766074A2}" srcId="{864FA7DC-D1D1-4FC8-95A5-565E1274260E}" destId="{9CA32113-6FB3-4BF1-ADA9-7F665C65739D}" srcOrd="3" destOrd="0" parTransId="{7A15C06B-B3E3-4EF7-B7E4-5C0BB69326A5}" sibTransId="{D4655AEA-69F3-44E5-86BA-33823B0716BE}"/>
    <dgm:cxn modelId="{BD9565E2-C604-4725-AD7E-D7F779319161}" type="presOf" srcId="{864FA7DC-D1D1-4FC8-95A5-565E1274260E}" destId="{CB2C4E90-F906-4483-844E-5C47FE1D7611}" srcOrd="0" destOrd="0" presId="urn:microsoft.com/office/officeart/2005/8/layout/matrix3"/>
    <dgm:cxn modelId="{BA1D4AEB-B4DB-4F03-BE29-5D9999640D09}" type="presOf" srcId="{E4585CEB-D7D5-4226-8B4F-B7A2129D0C52}" destId="{3B8DC981-4AD5-4A9F-AA90-E0740B684D63}" srcOrd="0" destOrd="0" presId="urn:microsoft.com/office/officeart/2005/8/layout/matrix3"/>
    <dgm:cxn modelId="{93AE8CF8-3A53-495F-8A79-A4702899A62A}" srcId="{864FA7DC-D1D1-4FC8-95A5-565E1274260E}" destId="{937DBA64-76C5-4CF4-AFA0-F74A0EFCA539}" srcOrd="5" destOrd="0" parTransId="{33ABB58C-D756-4D42-8783-0306CC4020E7}" sibTransId="{68324086-6D29-46EC-91B6-B4D02B71EFEB}"/>
    <dgm:cxn modelId="{243F43FF-2B93-4423-8213-5EB8C40BFAB9}" type="presParOf" srcId="{CB2C4E90-F906-4483-844E-5C47FE1D7611}" destId="{F9EE77A2-C89F-4324-AFB0-A864CF48A2FB}" srcOrd="0" destOrd="0" presId="urn:microsoft.com/office/officeart/2005/8/layout/matrix3"/>
    <dgm:cxn modelId="{062B1B12-F013-4083-AB5C-39A10686ADC5}" type="presParOf" srcId="{CB2C4E90-F906-4483-844E-5C47FE1D7611}" destId="{3E061B3B-7313-4D57-9B34-BC71AFD25104}" srcOrd="1" destOrd="0" presId="urn:microsoft.com/office/officeart/2005/8/layout/matrix3"/>
    <dgm:cxn modelId="{6A8D8B4B-BE19-4C27-A967-A5E7EA3ED4B2}" type="presParOf" srcId="{CB2C4E90-F906-4483-844E-5C47FE1D7611}" destId="{3B8DC981-4AD5-4A9F-AA90-E0740B684D63}" srcOrd="2" destOrd="0" presId="urn:microsoft.com/office/officeart/2005/8/layout/matrix3"/>
    <dgm:cxn modelId="{07630782-776A-4BD8-8A01-98516A552F60}" type="presParOf" srcId="{CB2C4E90-F906-4483-844E-5C47FE1D7611}" destId="{A0BD455D-1955-4CBC-B2BE-5CF1363B2560}" srcOrd="3" destOrd="0" presId="urn:microsoft.com/office/officeart/2005/8/layout/matrix3"/>
    <dgm:cxn modelId="{6CC858B4-11E5-434C-92B0-B2EC32369AFD}" type="presParOf" srcId="{CB2C4E90-F906-4483-844E-5C47FE1D7611}" destId="{A2469D22-B152-41B4-93B2-CCD8A4D6DA33}"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64C14B-DA3B-4A3D-A1A3-DFF3EF4FE51B}"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5554FCE5-8289-458F-944B-9826A5348694}">
      <dgm:prSet phldrT="[Text]"/>
      <dgm:spPr/>
      <dgm:t>
        <a:bodyPr/>
        <a:lstStyle/>
        <a:p>
          <a:r>
            <a:rPr lang="en-US" dirty="0"/>
            <a:t>Fluoride provides an extra benefit in that every dollar invested saves an average of $32 per person in avoided dental treatment per year</a:t>
          </a:r>
        </a:p>
      </dgm:t>
    </dgm:pt>
    <dgm:pt modelId="{78ACDB35-F4E2-458D-8FFC-76ABDAA830CD}" type="parTrans" cxnId="{088AD39E-3205-460C-897D-C015516A6F07}">
      <dgm:prSet/>
      <dgm:spPr/>
      <dgm:t>
        <a:bodyPr/>
        <a:lstStyle/>
        <a:p>
          <a:endParaRPr lang="en-US"/>
        </a:p>
      </dgm:t>
    </dgm:pt>
    <dgm:pt modelId="{5F24334E-159D-4AEB-8B85-55D235DEFFDC}" type="sibTrans" cxnId="{088AD39E-3205-460C-897D-C015516A6F07}">
      <dgm:prSet/>
      <dgm:spPr/>
      <dgm:t>
        <a:bodyPr/>
        <a:lstStyle/>
        <a:p>
          <a:endParaRPr lang="en-US"/>
        </a:p>
      </dgm:t>
    </dgm:pt>
    <dgm:pt modelId="{4A329725-3D64-49EB-AF7B-835734A71115}">
      <dgm:prSet phldrT="[Text]"/>
      <dgm:spPr/>
      <dgm:t>
        <a:bodyPr/>
        <a:lstStyle/>
        <a:p>
          <a:r>
            <a:rPr lang="en-US" dirty="0"/>
            <a:t>Current cost for community water fluoridation is approximately 50 cents per person, per year, which is a fraction of the cost of repairing one cavity</a:t>
          </a:r>
        </a:p>
      </dgm:t>
    </dgm:pt>
    <dgm:pt modelId="{5147CFBB-16C1-4100-8490-B2E16995CCE1}" type="parTrans" cxnId="{DDDAE8AE-381D-453F-8E60-19C21EC5C25B}">
      <dgm:prSet/>
      <dgm:spPr/>
      <dgm:t>
        <a:bodyPr/>
        <a:lstStyle/>
        <a:p>
          <a:endParaRPr lang="en-US"/>
        </a:p>
      </dgm:t>
    </dgm:pt>
    <dgm:pt modelId="{9D957984-D73D-47EF-BE5D-E6CB74896ADA}" type="sibTrans" cxnId="{DDDAE8AE-381D-453F-8E60-19C21EC5C25B}">
      <dgm:prSet/>
      <dgm:spPr/>
      <dgm:t>
        <a:bodyPr/>
        <a:lstStyle/>
        <a:p>
          <a:endParaRPr lang="en-US"/>
        </a:p>
      </dgm:t>
    </dgm:pt>
    <dgm:pt modelId="{5DDD588D-9EE9-4338-B3D9-A9A72BADB7C9}">
      <dgm:prSet phldrT="[Text]"/>
      <dgm:spPr/>
      <dgm:t>
        <a:bodyPr/>
        <a:lstStyle/>
        <a:p>
          <a:r>
            <a:rPr lang="en-US" dirty="0"/>
            <a:t>Safe, cost-saving and effective in preventing cavities for all people, children and adults, regardless of income</a:t>
          </a:r>
        </a:p>
      </dgm:t>
    </dgm:pt>
    <dgm:pt modelId="{38BCC460-9A94-4025-8F39-F1BE3F125458}" type="parTrans" cxnId="{95C17783-39D8-4A1E-8EE8-98BEC406B8AF}">
      <dgm:prSet/>
      <dgm:spPr/>
      <dgm:t>
        <a:bodyPr/>
        <a:lstStyle/>
        <a:p>
          <a:endParaRPr lang="en-US"/>
        </a:p>
      </dgm:t>
    </dgm:pt>
    <dgm:pt modelId="{F44D5F69-82ED-4A1B-8B13-7B1DF4B81509}" type="sibTrans" cxnId="{95C17783-39D8-4A1E-8EE8-98BEC406B8AF}">
      <dgm:prSet/>
      <dgm:spPr/>
      <dgm:t>
        <a:bodyPr/>
        <a:lstStyle/>
        <a:p>
          <a:endParaRPr lang="en-US"/>
        </a:p>
      </dgm:t>
    </dgm:pt>
    <dgm:pt modelId="{D8E24993-439A-41C1-9227-CEB733C5AC19}" type="pres">
      <dgm:prSet presAssocID="{3664C14B-DA3B-4A3D-A1A3-DFF3EF4FE51B}" presName="Name0" presStyleCnt="0">
        <dgm:presLayoutVars>
          <dgm:dir/>
          <dgm:resizeHandles val="exact"/>
        </dgm:presLayoutVars>
      </dgm:prSet>
      <dgm:spPr/>
    </dgm:pt>
    <dgm:pt modelId="{4724A832-81BD-44EB-9C6A-FA29767DBD7D}" type="pres">
      <dgm:prSet presAssocID="{5554FCE5-8289-458F-944B-9826A5348694}" presName="composite" presStyleCnt="0"/>
      <dgm:spPr/>
    </dgm:pt>
    <dgm:pt modelId="{790B66CE-4F5A-4E59-A54A-9B531CAFB027}" type="pres">
      <dgm:prSet presAssocID="{5554FCE5-8289-458F-944B-9826A5348694}" presName="rect1" presStyleLbl="trAlignAcc1" presStyleIdx="0" presStyleCnt="3">
        <dgm:presLayoutVars>
          <dgm:bulletEnabled val="1"/>
        </dgm:presLayoutVars>
      </dgm:prSet>
      <dgm:spPr/>
    </dgm:pt>
    <dgm:pt modelId="{1E4C8304-DAE0-4824-ABAD-6265344FA20D}" type="pres">
      <dgm:prSet presAssocID="{5554FCE5-8289-458F-944B-9826A5348694}" presName="rect2" presStyleLbl="fgImgPlac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Money with solid fill"/>
        </a:ext>
      </dgm:extLst>
    </dgm:pt>
    <dgm:pt modelId="{CE7A4D9B-FA64-4FD7-829B-A6320A525B50}" type="pres">
      <dgm:prSet presAssocID="{5F24334E-159D-4AEB-8B85-55D235DEFFDC}" presName="sibTrans" presStyleCnt="0"/>
      <dgm:spPr/>
    </dgm:pt>
    <dgm:pt modelId="{C5A592E0-32D1-478D-B111-9D902B8F3DDE}" type="pres">
      <dgm:prSet presAssocID="{4A329725-3D64-49EB-AF7B-835734A71115}" presName="composite" presStyleCnt="0"/>
      <dgm:spPr/>
    </dgm:pt>
    <dgm:pt modelId="{F9E52425-4DFA-4980-B819-B8036EF71ED2}" type="pres">
      <dgm:prSet presAssocID="{4A329725-3D64-49EB-AF7B-835734A71115}" presName="rect1" presStyleLbl="trAlignAcc1" presStyleIdx="1" presStyleCnt="3">
        <dgm:presLayoutVars>
          <dgm:bulletEnabled val="1"/>
        </dgm:presLayoutVars>
      </dgm:prSet>
      <dgm:spPr/>
    </dgm:pt>
    <dgm:pt modelId="{233ED6BE-21A0-4B2F-B48C-CCAB4639235A}" type="pres">
      <dgm:prSet presAssocID="{4A329725-3D64-49EB-AF7B-835734A71115}" presName="rect2" presStyleLbl="fgImgPlace1" presStyleIdx="1"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Dollar"/>
        </a:ext>
      </dgm:extLst>
    </dgm:pt>
    <dgm:pt modelId="{7F8439EA-BA6E-4135-BEE5-DDE2474BDFE1}" type="pres">
      <dgm:prSet presAssocID="{9D957984-D73D-47EF-BE5D-E6CB74896ADA}" presName="sibTrans" presStyleCnt="0"/>
      <dgm:spPr/>
    </dgm:pt>
    <dgm:pt modelId="{DFFF68D2-B17D-41CD-B540-A710BA9B4E6B}" type="pres">
      <dgm:prSet presAssocID="{5DDD588D-9EE9-4338-B3D9-A9A72BADB7C9}" presName="composite" presStyleCnt="0"/>
      <dgm:spPr/>
    </dgm:pt>
    <dgm:pt modelId="{BFBEDBAC-D675-47B2-AAF4-054FBAD10B5A}" type="pres">
      <dgm:prSet presAssocID="{5DDD588D-9EE9-4338-B3D9-A9A72BADB7C9}" presName="rect1" presStyleLbl="trAlignAcc1" presStyleIdx="2" presStyleCnt="3">
        <dgm:presLayoutVars>
          <dgm:bulletEnabled val="1"/>
        </dgm:presLayoutVars>
      </dgm:prSet>
      <dgm:spPr/>
    </dgm:pt>
    <dgm:pt modelId="{D61AEF33-D40A-4BA8-96E9-D43E36A3D916}" type="pres">
      <dgm:prSet presAssocID="{5DDD588D-9EE9-4338-B3D9-A9A72BADB7C9}" presName="rect2" presStyleLbl="fgImgPlace1" presStyleIdx="2"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Money with solid fill"/>
        </a:ext>
      </dgm:extLst>
    </dgm:pt>
  </dgm:ptLst>
  <dgm:cxnLst>
    <dgm:cxn modelId="{4A4F8E6B-6C53-44DE-8D71-AD94117D71F9}" type="presOf" srcId="{5DDD588D-9EE9-4338-B3D9-A9A72BADB7C9}" destId="{BFBEDBAC-D675-47B2-AAF4-054FBAD10B5A}" srcOrd="0" destOrd="0" presId="urn:microsoft.com/office/officeart/2008/layout/PictureStrips"/>
    <dgm:cxn modelId="{77590E51-E899-4106-8115-374B9BB77830}" type="presOf" srcId="{5554FCE5-8289-458F-944B-9826A5348694}" destId="{790B66CE-4F5A-4E59-A54A-9B531CAFB027}" srcOrd="0" destOrd="0" presId="urn:microsoft.com/office/officeart/2008/layout/PictureStrips"/>
    <dgm:cxn modelId="{DEAB7452-682D-44F2-821D-68165B558396}" type="presOf" srcId="{3664C14B-DA3B-4A3D-A1A3-DFF3EF4FE51B}" destId="{D8E24993-439A-41C1-9227-CEB733C5AC19}" srcOrd="0" destOrd="0" presId="urn:microsoft.com/office/officeart/2008/layout/PictureStrips"/>
    <dgm:cxn modelId="{D5472D56-2CA1-4DAB-9705-186FAE365A0D}" type="presOf" srcId="{4A329725-3D64-49EB-AF7B-835734A71115}" destId="{F9E52425-4DFA-4980-B819-B8036EF71ED2}" srcOrd="0" destOrd="0" presId="urn:microsoft.com/office/officeart/2008/layout/PictureStrips"/>
    <dgm:cxn modelId="{95C17783-39D8-4A1E-8EE8-98BEC406B8AF}" srcId="{3664C14B-DA3B-4A3D-A1A3-DFF3EF4FE51B}" destId="{5DDD588D-9EE9-4338-B3D9-A9A72BADB7C9}" srcOrd="2" destOrd="0" parTransId="{38BCC460-9A94-4025-8F39-F1BE3F125458}" sibTransId="{F44D5F69-82ED-4A1B-8B13-7B1DF4B81509}"/>
    <dgm:cxn modelId="{088AD39E-3205-460C-897D-C015516A6F07}" srcId="{3664C14B-DA3B-4A3D-A1A3-DFF3EF4FE51B}" destId="{5554FCE5-8289-458F-944B-9826A5348694}" srcOrd="0" destOrd="0" parTransId="{78ACDB35-F4E2-458D-8FFC-76ABDAA830CD}" sibTransId="{5F24334E-159D-4AEB-8B85-55D235DEFFDC}"/>
    <dgm:cxn modelId="{DDDAE8AE-381D-453F-8E60-19C21EC5C25B}" srcId="{3664C14B-DA3B-4A3D-A1A3-DFF3EF4FE51B}" destId="{4A329725-3D64-49EB-AF7B-835734A71115}" srcOrd="1" destOrd="0" parTransId="{5147CFBB-16C1-4100-8490-B2E16995CCE1}" sibTransId="{9D957984-D73D-47EF-BE5D-E6CB74896ADA}"/>
    <dgm:cxn modelId="{EAD5D44F-77F6-4127-8E30-D3FA72C773DE}" type="presParOf" srcId="{D8E24993-439A-41C1-9227-CEB733C5AC19}" destId="{4724A832-81BD-44EB-9C6A-FA29767DBD7D}" srcOrd="0" destOrd="0" presId="urn:microsoft.com/office/officeart/2008/layout/PictureStrips"/>
    <dgm:cxn modelId="{B8841F67-2F70-4D94-8CB9-DC3CDDFAC756}" type="presParOf" srcId="{4724A832-81BD-44EB-9C6A-FA29767DBD7D}" destId="{790B66CE-4F5A-4E59-A54A-9B531CAFB027}" srcOrd="0" destOrd="0" presId="urn:microsoft.com/office/officeart/2008/layout/PictureStrips"/>
    <dgm:cxn modelId="{FB71C543-D948-4004-8F97-F08146516337}" type="presParOf" srcId="{4724A832-81BD-44EB-9C6A-FA29767DBD7D}" destId="{1E4C8304-DAE0-4824-ABAD-6265344FA20D}" srcOrd="1" destOrd="0" presId="urn:microsoft.com/office/officeart/2008/layout/PictureStrips"/>
    <dgm:cxn modelId="{386F4E14-D04A-4315-B3FF-0333163B94DC}" type="presParOf" srcId="{D8E24993-439A-41C1-9227-CEB733C5AC19}" destId="{CE7A4D9B-FA64-4FD7-829B-A6320A525B50}" srcOrd="1" destOrd="0" presId="urn:microsoft.com/office/officeart/2008/layout/PictureStrips"/>
    <dgm:cxn modelId="{09DF3466-7247-4858-9745-36EB587472AD}" type="presParOf" srcId="{D8E24993-439A-41C1-9227-CEB733C5AC19}" destId="{C5A592E0-32D1-478D-B111-9D902B8F3DDE}" srcOrd="2" destOrd="0" presId="urn:microsoft.com/office/officeart/2008/layout/PictureStrips"/>
    <dgm:cxn modelId="{49D64041-4F79-482C-B1DF-D4EC9523C7CC}" type="presParOf" srcId="{C5A592E0-32D1-478D-B111-9D902B8F3DDE}" destId="{F9E52425-4DFA-4980-B819-B8036EF71ED2}" srcOrd="0" destOrd="0" presId="urn:microsoft.com/office/officeart/2008/layout/PictureStrips"/>
    <dgm:cxn modelId="{015AFA6A-D6CF-48A3-8E10-AE34A8441438}" type="presParOf" srcId="{C5A592E0-32D1-478D-B111-9D902B8F3DDE}" destId="{233ED6BE-21A0-4B2F-B48C-CCAB4639235A}" srcOrd="1" destOrd="0" presId="urn:microsoft.com/office/officeart/2008/layout/PictureStrips"/>
    <dgm:cxn modelId="{C5B0611C-CADA-4BFE-B577-7500D8169EF3}" type="presParOf" srcId="{D8E24993-439A-41C1-9227-CEB733C5AC19}" destId="{7F8439EA-BA6E-4135-BEE5-DDE2474BDFE1}" srcOrd="3" destOrd="0" presId="urn:microsoft.com/office/officeart/2008/layout/PictureStrips"/>
    <dgm:cxn modelId="{5D25240D-9A9A-4DDC-8ABE-162D071FCC00}" type="presParOf" srcId="{D8E24993-439A-41C1-9227-CEB733C5AC19}" destId="{DFFF68D2-B17D-41CD-B540-A710BA9B4E6B}" srcOrd="4" destOrd="0" presId="urn:microsoft.com/office/officeart/2008/layout/PictureStrips"/>
    <dgm:cxn modelId="{2EA00FAC-34AD-45B8-B36A-BA0F501F2F3A}" type="presParOf" srcId="{DFFF68D2-B17D-41CD-B540-A710BA9B4E6B}" destId="{BFBEDBAC-D675-47B2-AAF4-054FBAD10B5A}" srcOrd="0" destOrd="0" presId="urn:microsoft.com/office/officeart/2008/layout/PictureStrips"/>
    <dgm:cxn modelId="{007A62F2-4302-44D5-8595-B394F0FE6ACA}" type="presParOf" srcId="{DFFF68D2-B17D-41CD-B540-A710BA9B4E6B}" destId="{D61AEF33-D40A-4BA8-96E9-D43E36A3D916}"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E77A2-C89F-4324-AFB0-A864CF48A2FB}">
      <dsp:nvSpPr>
        <dsp:cNvPr id="0" name=""/>
        <dsp:cNvSpPr/>
      </dsp:nvSpPr>
      <dsp:spPr>
        <a:xfrm>
          <a:off x="1968500" y="0"/>
          <a:ext cx="4825999" cy="4825999"/>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061B3B-7313-4D57-9B34-BC71AFD25104}">
      <dsp:nvSpPr>
        <dsp:cNvPr id="0" name=""/>
        <dsp:cNvSpPr/>
      </dsp:nvSpPr>
      <dsp:spPr>
        <a:xfrm>
          <a:off x="2426970" y="458469"/>
          <a:ext cx="1882139" cy="18821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Water facilities and water operators perform a valuable public service by carefully adjusting the level of fluoride in water to improve the oral health of the community</a:t>
          </a:r>
        </a:p>
      </dsp:txBody>
      <dsp:txXfrm>
        <a:off x="2518848" y="550347"/>
        <a:ext cx="1698383" cy="1698383"/>
      </dsp:txXfrm>
    </dsp:sp>
    <dsp:sp modelId="{3B8DC981-4AD5-4A9F-AA90-E0740B684D63}">
      <dsp:nvSpPr>
        <dsp:cNvPr id="0" name=""/>
        <dsp:cNvSpPr/>
      </dsp:nvSpPr>
      <dsp:spPr>
        <a:xfrm>
          <a:off x="4453889" y="458469"/>
          <a:ext cx="1882139" cy="18821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If you have running water in your home and your water system fluoridates, then you are drinking and cooking with optimally fluoridated water</a:t>
          </a:r>
        </a:p>
      </dsp:txBody>
      <dsp:txXfrm>
        <a:off x="4545767" y="550347"/>
        <a:ext cx="1698383" cy="1698383"/>
      </dsp:txXfrm>
    </dsp:sp>
    <dsp:sp modelId="{A0BD455D-1955-4CBC-B2BE-5CF1363B2560}">
      <dsp:nvSpPr>
        <dsp:cNvPr id="0" name=""/>
        <dsp:cNvSpPr/>
      </dsp:nvSpPr>
      <dsp:spPr>
        <a:xfrm>
          <a:off x="2426970" y="2485389"/>
          <a:ext cx="1882139" cy="18821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Fluoridated water is odorless, colorless </a:t>
          </a:r>
          <a:r>
            <a:rPr lang="en-US" sz="1200" kern="1200"/>
            <a:t>and tasteless</a:t>
          </a:r>
          <a:endParaRPr lang="en-US" sz="1200" kern="1200" dirty="0"/>
        </a:p>
      </dsp:txBody>
      <dsp:txXfrm>
        <a:off x="2518848" y="2577267"/>
        <a:ext cx="1698383" cy="1698383"/>
      </dsp:txXfrm>
    </dsp:sp>
    <dsp:sp modelId="{A2469D22-B152-41B4-93B2-CCD8A4D6DA33}">
      <dsp:nvSpPr>
        <dsp:cNvPr id="0" name=""/>
        <dsp:cNvSpPr/>
      </dsp:nvSpPr>
      <dsp:spPr>
        <a:xfrm>
          <a:off x="4453889" y="2485389"/>
          <a:ext cx="1882139" cy="18821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Since it is system wide</a:t>
          </a:r>
          <a:r>
            <a:rPr lang="en-US" sz="1200" b="1" kern="1200" dirty="0"/>
            <a:t>, everyone </a:t>
          </a:r>
          <a:r>
            <a:rPr lang="en-US" sz="1200" kern="1200" dirty="0"/>
            <a:t>can benefit, regardless of income</a:t>
          </a:r>
        </a:p>
      </dsp:txBody>
      <dsp:txXfrm>
        <a:off x="4545767" y="2577267"/>
        <a:ext cx="1698383" cy="16983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B66CE-4F5A-4E59-A54A-9B531CAFB027}">
      <dsp:nvSpPr>
        <dsp:cNvPr id="0" name=""/>
        <dsp:cNvSpPr/>
      </dsp:nvSpPr>
      <dsp:spPr>
        <a:xfrm>
          <a:off x="2434232" y="279896"/>
          <a:ext cx="4143375" cy="129480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7014"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Fluoride provides an extra benefit in that every dollar invested saves an average of $32 per person in avoided dental treatment per year</a:t>
          </a:r>
        </a:p>
      </dsp:txBody>
      <dsp:txXfrm>
        <a:off x="2434232" y="279896"/>
        <a:ext cx="4143375" cy="1294804"/>
      </dsp:txXfrm>
    </dsp:sp>
    <dsp:sp modelId="{1E4C8304-DAE0-4824-ABAD-6265344FA20D}">
      <dsp:nvSpPr>
        <dsp:cNvPr id="0" name=""/>
        <dsp:cNvSpPr/>
      </dsp:nvSpPr>
      <dsp:spPr>
        <a:xfrm>
          <a:off x="2261592" y="92868"/>
          <a:ext cx="906363" cy="135954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E52425-4DFA-4980-B819-B8036EF71ED2}">
      <dsp:nvSpPr>
        <dsp:cNvPr id="0" name=""/>
        <dsp:cNvSpPr/>
      </dsp:nvSpPr>
      <dsp:spPr>
        <a:xfrm>
          <a:off x="2434232" y="1909911"/>
          <a:ext cx="4143375" cy="129480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7014"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Current cost for community water fluoridation is approximately 50 cents per person, per year, which is a fraction of the cost of repairing one cavity</a:t>
          </a:r>
        </a:p>
      </dsp:txBody>
      <dsp:txXfrm>
        <a:off x="2434232" y="1909911"/>
        <a:ext cx="4143375" cy="1294804"/>
      </dsp:txXfrm>
    </dsp:sp>
    <dsp:sp modelId="{233ED6BE-21A0-4B2F-B48C-CCAB4639235A}">
      <dsp:nvSpPr>
        <dsp:cNvPr id="0" name=""/>
        <dsp:cNvSpPr/>
      </dsp:nvSpPr>
      <dsp:spPr>
        <a:xfrm>
          <a:off x="2261592" y="1722883"/>
          <a:ext cx="906363" cy="135954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BEDBAC-D675-47B2-AAF4-054FBAD10B5A}">
      <dsp:nvSpPr>
        <dsp:cNvPr id="0" name=""/>
        <dsp:cNvSpPr/>
      </dsp:nvSpPr>
      <dsp:spPr>
        <a:xfrm>
          <a:off x="2434232" y="3539926"/>
          <a:ext cx="4143375" cy="129480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7014"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Safe, cost-saving and effective in preventing cavities for all people, children and adults, regardless of income</a:t>
          </a:r>
        </a:p>
      </dsp:txBody>
      <dsp:txXfrm>
        <a:off x="2434232" y="3539926"/>
        <a:ext cx="4143375" cy="1294804"/>
      </dsp:txXfrm>
    </dsp:sp>
    <dsp:sp modelId="{D61AEF33-D40A-4BA8-96E9-D43E36A3D916}">
      <dsp:nvSpPr>
        <dsp:cNvPr id="0" name=""/>
        <dsp:cNvSpPr/>
      </dsp:nvSpPr>
      <dsp:spPr>
        <a:xfrm>
          <a:off x="2261592" y="3352899"/>
          <a:ext cx="906363" cy="135954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2329"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6173" y="1"/>
            <a:ext cx="3012329" cy="461963"/>
          </a:xfrm>
          <a:prstGeom prst="rect">
            <a:avLst/>
          </a:prstGeom>
        </p:spPr>
        <p:txBody>
          <a:bodyPr vert="horz" lIns="91440" tIns="45720" rIns="91440" bIns="45720" rtlCol="0"/>
          <a:lstStyle>
            <a:lvl1pPr algn="r">
              <a:defRPr sz="1200"/>
            </a:lvl1pPr>
          </a:lstStyle>
          <a:p>
            <a:fld id="{48F4F326-75CE-4C2D-9312-E287632B61E8}" type="datetimeFigureOut">
              <a:rPr lang="en-US" smtClean="0"/>
              <a:t>8/19/2024</a:t>
            </a:fld>
            <a:endParaRPr lang="en-US"/>
          </a:p>
        </p:txBody>
      </p:sp>
      <p:sp>
        <p:nvSpPr>
          <p:cNvPr id="4" name="Footer Placeholder 3"/>
          <p:cNvSpPr>
            <a:spLocks noGrp="1"/>
          </p:cNvSpPr>
          <p:nvPr>
            <p:ph type="ftr" sz="quarter" idx="2"/>
          </p:nvPr>
        </p:nvSpPr>
        <p:spPr>
          <a:xfrm>
            <a:off x="0" y="8772526"/>
            <a:ext cx="3012329"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6173" y="8772526"/>
            <a:ext cx="3012329" cy="461963"/>
          </a:xfrm>
          <a:prstGeom prst="rect">
            <a:avLst/>
          </a:prstGeom>
        </p:spPr>
        <p:txBody>
          <a:bodyPr vert="horz" lIns="91440" tIns="45720" rIns="91440" bIns="45720" rtlCol="0" anchor="b"/>
          <a:lstStyle>
            <a:lvl1pPr algn="r">
              <a:defRPr sz="1200"/>
            </a:lvl1pPr>
          </a:lstStyle>
          <a:p>
            <a:fld id="{2068B000-1D3B-415F-BB5B-8A1F9D0F1F2E}" type="slidenum">
              <a:rPr lang="en-US" smtClean="0"/>
              <a:t>‹#›</a:t>
            </a:fld>
            <a:endParaRPr lang="en-US"/>
          </a:p>
        </p:txBody>
      </p:sp>
    </p:spTree>
    <p:extLst>
      <p:ext uri="{BB962C8B-B14F-4D97-AF65-F5344CB8AC3E}">
        <p14:creationId xmlns:p14="http://schemas.microsoft.com/office/powerpoint/2010/main" val="3688712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2329"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6173" y="1"/>
            <a:ext cx="3012329" cy="461963"/>
          </a:xfrm>
          <a:prstGeom prst="rect">
            <a:avLst/>
          </a:prstGeom>
        </p:spPr>
        <p:txBody>
          <a:bodyPr vert="horz" lIns="91440" tIns="45720" rIns="91440" bIns="45720" rtlCol="0"/>
          <a:lstStyle>
            <a:lvl1pPr algn="r">
              <a:defRPr sz="1200"/>
            </a:lvl1pPr>
          </a:lstStyle>
          <a:p>
            <a:fld id="{7FF23F55-8260-4EB3-9597-F235BA6285CD}" type="datetimeFigureOut">
              <a:rPr lang="en-US" smtClean="0"/>
              <a:t>8/19/2024</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637" y="4387851"/>
            <a:ext cx="5558801" cy="4156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6"/>
            <a:ext cx="3012329"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6173" y="8772526"/>
            <a:ext cx="3012329" cy="461963"/>
          </a:xfrm>
          <a:prstGeom prst="rect">
            <a:avLst/>
          </a:prstGeom>
        </p:spPr>
        <p:txBody>
          <a:bodyPr vert="horz" lIns="91440" tIns="45720" rIns="91440" bIns="45720" rtlCol="0" anchor="b"/>
          <a:lstStyle>
            <a:lvl1pPr algn="r">
              <a:defRPr sz="1200"/>
            </a:lvl1pPr>
          </a:lstStyle>
          <a:p>
            <a:fld id="{196C2595-8BCB-4DE0-86A0-A669B0954AE6}" type="slidenum">
              <a:rPr lang="en-US" smtClean="0"/>
              <a:t>‹#›</a:t>
            </a:fld>
            <a:endParaRPr lang="en-US"/>
          </a:p>
        </p:txBody>
      </p:sp>
    </p:spTree>
    <p:extLst>
      <p:ext uri="{BB962C8B-B14F-4D97-AF65-F5344CB8AC3E}">
        <p14:creationId xmlns:p14="http://schemas.microsoft.com/office/powerpoint/2010/main" val="931283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6C2595-8BCB-4DE0-86A0-A669B0954AE6}" type="slidenum">
              <a:rPr lang="en-US" smtClean="0"/>
              <a:t>16</a:t>
            </a:fld>
            <a:endParaRPr lang="en-US"/>
          </a:p>
        </p:txBody>
      </p:sp>
    </p:spTree>
    <p:extLst>
      <p:ext uri="{BB962C8B-B14F-4D97-AF65-F5344CB8AC3E}">
        <p14:creationId xmlns:p14="http://schemas.microsoft.com/office/powerpoint/2010/main" val="395023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6C2595-8BCB-4DE0-86A0-A669B0954AE6}" type="slidenum">
              <a:rPr lang="en-US" smtClean="0"/>
              <a:t>5</a:t>
            </a:fld>
            <a:endParaRPr lang="en-US"/>
          </a:p>
        </p:txBody>
      </p:sp>
    </p:spTree>
    <p:extLst>
      <p:ext uri="{BB962C8B-B14F-4D97-AF65-F5344CB8AC3E}">
        <p14:creationId xmlns:p14="http://schemas.microsoft.com/office/powerpoint/2010/main" val="3083786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1143000"/>
            <a:ext cx="50292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5562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040" y="243840"/>
            <a:ext cx="234696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Rectangle 4"/>
          <p:cNvSpPr/>
          <p:nvPr userDrawn="1"/>
        </p:nvSpPr>
        <p:spPr>
          <a:xfrm>
            <a:off x="3200400" y="3874770"/>
            <a:ext cx="59436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3276600" y="3962400"/>
            <a:ext cx="57150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890" y="3322320"/>
            <a:ext cx="3345180" cy="3345180"/>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hyperlink" Target="http://www.cdc.gov/fluoridation/faqs/dental_fluorosis/index.htm" TargetMode="External"/><Relationship Id="rId7"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 Id="rId9" Type="http://schemas.openxmlformats.org/officeDocument/2006/relationships/image" Target="../media/image24.jp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8.jpg"/><Relationship Id="rId5" Type="http://schemas.openxmlformats.org/officeDocument/2006/relationships/image" Target="../media/image27.jpg"/><Relationship Id="rId10" Type="http://schemas.openxmlformats.org/officeDocument/2006/relationships/image" Target="../media/image32.png"/><Relationship Id="rId4" Type="http://schemas.openxmlformats.org/officeDocument/2006/relationships/image" Target="../media/image26.jp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www.ncbi.nlm.nih.gov/pmc/articles/PMC4547570/"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6.png"/><Relationship Id="rId7" Type="http://schemas.openxmlformats.org/officeDocument/2006/relationships/image" Target="../media/image40.jp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hyperlink" Target="https://www.facebook.com/devon.g.miller/posts/pfbid02k8SKnM7SdEoLP9jRUFd1METXtzfgbRcaRmnE4E7QM16AxV8NYXxd2pdwNS83wSmbl?__cft__%5b0%5d=AZVCzEJl9cKb8tIrAi5rqbMgDswhWgZMiyOFhxAh0jakGkufC6HUY4A-BzIIK2a78Z59tKb7kenHv_nIZ46os8kyBECgAwr7Qg5XmzbVSENXDzDPFwCIsScjyXtSqUfp_IJvBzkc_E7QAqVhLjlO78mfZ1O-6TLA3QrjhYnTieOe6w&amp;amp;__tn__=%2CO%2CP-R" TargetMode="External"/><Relationship Id="rId4" Type="http://schemas.openxmlformats.org/officeDocument/2006/relationships/image" Target="../media/image37.png"/><Relationship Id="rId9" Type="http://schemas.openxmlformats.org/officeDocument/2006/relationships/hyperlink" Target="https://www.miller-rosckafh.com/obituary/ashley-summer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8.jpg"/></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52.jpg"/><Relationship Id="rId5" Type="http://schemas.openxmlformats.org/officeDocument/2006/relationships/image" Target="../media/image51.jpg"/><Relationship Id="rId4" Type="http://schemas.openxmlformats.org/officeDocument/2006/relationships/image" Target="../media/image50.jp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8" Type="http://schemas.openxmlformats.org/officeDocument/2006/relationships/hyperlink" Target="https://www.ilikemyteeth.org/wp-content/uploads/2013/05/DoD-Fluoridation-Memo-March-2013.pdf" TargetMode="External"/><Relationship Id="rId3" Type="http://schemas.openxmlformats.org/officeDocument/2006/relationships/hyperlink" Target="https://www.awwa.org/About-Us" TargetMode="External"/><Relationship Id="rId7" Type="http://schemas.openxmlformats.org/officeDocument/2006/relationships/hyperlink" Target="https://www.adha.org/about-adha/"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https://www.aafp.org/about/dive-into-family-medicine/family-medicine-facts.html" TargetMode="External"/><Relationship Id="rId5" Type="http://schemas.openxmlformats.org/officeDocument/2006/relationships/hyperlink" Target="https://www.ada.org/en/about" TargetMode="External"/><Relationship Id="rId4" Type="http://schemas.openxmlformats.org/officeDocument/2006/relationships/hyperlink" Target="https://www.aap.org/en/about-the-aap/" TargetMode="External"/><Relationship Id="rId9" Type="http://schemas.openxmlformats.org/officeDocument/2006/relationships/hyperlink" Target="https://www.who.int/team/noncommunicable-diseases/global-status-report-on-oral-health-2022"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fluoridation/faqs/community-water-fluoridation.html"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Importance of </a:t>
            </a:r>
            <a:br>
              <a:rPr lang="en-US" dirty="0"/>
            </a:br>
            <a:r>
              <a:rPr lang="en-US" dirty="0"/>
              <a:t>Community Water Fluoridation (CWF)</a:t>
            </a:r>
          </a:p>
        </p:txBody>
      </p:sp>
      <p:sp>
        <p:nvSpPr>
          <p:cNvPr id="3" name="Text Placeholder 2"/>
          <p:cNvSpPr>
            <a:spLocks noGrp="1"/>
          </p:cNvSpPr>
          <p:nvPr>
            <p:ph type="body" sz="quarter" idx="12"/>
          </p:nvPr>
        </p:nvSpPr>
        <p:spPr/>
        <p:txBody>
          <a:bodyPr/>
          <a:lstStyle/>
          <a:p>
            <a:r>
              <a:rPr lang="en-US" dirty="0"/>
              <a:t>August 2024</a:t>
            </a:r>
          </a:p>
        </p:txBody>
      </p:sp>
    </p:spTree>
    <p:extLst>
      <p:ext uri="{BB962C8B-B14F-4D97-AF65-F5344CB8AC3E}">
        <p14:creationId xmlns:p14="http://schemas.microsoft.com/office/powerpoint/2010/main" val="47926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06150" y="1770021"/>
            <a:ext cx="6557486" cy="681084"/>
          </a:xfrm>
          <a:prstGeom prst="rect">
            <a:avLst/>
          </a:prstGeom>
        </p:spPr>
        <p:txBody>
          <a:bodyPr vert="horz" wrap="square" lIns="0" tIns="0" rIns="0" bIns="0" rtlCol="0">
            <a:spAutoFit/>
          </a:bodyPr>
          <a:lstStyle/>
          <a:p>
            <a:pPr marL="209074"/>
            <a:r>
              <a:rPr sz="2213" spc="-34" dirty="0">
                <a:solidFill>
                  <a:srgbClr val="585858"/>
                </a:solidFill>
                <a:latin typeface="Arial"/>
                <a:cs typeface="Arial"/>
              </a:rPr>
              <a:t>O</a:t>
            </a:r>
            <a:r>
              <a:rPr sz="2213" spc="-30" dirty="0">
                <a:solidFill>
                  <a:srgbClr val="585858"/>
                </a:solidFill>
                <a:latin typeface="Arial"/>
                <a:cs typeface="Arial"/>
              </a:rPr>
              <a:t>v</a:t>
            </a:r>
            <a:r>
              <a:rPr sz="2213" spc="-26" dirty="0">
                <a:solidFill>
                  <a:srgbClr val="585858"/>
                </a:solidFill>
                <a:latin typeface="Arial"/>
                <a:cs typeface="Arial"/>
              </a:rPr>
              <a:t>e</a:t>
            </a:r>
            <a:r>
              <a:rPr sz="2213" dirty="0">
                <a:solidFill>
                  <a:srgbClr val="585858"/>
                </a:solidFill>
                <a:latin typeface="Arial"/>
                <a:cs typeface="Arial"/>
              </a:rPr>
              <a:t>r</a:t>
            </a:r>
            <a:r>
              <a:rPr sz="2213" spc="-68" dirty="0">
                <a:solidFill>
                  <a:srgbClr val="585858"/>
                </a:solidFill>
                <a:latin typeface="Arial"/>
                <a:cs typeface="Arial"/>
              </a:rPr>
              <a:t> </a:t>
            </a:r>
            <a:r>
              <a:rPr sz="2213" dirty="0">
                <a:solidFill>
                  <a:srgbClr val="585858"/>
                </a:solidFill>
                <a:latin typeface="Arial"/>
                <a:cs typeface="Arial"/>
              </a:rPr>
              <a:t>a</a:t>
            </a:r>
            <a:r>
              <a:rPr sz="2213" spc="-56" dirty="0">
                <a:solidFill>
                  <a:srgbClr val="585858"/>
                </a:solidFill>
                <a:latin typeface="Arial"/>
                <a:cs typeface="Arial"/>
              </a:rPr>
              <a:t> </a:t>
            </a:r>
            <a:r>
              <a:rPr sz="2213" spc="-26" dirty="0">
                <a:solidFill>
                  <a:srgbClr val="585858"/>
                </a:solidFill>
                <a:latin typeface="Arial"/>
                <a:cs typeface="Arial"/>
              </a:rPr>
              <a:t>50</a:t>
            </a:r>
            <a:r>
              <a:rPr sz="2213" spc="-30" dirty="0">
                <a:solidFill>
                  <a:srgbClr val="585858"/>
                </a:solidFill>
                <a:latin typeface="Arial"/>
                <a:cs typeface="Arial"/>
              </a:rPr>
              <a:t>-y</a:t>
            </a:r>
            <a:r>
              <a:rPr sz="2213" spc="-26" dirty="0">
                <a:solidFill>
                  <a:srgbClr val="585858"/>
                </a:solidFill>
                <a:latin typeface="Arial"/>
                <a:cs typeface="Arial"/>
              </a:rPr>
              <a:t>e</a:t>
            </a:r>
            <a:r>
              <a:rPr sz="2213" spc="-38" dirty="0">
                <a:solidFill>
                  <a:srgbClr val="585858"/>
                </a:solidFill>
                <a:latin typeface="Arial"/>
                <a:cs typeface="Arial"/>
              </a:rPr>
              <a:t>a</a:t>
            </a:r>
            <a:r>
              <a:rPr sz="2213" dirty="0">
                <a:solidFill>
                  <a:srgbClr val="585858"/>
                </a:solidFill>
                <a:latin typeface="Arial"/>
                <a:cs typeface="Arial"/>
              </a:rPr>
              <a:t>r</a:t>
            </a:r>
            <a:r>
              <a:rPr sz="2213" spc="-86" dirty="0">
                <a:solidFill>
                  <a:srgbClr val="585858"/>
                </a:solidFill>
                <a:latin typeface="Arial"/>
                <a:cs typeface="Arial"/>
              </a:rPr>
              <a:t> </a:t>
            </a:r>
            <a:r>
              <a:rPr sz="2213" spc="-26" dirty="0">
                <a:solidFill>
                  <a:srgbClr val="585858"/>
                </a:solidFill>
                <a:latin typeface="Arial"/>
                <a:cs typeface="Arial"/>
              </a:rPr>
              <a:t>pe</a:t>
            </a:r>
            <a:r>
              <a:rPr sz="2213" spc="-30" dirty="0">
                <a:solidFill>
                  <a:srgbClr val="585858"/>
                </a:solidFill>
                <a:latin typeface="Arial"/>
                <a:cs typeface="Arial"/>
              </a:rPr>
              <a:t>r</a:t>
            </a:r>
            <a:r>
              <a:rPr sz="2213" spc="-26" dirty="0">
                <a:solidFill>
                  <a:srgbClr val="585858"/>
                </a:solidFill>
                <a:latin typeface="Arial"/>
                <a:cs typeface="Arial"/>
              </a:rPr>
              <a:t>io</a:t>
            </a:r>
            <a:r>
              <a:rPr sz="2213" spc="-38" dirty="0">
                <a:solidFill>
                  <a:srgbClr val="585858"/>
                </a:solidFill>
                <a:latin typeface="Arial"/>
                <a:cs typeface="Arial"/>
              </a:rPr>
              <a:t>d</a:t>
            </a:r>
            <a:r>
              <a:rPr sz="2213" dirty="0">
                <a:solidFill>
                  <a:srgbClr val="585858"/>
                </a:solidFill>
                <a:latin typeface="Arial"/>
                <a:cs typeface="Arial"/>
              </a:rPr>
              <a:t>,</a:t>
            </a:r>
            <a:r>
              <a:rPr sz="2213" spc="-79" dirty="0">
                <a:solidFill>
                  <a:srgbClr val="585858"/>
                </a:solidFill>
                <a:latin typeface="Arial"/>
                <a:cs typeface="Arial"/>
              </a:rPr>
              <a:t> </a:t>
            </a:r>
            <a:r>
              <a:rPr sz="2213" dirty="0">
                <a:solidFill>
                  <a:srgbClr val="585858"/>
                </a:solidFill>
                <a:latin typeface="Arial"/>
                <a:cs typeface="Arial"/>
              </a:rPr>
              <a:t>a</a:t>
            </a:r>
            <a:r>
              <a:rPr sz="2213" spc="-64" dirty="0">
                <a:solidFill>
                  <a:srgbClr val="585858"/>
                </a:solidFill>
                <a:latin typeface="Arial"/>
                <a:cs typeface="Arial"/>
              </a:rPr>
              <a:t> </a:t>
            </a:r>
            <a:r>
              <a:rPr sz="2213" spc="-30" dirty="0">
                <a:solidFill>
                  <a:srgbClr val="585858"/>
                </a:solidFill>
                <a:latin typeface="Arial"/>
                <a:cs typeface="Arial"/>
              </a:rPr>
              <a:t>m</a:t>
            </a:r>
            <a:r>
              <a:rPr sz="2213" spc="-26" dirty="0">
                <a:solidFill>
                  <a:srgbClr val="585858"/>
                </a:solidFill>
                <a:latin typeface="Arial"/>
                <a:cs typeface="Arial"/>
              </a:rPr>
              <a:t>ajo</a:t>
            </a:r>
            <a:r>
              <a:rPr sz="2213" dirty="0">
                <a:solidFill>
                  <a:srgbClr val="585858"/>
                </a:solidFill>
                <a:latin typeface="Arial"/>
                <a:cs typeface="Arial"/>
              </a:rPr>
              <a:t>r</a:t>
            </a:r>
            <a:r>
              <a:rPr sz="2213" spc="-86" dirty="0">
                <a:solidFill>
                  <a:srgbClr val="585858"/>
                </a:solidFill>
                <a:latin typeface="Arial"/>
                <a:cs typeface="Arial"/>
              </a:rPr>
              <a:t> </a:t>
            </a:r>
            <a:r>
              <a:rPr sz="2213" spc="-26" dirty="0">
                <a:solidFill>
                  <a:srgbClr val="585858"/>
                </a:solidFill>
                <a:latin typeface="Arial"/>
                <a:cs typeface="Arial"/>
              </a:rPr>
              <a:t>dro</a:t>
            </a:r>
            <a:r>
              <a:rPr sz="2213" dirty="0">
                <a:solidFill>
                  <a:srgbClr val="585858"/>
                </a:solidFill>
                <a:latin typeface="Arial"/>
                <a:cs typeface="Arial"/>
              </a:rPr>
              <a:t>p</a:t>
            </a:r>
            <a:r>
              <a:rPr sz="2213" spc="-75" dirty="0">
                <a:solidFill>
                  <a:srgbClr val="585858"/>
                </a:solidFill>
                <a:latin typeface="Arial"/>
                <a:cs typeface="Arial"/>
              </a:rPr>
              <a:t> </a:t>
            </a:r>
            <a:r>
              <a:rPr sz="2213" spc="-26" dirty="0">
                <a:solidFill>
                  <a:srgbClr val="585858"/>
                </a:solidFill>
                <a:latin typeface="Arial"/>
                <a:cs typeface="Arial"/>
              </a:rPr>
              <a:t>i</a:t>
            </a:r>
            <a:r>
              <a:rPr sz="2213" dirty="0">
                <a:solidFill>
                  <a:srgbClr val="585858"/>
                </a:solidFill>
                <a:latin typeface="Arial"/>
                <a:cs typeface="Arial"/>
              </a:rPr>
              <a:t>n</a:t>
            </a:r>
            <a:r>
              <a:rPr sz="2213" spc="-64" dirty="0">
                <a:solidFill>
                  <a:srgbClr val="585858"/>
                </a:solidFill>
                <a:latin typeface="Arial"/>
                <a:cs typeface="Arial"/>
              </a:rPr>
              <a:t> </a:t>
            </a:r>
            <a:r>
              <a:rPr sz="2213" spc="-34" dirty="0">
                <a:solidFill>
                  <a:srgbClr val="585858"/>
                </a:solidFill>
                <a:latin typeface="Arial"/>
                <a:cs typeface="Arial"/>
              </a:rPr>
              <a:t>t</a:t>
            </a:r>
            <a:r>
              <a:rPr sz="2213" spc="-26" dirty="0">
                <a:solidFill>
                  <a:srgbClr val="585858"/>
                </a:solidFill>
                <a:latin typeface="Arial"/>
                <a:cs typeface="Arial"/>
              </a:rPr>
              <a:t>h</a:t>
            </a:r>
            <a:r>
              <a:rPr sz="2213" dirty="0">
                <a:solidFill>
                  <a:srgbClr val="585858"/>
                </a:solidFill>
                <a:latin typeface="Arial"/>
                <a:cs typeface="Arial"/>
              </a:rPr>
              <a:t>e</a:t>
            </a:r>
            <a:r>
              <a:rPr sz="2213" spc="-64" dirty="0">
                <a:solidFill>
                  <a:srgbClr val="585858"/>
                </a:solidFill>
                <a:latin typeface="Arial"/>
                <a:cs typeface="Arial"/>
              </a:rPr>
              <a:t> </a:t>
            </a:r>
            <a:r>
              <a:rPr sz="2213" spc="-30" dirty="0">
                <a:solidFill>
                  <a:srgbClr val="585858"/>
                </a:solidFill>
                <a:latin typeface="Arial"/>
                <a:cs typeface="Arial"/>
              </a:rPr>
              <a:t>s</a:t>
            </a:r>
            <a:r>
              <a:rPr sz="2213" spc="-26" dirty="0">
                <a:solidFill>
                  <a:srgbClr val="585858"/>
                </a:solidFill>
                <a:latin typeface="Arial"/>
                <a:cs typeface="Arial"/>
              </a:rPr>
              <a:t>har</a:t>
            </a:r>
            <a:r>
              <a:rPr sz="2213" dirty="0">
                <a:solidFill>
                  <a:srgbClr val="585858"/>
                </a:solidFill>
                <a:latin typeface="Arial"/>
                <a:cs typeface="Arial"/>
              </a:rPr>
              <a:t>e</a:t>
            </a:r>
            <a:r>
              <a:rPr sz="2213" spc="-83" dirty="0">
                <a:solidFill>
                  <a:srgbClr val="585858"/>
                </a:solidFill>
                <a:latin typeface="Arial"/>
                <a:cs typeface="Arial"/>
              </a:rPr>
              <a:t> </a:t>
            </a:r>
            <a:r>
              <a:rPr sz="2213" spc="-26" dirty="0">
                <a:solidFill>
                  <a:srgbClr val="585858"/>
                </a:solidFill>
                <a:latin typeface="Arial"/>
                <a:cs typeface="Arial"/>
              </a:rPr>
              <a:t>of</a:t>
            </a:r>
            <a:endParaRPr sz="2213">
              <a:latin typeface="Arial"/>
              <a:cs typeface="Arial"/>
            </a:endParaRPr>
          </a:p>
          <a:p>
            <a:pPr marL="9525"/>
            <a:r>
              <a:rPr sz="2213" spc="-26" dirty="0">
                <a:solidFill>
                  <a:srgbClr val="585858"/>
                </a:solidFill>
                <a:latin typeface="Arial"/>
                <a:cs typeface="Arial"/>
              </a:rPr>
              <a:t>U</a:t>
            </a:r>
            <a:r>
              <a:rPr sz="2213" spc="-34" dirty="0">
                <a:solidFill>
                  <a:srgbClr val="585858"/>
                </a:solidFill>
                <a:latin typeface="Arial"/>
                <a:cs typeface="Arial"/>
              </a:rPr>
              <a:t>.</a:t>
            </a:r>
            <a:r>
              <a:rPr sz="2213" spc="-30" dirty="0">
                <a:solidFill>
                  <a:srgbClr val="585858"/>
                </a:solidFill>
                <a:latin typeface="Arial"/>
                <a:cs typeface="Arial"/>
              </a:rPr>
              <a:t>S</a:t>
            </a:r>
            <a:r>
              <a:rPr sz="2213" dirty="0">
                <a:solidFill>
                  <a:srgbClr val="585858"/>
                </a:solidFill>
                <a:latin typeface="Arial"/>
                <a:cs typeface="Arial"/>
              </a:rPr>
              <a:t>.</a:t>
            </a:r>
            <a:r>
              <a:rPr sz="2213" spc="-71" dirty="0">
                <a:solidFill>
                  <a:srgbClr val="585858"/>
                </a:solidFill>
                <a:latin typeface="Arial"/>
                <a:cs typeface="Arial"/>
              </a:rPr>
              <a:t> </a:t>
            </a:r>
            <a:r>
              <a:rPr sz="2213" spc="-26" dirty="0">
                <a:solidFill>
                  <a:srgbClr val="585858"/>
                </a:solidFill>
                <a:latin typeface="Arial"/>
                <a:cs typeface="Arial"/>
              </a:rPr>
              <a:t>adu</a:t>
            </a:r>
            <a:r>
              <a:rPr sz="2213" spc="-34" dirty="0">
                <a:solidFill>
                  <a:srgbClr val="585858"/>
                </a:solidFill>
                <a:latin typeface="Arial"/>
                <a:cs typeface="Arial"/>
              </a:rPr>
              <a:t>lt</a:t>
            </a:r>
            <a:r>
              <a:rPr sz="2213" dirty="0">
                <a:solidFill>
                  <a:srgbClr val="585858"/>
                </a:solidFill>
                <a:latin typeface="Arial"/>
                <a:cs typeface="Arial"/>
              </a:rPr>
              <a:t>s</a:t>
            </a:r>
            <a:r>
              <a:rPr sz="2213" spc="-79" dirty="0">
                <a:solidFill>
                  <a:srgbClr val="585858"/>
                </a:solidFill>
                <a:latin typeface="Arial"/>
                <a:cs typeface="Arial"/>
              </a:rPr>
              <a:t> </a:t>
            </a:r>
            <a:r>
              <a:rPr sz="2213" spc="-26" dirty="0">
                <a:solidFill>
                  <a:srgbClr val="585858"/>
                </a:solidFill>
                <a:latin typeface="Arial"/>
                <a:cs typeface="Arial"/>
              </a:rPr>
              <a:t>wh</a:t>
            </a:r>
            <a:r>
              <a:rPr sz="2213" dirty="0">
                <a:solidFill>
                  <a:srgbClr val="585858"/>
                </a:solidFill>
                <a:latin typeface="Arial"/>
                <a:cs typeface="Arial"/>
              </a:rPr>
              <a:t>o</a:t>
            </a:r>
            <a:r>
              <a:rPr sz="2213" spc="-83" dirty="0">
                <a:solidFill>
                  <a:srgbClr val="585858"/>
                </a:solidFill>
                <a:latin typeface="Arial"/>
                <a:cs typeface="Arial"/>
              </a:rPr>
              <a:t> </a:t>
            </a:r>
            <a:r>
              <a:rPr sz="2213" spc="-26" dirty="0">
                <a:solidFill>
                  <a:srgbClr val="585858"/>
                </a:solidFill>
                <a:latin typeface="Arial"/>
                <a:cs typeface="Arial"/>
              </a:rPr>
              <a:t>ha</a:t>
            </a:r>
            <a:r>
              <a:rPr sz="2213" dirty="0">
                <a:solidFill>
                  <a:srgbClr val="585858"/>
                </a:solidFill>
                <a:latin typeface="Arial"/>
                <a:cs typeface="Arial"/>
              </a:rPr>
              <a:t>d</a:t>
            </a:r>
            <a:r>
              <a:rPr sz="2213" spc="-75" dirty="0">
                <a:solidFill>
                  <a:srgbClr val="585858"/>
                </a:solidFill>
                <a:latin typeface="Arial"/>
                <a:cs typeface="Arial"/>
              </a:rPr>
              <a:t> </a:t>
            </a:r>
            <a:r>
              <a:rPr sz="2213" spc="-26" dirty="0">
                <a:solidFill>
                  <a:srgbClr val="585858"/>
                </a:solidFill>
                <a:latin typeface="Arial"/>
                <a:cs typeface="Arial"/>
              </a:rPr>
              <a:t>lo</a:t>
            </a:r>
            <a:r>
              <a:rPr sz="2213" spc="-30" dirty="0">
                <a:solidFill>
                  <a:srgbClr val="585858"/>
                </a:solidFill>
                <a:latin typeface="Arial"/>
                <a:cs typeface="Arial"/>
              </a:rPr>
              <a:t>s</a:t>
            </a:r>
            <a:r>
              <a:rPr sz="2213" dirty="0">
                <a:solidFill>
                  <a:srgbClr val="585858"/>
                </a:solidFill>
                <a:latin typeface="Arial"/>
                <a:cs typeface="Arial"/>
              </a:rPr>
              <a:t>t</a:t>
            </a:r>
            <a:r>
              <a:rPr sz="2213" spc="-79" dirty="0">
                <a:solidFill>
                  <a:srgbClr val="585858"/>
                </a:solidFill>
                <a:latin typeface="Arial"/>
                <a:cs typeface="Arial"/>
              </a:rPr>
              <a:t> </a:t>
            </a:r>
            <a:r>
              <a:rPr sz="2213" spc="-26" dirty="0">
                <a:solidFill>
                  <a:srgbClr val="585858"/>
                </a:solidFill>
                <a:latin typeface="Arial"/>
                <a:cs typeface="Arial"/>
              </a:rPr>
              <a:t>al</a:t>
            </a:r>
            <a:r>
              <a:rPr sz="2213" dirty="0">
                <a:solidFill>
                  <a:srgbClr val="585858"/>
                </a:solidFill>
                <a:latin typeface="Arial"/>
                <a:cs typeface="Arial"/>
              </a:rPr>
              <a:t>l</a:t>
            </a:r>
            <a:r>
              <a:rPr sz="2213" spc="-75" dirty="0">
                <a:solidFill>
                  <a:srgbClr val="585858"/>
                </a:solidFill>
                <a:latin typeface="Arial"/>
                <a:cs typeface="Arial"/>
              </a:rPr>
              <a:t> </a:t>
            </a:r>
            <a:r>
              <a:rPr sz="2213" spc="-26" dirty="0">
                <a:solidFill>
                  <a:srgbClr val="585858"/>
                </a:solidFill>
                <a:latin typeface="Arial"/>
                <a:cs typeface="Arial"/>
              </a:rPr>
              <a:t>o</a:t>
            </a:r>
            <a:r>
              <a:rPr sz="2213" dirty="0">
                <a:solidFill>
                  <a:srgbClr val="585858"/>
                </a:solidFill>
                <a:latin typeface="Arial"/>
                <a:cs typeface="Arial"/>
              </a:rPr>
              <a:t>f</a:t>
            </a:r>
            <a:r>
              <a:rPr sz="2213" spc="-64" dirty="0">
                <a:solidFill>
                  <a:srgbClr val="585858"/>
                </a:solidFill>
                <a:latin typeface="Arial"/>
                <a:cs typeface="Arial"/>
              </a:rPr>
              <a:t> </a:t>
            </a:r>
            <a:r>
              <a:rPr sz="2213" spc="-34" dirty="0">
                <a:solidFill>
                  <a:srgbClr val="585858"/>
                </a:solidFill>
                <a:latin typeface="Arial"/>
                <a:cs typeface="Arial"/>
              </a:rPr>
              <a:t>t</a:t>
            </a:r>
            <a:r>
              <a:rPr sz="2213" spc="-26" dirty="0">
                <a:solidFill>
                  <a:srgbClr val="585858"/>
                </a:solidFill>
                <a:latin typeface="Arial"/>
                <a:cs typeface="Arial"/>
              </a:rPr>
              <a:t>hei</a:t>
            </a:r>
            <a:r>
              <a:rPr sz="2213" dirty="0">
                <a:solidFill>
                  <a:srgbClr val="585858"/>
                </a:solidFill>
                <a:latin typeface="Arial"/>
                <a:cs typeface="Arial"/>
              </a:rPr>
              <a:t>r</a:t>
            </a:r>
            <a:r>
              <a:rPr sz="2213" spc="-86" dirty="0">
                <a:solidFill>
                  <a:srgbClr val="585858"/>
                </a:solidFill>
                <a:latin typeface="Arial"/>
                <a:cs typeface="Arial"/>
              </a:rPr>
              <a:t> </a:t>
            </a:r>
            <a:r>
              <a:rPr sz="2213" spc="-34" dirty="0">
                <a:solidFill>
                  <a:srgbClr val="585858"/>
                </a:solidFill>
                <a:latin typeface="Arial"/>
                <a:cs typeface="Arial"/>
              </a:rPr>
              <a:t>t</a:t>
            </a:r>
            <a:r>
              <a:rPr sz="2213" spc="-26" dirty="0">
                <a:solidFill>
                  <a:srgbClr val="585858"/>
                </a:solidFill>
                <a:latin typeface="Arial"/>
                <a:cs typeface="Arial"/>
              </a:rPr>
              <a:t>ee</a:t>
            </a:r>
            <a:r>
              <a:rPr sz="2213" spc="-34" dirty="0">
                <a:solidFill>
                  <a:srgbClr val="585858"/>
                </a:solidFill>
                <a:latin typeface="Arial"/>
                <a:cs typeface="Arial"/>
              </a:rPr>
              <a:t>t</a:t>
            </a:r>
            <a:r>
              <a:rPr sz="2213" dirty="0">
                <a:solidFill>
                  <a:srgbClr val="585858"/>
                </a:solidFill>
                <a:latin typeface="Arial"/>
                <a:cs typeface="Arial"/>
              </a:rPr>
              <a:t>h</a:t>
            </a:r>
            <a:r>
              <a:rPr sz="2213" spc="-64" dirty="0">
                <a:solidFill>
                  <a:srgbClr val="585858"/>
                </a:solidFill>
                <a:latin typeface="Arial"/>
                <a:cs typeface="Arial"/>
              </a:rPr>
              <a:t> </a:t>
            </a:r>
            <a:r>
              <a:rPr sz="2213" spc="-30" dirty="0">
                <a:solidFill>
                  <a:srgbClr val="585858"/>
                </a:solidFill>
                <a:latin typeface="Arial"/>
                <a:cs typeface="Arial"/>
              </a:rPr>
              <a:t>(</a:t>
            </a:r>
            <a:r>
              <a:rPr sz="2213" spc="-26" dirty="0">
                <a:solidFill>
                  <a:srgbClr val="585858"/>
                </a:solidFill>
                <a:latin typeface="Arial"/>
                <a:cs typeface="Arial"/>
              </a:rPr>
              <a:t>eden</a:t>
            </a:r>
            <a:r>
              <a:rPr sz="2213" spc="-34" dirty="0">
                <a:solidFill>
                  <a:srgbClr val="585858"/>
                </a:solidFill>
                <a:latin typeface="Arial"/>
                <a:cs typeface="Arial"/>
              </a:rPr>
              <a:t>t</a:t>
            </a:r>
            <a:r>
              <a:rPr sz="2213" spc="-38" dirty="0">
                <a:solidFill>
                  <a:srgbClr val="585858"/>
                </a:solidFill>
                <a:latin typeface="Arial"/>
                <a:cs typeface="Arial"/>
              </a:rPr>
              <a:t>u</a:t>
            </a:r>
            <a:r>
              <a:rPr sz="2213" spc="-34" dirty="0">
                <a:solidFill>
                  <a:srgbClr val="585858"/>
                </a:solidFill>
                <a:latin typeface="Arial"/>
                <a:cs typeface="Arial"/>
              </a:rPr>
              <a:t>l</a:t>
            </a:r>
            <a:r>
              <a:rPr sz="2213" spc="-38" dirty="0">
                <a:solidFill>
                  <a:srgbClr val="585858"/>
                </a:solidFill>
                <a:latin typeface="Arial"/>
                <a:cs typeface="Arial"/>
              </a:rPr>
              <a:t>ou</a:t>
            </a:r>
            <a:r>
              <a:rPr sz="2213" spc="-30" dirty="0">
                <a:solidFill>
                  <a:srgbClr val="585858"/>
                </a:solidFill>
                <a:latin typeface="Arial"/>
                <a:cs typeface="Arial"/>
              </a:rPr>
              <a:t>s)</a:t>
            </a:r>
            <a:r>
              <a:rPr sz="2213" dirty="0">
                <a:solidFill>
                  <a:srgbClr val="585858"/>
                </a:solidFill>
                <a:latin typeface="Arial"/>
                <a:cs typeface="Arial"/>
              </a:rPr>
              <a:t>:</a:t>
            </a:r>
            <a:endParaRPr sz="2213">
              <a:latin typeface="Arial"/>
              <a:cs typeface="Arial"/>
            </a:endParaRPr>
          </a:p>
        </p:txBody>
      </p:sp>
      <p:sp>
        <p:nvSpPr>
          <p:cNvPr id="4" name="object 4"/>
          <p:cNvSpPr/>
          <p:nvPr/>
        </p:nvSpPr>
        <p:spPr>
          <a:xfrm>
            <a:off x="0" y="6000750"/>
            <a:ext cx="9144000" cy="0"/>
          </a:xfrm>
          <a:custGeom>
            <a:avLst/>
            <a:gdLst/>
            <a:ahLst/>
            <a:cxnLst/>
            <a:rect l="l" t="t" r="r" b="b"/>
            <a:pathLst>
              <a:path w="12192000">
                <a:moveTo>
                  <a:pt x="0" y="0"/>
                </a:moveTo>
                <a:lnTo>
                  <a:pt x="12192000" y="0"/>
                </a:lnTo>
              </a:path>
            </a:pathLst>
          </a:custGeom>
          <a:ln w="76200">
            <a:solidFill>
              <a:srgbClr val="C00000"/>
            </a:solidFill>
          </a:ln>
        </p:spPr>
        <p:txBody>
          <a:bodyPr wrap="square" lIns="0" tIns="0" rIns="0" bIns="0" rtlCol="0"/>
          <a:lstStyle/>
          <a:p>
            <a:endParaRPr sz="1350"/>
          </a:p>
        </p:txBody>
      </p:sp>
      <p:sp>
        <p:nvSpPr>
          <p:cNvPr id="5" name="object 5"/>
          <p:cNvSpPr txBox="1"/>
          <p:nvPr/>
        </p:nvSpPr>
        <p:spPr>
          <a:xfrm>
            <a:off x="2060650" y="5697559"/>
            <a:ext cx="5047298" cy="86627"/>
          </a:xfrm>
          <a:prstGeom prst="rect">
            <a:avLst/>
          </a:prstGeom>
        </p:spPr>
        <p:txBody>
          <a:bodyPr vert="horz" wrap="square" lIns="0" tIns="0" rIns="0" bIns="0" rtlCol="0">
            <a:spAutoFit/>
          </a:bodyPr>
          <a:lstStyle/>
          <a:p>
            <a:pPr marL="9525"/>
            <a:r>
              <a:rPr sz="563" i="1" dirty="0">
                <a:solidFill>
                  <a:srgbClr val="404040"/>
                </a:solidFill>
                <a:latin typeface="Arial"/>
                <a:cs typeface="Arial"/>
              </a:rPr>
              <a:t>(</a:t>
            </a:r>
            <a:r>
              <a:rPr sz="563" b="1" i="1" spc="-4" dirty="0">
                <a:solidFill>
                  <a:srgbClr val="404040"/>
                </a:solidFill>
                <a:latin typeface="Arial"/>
                <a:cs typeface="Arial"/>
              </a:rPr>
              <a:t>S</a:t>
            </a:r>
            <a:r>
              <a:rPr sz="563" b="1" i="1" spc="-8" dirty="0">
                <a:solidFill>
                  <a:srgbClr val="404040"/>
                </a:solidFill>
                <a:latin typeface="Arial"/>
                <a:cs typeface="Arial"/>
              </a:rPr>
              <a:t>ou</a:t>
            </a:r>
            <a:r>
              <a:rPr sz="563" b="1" i="1" spc="4" dirty="0">
                <a:solidFill>
                  <a:srgbClr val="404040"/>
                </a:solidFill>
                <a:latin typeface="Arial"/>
                <a:cs typeface="Arial"/>
              </a:rPr>
              <a:t>r</a:t>
            </a:r>
            <a:r>
              <a:rPr sz="563" b="1" i="1" spc="-4" dirty="0">
                <a:solidFill>
                  <a:srgbClr val="404040"/>
                </a:solidFill>
                <a:latin typeface="Arial"/>
                <a:cs typeface="Arial"/>
              </a:rPr>
              <a:t>ces</a:t>
            </a:r>
            <a:r>
              <a:rPr sz="563" b="1" i="1" dirty="0">
                <a:solidFill>
                  <a:srgbClr val="404040"/>
                </a:solidFill>
                <a:latin typeface="Arial"/>
                <a:cs typeface="Arial"/>
              </a:rPr>
              <a:t>:</a:t>
            </a:r>
            <a:r>
              <a:rPr sz="563" b="1" i="1" spc="-23" dirty="0">
                <a:solidFill>
                  <a:srgbClr val="404040"/>
                </a:solidFill>
                <a:latin typeface="Arial"/>
                <a:cs typeface="Arial"/>
              </a:rPr>
              <a:t> </a:t>
            </a:r>
            <a:r>
              <a:rPr sz="563" i="1" dirty="0">
                <a:solidFill>
                  <a:srgbClr val="404040"/>
                </a:solidFill>
                <a:latin typeface="Arial"/>
                <a:cs typeface="Arial"/>
              </a:rPr>
              <a:t>G</a:t>
            </a:r>
            <a:r>
              <a:rPr sz="563" i="1" spc="4" dirty="0">
                <a:solidFill>
                  <a:srgbClr val="404040"/>
                </a:solidFill>
                <a:latin typeface="Arial"/>
                <a:cs typeface="Arial"/>
              </a:rPr>
              <a:t>.</a:t>
            </a:r>
            <a:r>
              <a:rPr sz="563" i="1" spc="-8" dirty="0">
                <a:solidFill>
                  <a:srgbClr val="404040"/>
                </a:solidFill>
                <a:latin typeface="Arial"/>
                <a:cs typeface="Arial"/>
              </a:rPr>
              <a:t>D</a:t>
            </a:r>
            <a:r>
              <a:rPr sz="563" i="1" dirty="0">
                <a:solidFill>
                  <a:srgbClr val="404040"/>
                </a:solidFill>
                <a:latin typeface="Arial"/>
                <a:cs typeface="Arial"/>
              </a:rPr>
              <a:t>. </a:t>
            </a:r>
            <a:r>
              <a:rPr sz="563" i="1" spc="-4" dirty="0">
                <a:solidFill>
                  <a:srgbClr val="404040"/>
                </a:solidFill>
                <a:latin typeface="Arial"/>
                <a:cs typeface="Arial"/>
              </a:rPr>
              <a:t>S</a:t>
            </a:r>
            <a:r>
              <a:rPr sz="563" i="1" dirty="0">
                <a:solidFill>
                  <a:srgbClr val="404040"/>
                </a:solidFill>
                <a:latin typeface="Arial"/>
                <a:cs typeface="Arial"/>
              </a:rPr>
              <a:t>l</a:t>
            </a:r>
            <a:r>
              <a:rPr sz="563" i="1" spc="-4" dirty="0">
                <a:solidFill>
                  <a:srgbClr val="404040"/>
                </a:solidFill>
                <a:latin typeface="Arial"/>
                <a:cs typeface="Arial"/>
              </a:rPr>
              <a:t>ad</a:t>
            </a:r>
            <a:r>
              <a:rPr sz="563" i="1" dirty="0">
                <a:solidFill>
                  <a:srgbClr val="404040"/>
                </a:solidFill>
                <a:latin typeface="Arial"/>
                <a:cs typeface="Arial"/>
              </a:rPr>
              <a:t>e</a:t>
            </a:r>
            <a:r>
              <a:rPr sz="563" i="1" spc="-23" dirty="0">
                <a:solidFill>
                  <a:srgbClr val="404040"/>
                </a:solidFill>
                <a:latin typeface="Arial"/>
                <a:cs typeface="Arial"/>
              </a:rPr>
              <a:t> </a:t>
            </a:r>
            <a:r>
              <a:rPr sz="563" i="1" spc="-4" dirty="0">
                <a:solidFill>
                  <a:srgbClr val="404040"/>
                </a:solidFill>
                <a:latin typeface="Arial"/>
                <a:cs typeface="Arial"/>
              </a:rPr>
              <a:t>e</a:t>
            </a:r>
            <a:r>
              <a:rPr sz="563" i="1" dirty="0">
                <a:solidFill>
                  <a:srgbClr val="404040"/>
                </a:solidFill>
                <a:latin typeface="Arial"/>
                <a:cs typeface="Arial"/>
              </a:rPr>
              <a:t>t </a:t>
            </a:r>
            <a:r>
              <a:rPr sz="563" i="1" spc="-4" dirty="0">
                <a:solidFill>
                  <a:srgbClr val="404040"/>
                </a:solidFill>
                <a:latin typeface="Arial"/>
                <a:cs typeface="Arial"/>
              </a:rPr>
              <a:t>a</a:t>
            </a:r>
            <a:r>
              <a:rPr sz="563" i="1" dirty="0">
                <a:solidFill>
                  <a:srgbClr val="404040"/>
                </a:solidFill>
                <a:latin typeface="Arial"/>
                <a:cs typeface="Arial"/>
              </a:rPr>
              <a:t>l.</a:t>
            </a:r>
            <a:r>
              <a:rPr sz="563" i="1" spc="-11" dirty="0">
                <a:solidFill>
                  <a:srgbClr val="404040"/>
                </a:solidFill>
                <a:latin typeface="Arial"/>
                <a:cs typeface="Arial"/>
              </a:rPr>
              <a:t> </a:t>
            </a:r>
            <a:r>
              <a:rPr sz="563" i="1" spc="-4" dirty="0">
                <a:solidFill>
                  <a:srgbClr val="404040"/>
                </a:solidFill>
                <a:latin typeface="Arial"/>
                <a:cs typeface="Arial"/>
              </a:rPr>
              <a:t>P</a:t>
            </a:r>
            <a:r>
              <a:rPr sz="563" i="1" dirty="0">
                <a:solidFill>
                  <a:srgbClr val="404040"/>
                </a:solidFill>
                <a:latin typeface="Arial"/>
                <a:cs typeface="Arial"/>
              </a:rPr>
              <a:t>r</a:t>
            </a:r>
            <a:r>
              <a:rPr sz="563" i="1" spc="-4" dirty="0">
                <a:solidFill>
                  <a:srgbClr val="404040"/>
                </a:solidFill>
                <a:latin typeface="Arial"/>
                <a:cs typeface="Arial"/>
              </a:rPr>
              <a:t>o</a:t>
            </a:r>
            <a:r>
              <a:rPr sz="563" i="1" dirty="0">
                <a:solidFill>
                  <a:srgbClr val="404040"/>
                </a:solidFill>
                <a:latin typeface="Arial"/>
                <a:cs typeface="Arial"/>
              </a:rPr>
              <a:t>j</a:t>
            </a:r>
            <a:r>
              <a:rPr sz="563" i="1" spc="-4" dirty="0">
                <a:solidFill>
                  <a:srgbClr val="404040"/>
                </a:solidFill>
                <a:latin typeface="Arial"/>
                <a:cs typeface="Arial"/>
              </a:rPr>
              <a:t>e</a:t>
            </a:r>
            <a:r>
              <a:rPr sz="563" i="1" spc="4" dirty="0">
                <a:solidFill>
                  <a:srgbClr val="404040"/>
                </a:solidFill>
                <a:latin typeface="Arial"/>
                <a:cs typeface="Arial"/>
              </a:rPr>
              <a:t>ct</a:t>
            </a:r>
            <a:r>
              <a:rPr sz="563" i="1" dirty="0">
                <a:solidFill>
                  <a:srgbClr val="404040"/>
                </a:solidFill>
                <a:latin typeface="Arial"/>
                <a:cs typeface="Arial"/>
              </a:rPr>
              <a:t>i</a:t>
            </a:r>
            <a:r>
              <a:rPr sz="563" i="1" spc="-11" dirty="0">
                <a:solidFill>
                  <a:srgbClr val="404040"/>
                </a:solidFill>
                <a:latin typeface="Arial"/>
                <a:cs typeface="Arial"/>
              </a:rPr>
              <a:t>on</a:t>
            </a:r>
            <a:r>
              <a:rPr sz="563" i="1" dirty="0">
                <a:solidFill>
                  <a:srgbClr val="404040"/>
                </a:solidFill>
                <a:latin typeface="Arial"/>
                <a:cs typeface="Arial"/>
              </a:rPr>
              <a:t>s</a:t>
            </a:r>
            <a:r>
              <a:rPr sz="563" i="1" spc="-26" dirty="0">
                <a:solidFill>
                  <a:srgbClr val="404040"/>
                </a:solidFill>
                <a:latin typeface="Arial"/>
                <a:cs typeface="Arial"/>
              </a:rPr>
              <a:t> </a:t>
            </a:r>
            <a:r>
              <a:rPr sz="563" i="1" spc="-4" dirty="0">
                <a:solidFill>
                  <a:srgbClr val="404040"/>
                </a:solidFill>
                <a:latin typeface="Arial"/>
                <a:cs typeface="Arial"/>
              </a:rPr>
              <a:t>o</a:t>
            </a:r>
            <a:r>
              <a:rPr sz="563" i="1" dirty="0">
                <a:solidFill>
                  <a:srgbClr val="404040"/>
                </a:solidFill>
                <a:latin typeface="Arial"/>
                <a:cs typeface="Arial"/>
              </a:rPr>
              <a:t>f </a:t>
            </a:r>
            <a:r>
              <a:rPr sz="563" i="1" spc="-8" dirty="0">
                <a:solidFill>
                  <a:srgbClr val="404040"/>
                </a:solidFill>
                <a:latin typeface="Arial"/>
                <a:cs typeface="Arial"/>
              </a:rPr>
              <a:t>U</a:t>
            </a:r>
            <a:r>
              <a:rPr sz="563" i="1" spc="4" dirty="0">
                <a:solidFill>
                  <a:srgbClr val="404040"/>
                </a:solidFill>
                <a:latin typeface="Arial"/>
                <a:cs typeface="Arial"/>
              </a:rPr>
              <a:t>.</a:t>
            </a:r>
            <a:r>
              <a:rPr sz="563" i="1" spc="-4" dirty="0">
                <a:solidFill>
                  <a:srgbClr val="404040"/>
                </a:solidFill>
                <a:latin typeface="Arial"/>
                <a:cs typeface="Arial"/>
              </a:rPr>
              <a:t>S</a:t>
            </a:r>
            <a:r>
              <a:rPr sz="563" i="1" dirty="0">
                <a:solidFill>
                  <a:srgbClr val="404040"/>
                </a:solidFill>
                <a:latin typeface="Arial"/>
                <a:cs typeface="Arial"/>
              </a:rPr>
              <a:t>. </a:t>
            </a:r>
            <a:r>
              <a:rPr sz="563" i="1" spc="-4" dirty="0">
                <a:solidFill>
                  <a:srgbClr val="404040"/>
                </a:solidFill>
                <a:latin typeface="Arial"/>
                <a:cs typeface="Arial"/>
              </a:rPr>
              <a:t>Eden</a:t>
            </a:r>
            <a:r>
              <a:rPr sz="563" i="1" spc="4" dirty="0">
                <a:solidFill>
                  <a:srgbClr val="404040"/>
                </a:solidFill>
                <a:latin typeface="Arial"/>
                <a:cs typeface="Arial"/>
              </a:rPr>
              <a:t>t</a:t>
            </a:r>
            <a:r>
              <a:rPr sz="563" i="1" spc="-4" dirty="0">
                <a:solidFill>
                  <a:srgbClr val="404040"/>
                </a:solidFill>
                <a:latin typeface="Arial"/>
                <a:cs typeface="Arial"/>
              </a:rPr>
              <a:t>u</a:t>
            </a:r>
            <a:r>
              <a:rPr sz="563" i="1" spc="-11" dirty="0">
                <a:solidFill>
                  <a:srgbClr val="404040"/>
                </a:solidFill>
                <a:latin typeface="Arial"/>
                <a:cs typeface="Arial"/>
              </a:rPr>
              <a:t>l</a:t>
            </a:r>
            <a:r>
              <a:rPr sz="563" i="1" dirty="0">
                <a:solidFill>
                  <a:srgbClr val="404040"/>
                </a:solidFill>
                <a:latin typeface="Arial"/>
                <a:cs typeface="Arial"/>
              </a:rPr>
              <a:t>i</a:t>
            </a:r>
            <a:r>
              <a:rPr sz="563" i="1" spc="-8" dirty="0">
                <a:solidFill>
                  <a:srgbClr val="404040"/>
                </a:solidFill>
                <a:latin typeface="Arial"/>
                <a:cs typeface="Arial"/>
              </a:rPr>
              <a:t>s</a:t>
            </a:r>
            <a:r>
              <a:rPr sz="563" i="1" dirty="0">
                <a:solidFill>
                  <a:srgbClr val="404040"/>
                </a:solidFill>
                <a:latin typeface="Arial"/>
                <a:cs typeface="Arial"/>
              </a:rPr>
              <a:t>m</a:t>
            </a:r>
            <a:r>
              <a:rPr sz="563" i="1" spc="-26" dirty="0">
                <a:solidFill>
                  <a:srgbClr val="404040"/>
                </a:solidFill>
                <a:latin typeface="Arial"/>
                <a:cs typeface="Arial"/>
              </a:rPr>
              <a:t> </a:t>
            </a:r>
            <a:r>
              <a:rPr sz="563" i="1" spc="-4" dirty="0">
                <a:solidFill>
                  <a:srgbClr val="404040"/>
                </a:solidFill>
                <a:latin typeface="Arial"/>
                <a:cs typeface="Arial"/>
              </a:rPr>
              <a:t>P</a:t>
            </a:r>
            <a:r>
              <a:rPr sz="563" i="1" dirty="0">
                <a:solidFill>
                  <a:srgbClr val="404040"/>
                </a:solidFill>
                <a:latin typeface="Arial"/>
                <a:cs typeface="Arial"/>
              </a:rPr>
              <a:t>r</a:t>
            </a:r>
            <a:r>
              <a:rPr sz="563" i="1" spc="-4" dirty="0">
                <a:solidFill>
                  <a:srgbClr val="404040"/>
                </a:solidFill>
                <a:latin typeface="Arial"/>
                <a:cs typeface="Arial"/>
              </a:rPr>
              <a:t>e</a:t>
            </a:r>
            <a:r>
              <a:rPr sz="563" i="1" spc="4" dirty="0">
                <a:solidFill>
                  <a:srgbClr val="404040"/>
                </a:solidFill>
                <a:latin typeface="Arial"/>
                <a:cs typeface="Arial"/>
              </a:rPr>
              <a:t>v</a:t>
            </a:r>
            <a:r>
              <a:rPr sz="563" i="1" spc="-4" dirty="0">
                <a:solidFill>
                  <a:srgbClr val="404040"/>
                </a:solidFill>
                <a:latin typeface="Arial"/>
                <a:cs typeface="Arial"/>
              </a:rPr>
              <a:t>a</a:t>
            </a:r>
            <a:r>
              <a:rPr sz="563" i="1" dirty="0">
                <a:solidFill>
                  <a:srgbClr val="404040"/>
                </a:solidFill>
                <a:latin typeface="Arial"/>
                <a:cs typeface="Arial"/>
              </a:rPr>
              <a:t>l</a:t>
            </a:r>
            <a:r>
              <a:rPr sz="563" i="1" spc="-11" dirty="0">
                <a:solidFill>
                  <a:srgbClr val="404040"/>
                </a:solidFill>
                <a:latin typeface="Arial"/>
                <a:cs typeface="Arial"/>
              </a:rPr>
              <a:t>en</a:t>
            </a:r>
            <a:r>
              <a:rPr sz="563" i="1" spc="4" dirty="0">
                <a:solidFill>
                  <a:srgbClr val="404040"/>
                </a:solidFill>
                <a:latin typeface="Arial"/>
                <a:cs typeface="Arial"/>
              </a:rPr>
              <a:t>c</a:t>
            </a:r>
            <a:r>
              <a:rPr sz="563" i="1" dirty="0">
                <a:solidFill>
                  <a:srgbClr val="404040"/>
                </a:solidFill>
                <a:latin typeface="Arial"/>
                <a:cs typeface="Arial"/>
              </a:rPr>
              <a:t>e</a:t>
            </a:r>
            <a:r>
              <a:rPr sz="563" i="1" spc="-34" dirty="0">
                <a:solidFill>
                  <a:srgbClr val="404040"/>
                </a:solidFill>
                <a:latin typeface="Arial"/>
                <a:cs typeface="Arial"/>
              </a:rPr>
              <a:t> </a:t>
            </a:r>
            <a:r>
              <a:rPr sz="563" i="1" spc="-8" dirty="0">
                <a:solidFill>
                  <a:srgbClr val="404040"/>
                </a:solidFill>
                <a:latin typeface="Arial"/>
                <a:cs typeface="Arial"/>
              </a:rPr>
              <a:t>F</a:t>
            </a:r>
            <a:r>
              <a:rPr sz="563" i="1" spc="-4" dirty="0">
                <a:solidFill>
                  <a:srgbClr val="404040"/>
                </a:solidFill>
                <a:latin typeface="Arial"/>
                <a:cs typeface="Arial"/>
              </a:rPr>
              <a:t>o</a:t>
            </a:r>
            <a:r>
              <a:rPr sz="563" i="1" dirty="0">
                <a:solidFill>
                  <a:srgbClr val="404040"/>
                </a:solidFill>
                <a:latin typeface="Arial"/>
                <a:cs typeface="Arial"/>
              </a:rPr>
              <a:t>ll</a:t>
            </a:r>
            <a:r>
              <a:rPr sz="563" i="1" spc="-4" dirty="0">
                <a:solidFill>
                  <a:srgbClr val="404040"/>
                </a:solidFill>
                <a:latin typeface="Arial"/>
                <a:cs typeface="Arial"/>
              </a:rPr>
              <a:t>o</a:t>
            </a:r>
            <a:r>
              <a:rPr sz="563" i="1" spc="-8" dirty="0">
                <a:solidFill>
                  <a:srgbClr val="404040"/>
                </a:solidFill>
                <a:latin typeface="Arial"/>
                <a:cs typeface="Arial"/>
              </a:rPr>
              <a:t>w</a:t>
            </a:r>
            <a:r>
              <a:rPr sz="563" i="1" dirty="0">
                <a:solidFill>
                  <a:srgbClr val="404040"/>
                </a:solidFill>
                <a:latin typeface="Arial"/>
                <a:cs typeface="Arial"/>
              </a:rPr>
              <a:t>i</a:t>
            </a:r>
            <a:r>
              <a:rPr sz="563" i="1" spc="-4" dirty="0">
                <a:solidFill>
                  <a:srgbClr val="404040"/>
                </a:solidFill>
                <a:latin typeface="Arial"/>
                <a:cs typeface="Arial"/>
              </a:rPr>
              <a:t>n</a:t>
            </a:r>
            <a:r>
              <a:rPr sz="563" i="1" dirty="0">
                <a:solidFill>
                  <a:srgbClr val="404040"/>
                </a:solidFill>
                <a:latin typeface="Arial"/>
                <a:cs typeface="Arial"/>
              </a:rPr>
              <a:t>g</a:t>
            </a:r>
            <a:r>
              <a:rPr sz="563" i="1" spc="-34" dirty="0">
                <a:solidFill>
                  <a:srgbClr val="404040"/>
                </a:solidFill>
                <a:latin typeface="Arial"/>
                <a:cs typeface="Arial"/>
              </a:rPr>
              <a:t> </a:t>
            </a:r>
            <a:r>
              <a:rPr sz="563" i="1" dirty="0">
                <a:solidFill>
                  <a:srgbClr val="404040"/>
                </a:solidFill>
                <a:latin typeface="Arial"/>
                <a:cs typeface="Arial"/>
              </a:rPr>
              <a:t>5</a:t>
            </a:r>
            <a:r>
              <a:rPr sz="563" i="1" spc="-4" dirty="0">
                <a:solidFill>
                  <a:srgbClr val="404040"/>
                </a:solidFill>
                <a:latin typeface="Arial"/>
                <a:cs typeface="Arial"/>
              </a:rPr>
              <a:t> </a:t>
            </a:r>
            <a:r>
              <a:rPr sz="563" i="1" spc="-8" dirty="0">
                <a:solidFill>
                  <a:srgbClr val="404040"/>
                </a:solidFill>
                <a:latin typeface="Arial"/>
                <a:cs typeface="Arial"/>
              </a:rPr>
              <a:t>D</a:t>
            </a:r>
            <a:r>
              <a:rPr sz="563" i="1" spc="-4" dirty="0">
                <a:solidFill>
                  <a:srgbClr val="404040"/>
                </a:solidFill>
                <a:latin typeface="Arial"/>
                <a:cs typeface="Arial"/>
              </a:rPr>
              <a:t>e</a:t>
            </a:r>
            <a:r>
              <a:rPr sz="563" i="1" spc="4" dirty="0">
                <a:solidFill>
                  <a:srgbClr val="404040"/>
                </a:solidFill>
                <a:latin typeface="Arial"/>
                <a:cs typeface="Arial"/>
              </a:rPr>
              <a:t>c</a:t>
            </a:r>
            <a:r>
              <a:rPr sz="563" i="1" spc="-4" dirty="0">
                <a:solidFill>
                  <a:srgbClr val="404040"/>
                </a:solidFill>
                <a:latin typeface="Arial"/>
                <a:cs typeface="Arial"/>
              </a:rPr>
              <a:t>ade</a:t>
            </a:r>
            <a:r>
              <a:rPr sz="563" i="1" dirty="0">
                <a:solidFill>
                  <a:srgbClr val="404040"/>
                </a:solidFill>
                <a:latin typeface="Arial"/>
                <a:cs typeface="Arial"/>
              </a:rPr>
              <a:t>s</a:t>
            </a:r>
            <a:r>
              <a:rPr sz="563" i="1" spc="-26" dirty="0">
                <a:solidFill>
                  <a:srgbClr val="404040"/>
                </a:solidFill>
                <a:latin typeface="Arial"/>
                <a:cs typeface="Arial"/>
              </a:rPr>
              <a:t> </a:t>
            </a:r>
            <a:r>
              <a:rPr sz="563" i="1" spc="-4" dirty="0">
                <a:solidFill>
                  <a:srgbClr val="404040"/>
                </a:solidFill>
                <a:latin typeface="Arial"/>
                <a:cs typeface="Arial"/>
              </a:rPr>
              <a:t>o</a:t>
            </a:r>
            <a:r>
              <a:rPr sz="563" i="1" dirty="0">
                <a:solidFill>
                  <a:srgbClr val="404040"/>
                </a:solidFill>
                <a:latin typeface="Arial"/>
                <a:cs typeface="Arial"/>
              </a:rPr>
              <a:t>f</a:t>
            </a:r>
            <a:r>
              <a:rPr sz="563" i="1" spc="-11" dirty="0">
                <a:solidFill>
                  <a:srgbClr val="404040"/>
                </a:solidFill>
                <a:latin typeface="Arial"/>
                <a:cs typeface="Arial"/>
              </a:rPr>
              <a:t> </a:t>
            </a:r>
            <a:r>
              <a:rPr sz="563" i="1" spc="-8" dirty="0">
                <a:solidFill>
                  <a:srgbClr val="404040"/>
                </a:solidFill>
                <a:latin typeface="Arial"/>
                <a:cs typeface="Arial"/>
              </a:rPr>
              <a:t>D</a:t>
            </a:r>
            <a:r>
              <a:rPr sz="563" i="1" spc="-4" dirty="0">
                <a:solidFill>
                  <a:srgbClr val="404040"/>
                </a:solidFill>
                <a:latin typeface="Arial"/>
                <a:cs typeface="Arial"/>
              </a:rPr>
              <a:t>e</a:t>
            </a:r>
            <a:r>
              <a:rPr sz="563" i="1" spc="4" dirty="0">
                <a:solidFill>
                  <a:srgbClr val="404040"/>
                </a:solidFill>
                <a:latin typeface="Arial"/>
                <a:cs typeface="Arial"/>
              </a:rPr>
              <a:t>c</a:t>
            </a:r>
            <a:r>
              <a:rPr sz="563" i="1" dirty="0">
                <a:solidFill>
                  <a:srgbClr val="404040"/>
                </a:solidFill>
                <a:latin typeface="Arial"/>
                <a:cs typeface="Arial"/>
              </a:rPr>
              <a:t>li</a:t>
            </a:r>
            <a:r>
              <a:rPr sz="563" i="1" spc="-4" dirty="0">
                <a:solidFill>
                  <a:srgbClr val="404040"/>
                </a:solidFill>
                <a:latin typeface="Arial"/>
                <a:cs typeface="Arial"/>
              </a:rPr>
              <a:t>ne</a:t>
            </a:r>
            <a:r>
              <a:rPr sz="563" i="1" dirty="0">
                <a:solidFill>
                  <a:srgbClr val="404040"/>
                </a:solidFill>
                <a:latin typeface="Arial"/>
                <a:cs typeface="Arial"/>
              </a:rPr>
              <a:t>,</a:t>
            </a:r>
            <a:r>
              <a:rPr sz="563" i="1" spc="-26" dirty="0">
                <a:solidFill>
                  <a:srgbClr val="404040"/>
                </a:solidFill>
                <a:latin typeface="Arial"/>
                <a:cs typeface="Arial"/>
              </a:rPr>
              <a:t> </a:t>
            </a:r>
            <a:r>
              <a:rPr sz="563" i="1" spc="4" dirty="0">
                <a:solidFill>
                  <a:srgbClr val="404040"/>
                </a:solidFill>
                <a:latin typeface="Arial"/>
                <a:cs typeface="Arial"/>
              </a:rPr>
              <a:t>J</a:t>
            </a:r>
            <a:r>
              <a:rPr sz="563" i="1" spc="-4" dirty="0">
                <a:solidFill>
                  <a:srgbClr val="404040"/>
                </a:solidFill>
                <a:latin typeface="Arial"/>
                <a:cs typeface="Arial"/>
              </a:rPr>
              <a:t>ou</a:t>
            </a:r>
            <a:r>
              <a:rPr sz="563" i="1" dirty="0">
                <a:solidFill>
                  <a:srgbClr val="404040"/>
                </a:solidFill>
                <a:latin typeface="Arial"/>
                <a:cs typeface="Arial"/>
              </a:rPr>
              <a:t>r</a:t>
            </a:r>
            <a:r>
              <a:rPr sz="563" i="1" spc="-4" dirty="0">
                <a:solidFill>
                  <a:srgbClr val="404040"/>
                </a:solidFill>
                <a:latin typeface="Arial"/>
                <a:cs typeface="Arial"/>
              </a:rPr>
              <a:t>na</a:t>
            </a:r>
            <a:r>
              <a:rPr sz="563" i="1" dirty="0">
                <a:solidFill>
                  <a:srgbClr val="404040"/>
                </a:solidFill>
                <a:latin typeface="Arial"/>
                <a:cs typeface="Arial"/>
              </a:rPr>
              <a:t>l</a:t>
            </a:r>
            <a:r>
              <a:rPr sz="563" i="1" spc="-34" dirty="0">
                <a:solidFill>
                  <a:srgbClr val="404040"/>
                </a:solidFill>
                <a:latin typeface="Arial"/>
                <a:cs typeface="Arial"/>
              </a:rPr>
              <a:t> </a:t>
            </a:r>
            <a:r>
              <a:rPr sz="563" i="1" spc="-4" dirty="0">
                <a:solidFill>
                  <a:srgbClr val="404040"/>
                </a:solidFill>
                <a:latin typeface="Arial"/>
                <a:cs typeface="Arial"/>
              </a:rPr>
              <a:t>o</a:t>
            </a:r>
            <a:r>
              <a:rPr sz="563" i="1" dirty="0">
                <a:solidFill>
                  <a:srgbClr val="404040"/>
                </a:solidFill>
                <a:latin typeface="Arial"/>
                <a:cs typeface="Arial"/>
              </a:rPr>
              <a:t>f </a:t>
            </a:r>
            <a:r>
              <a:rPr sz="563" i="1" spc="-8" dirty="0">
                <a:solidFill>
                  <a:srgbClr val="404040"/>
                </a:solidFill>
                <a:latin typeface="Arial"/>
                <a:cs typeface="Arial"/>
              </a:rPr>
              <a:t>D</a:t>
            </a:r>
            <a:r>
              <a:rPr sz="563" i="1" spc="-4" dirty="0">
                <a:solidFill>
                  <a:srgbClr val="404040"/>
                </a:solidFill>
                <a:latin typeface="Arial"/>
                <a:cs typeface="Arial"/>
              </a:rPr>
              <a:t>en</a:t>
            </a:r>
            <a:r>
              <a:rPr sz="563" i="1" spc="4" dirty="0">
                <a:solidFill>
                  <a:srgbClr val="404040"/>
                </a:solidFill>
                <a:latin typeface="Arial"/>
                <a:cs typeface="Arial"/>
              </a:rPr>
              <a:t>t</a:t>
            </a:r>
            <a:r>
              <a:rPr sz="563" i="1" spc="-4" dirty="0">
                <a:solidFill>
                  <a:srgbClr val="404040"/>
                </a:solidFill>
                <a:latin typeface="Arial"/>
                <a:cs typeface="Arial"/>
              </a:rPr>
              <a:t>a</a:t>
            </a:r>
            <a:r>
              <a:rPr sz="563" i="1" dirty="0">
                <a:solidFill>
                  <a:srgbClr val="404040"/>
                </a:solidFill>
                <a:latin typeface="Arial"/>
                <a:cs typeface="Arial"/>
              </a:rPr>
              <a:t>l</a:t>
            </a:r>
            <a:r>
              <a:rPr sz="563" i="1" spc="-34" dirty="0">
                <a:solidFill>
                  <a:srgbClr val="404040"/>
                </a:solidFill>
                <a:latin typeface="Arial"/>
                <a:cs typeface="Arial"/>
              </a:rPr>
              <a:t> </a:t>
            </a:r>
            <a:r>
              <a:rPr sz="563" i="1" spc="-8" dirty="0">
                <a:solidFill>
                  <a:srgbClr val="404040"/>
                </a:solidFill>
                <a:latin typeface="Arial"/>
                <a:cs typeface="Arial"/>
              </a:rPr>
              <a:t>R</a:t>
            </a:r>
            <a:r>
              <a:rPr sz="563" i="1" spc="-4" dirty="0">
                <a:solidFill>
                  <a:srgbClr val="404040"/>
                </a:solidFill>
                <a:latin typeface="Arial"/>
                <a:cs typeface="Arial"/>
              </a:rPr>
              <a:t>e</a:t>
            </a:r>
            <a:r>
              <a:rPr sz="563" i="1" spc="4" dirty="0">
                <a:solidFill>
                  <a:srgbClr val="404040"/>
                </a:solidFill>
                <a:latin typeface="Arial"/>
                <a:cs typeface="Arial"/>
              </a:rPr>
              <a:t>s</a:t>
            </a:r>
            <a:r>
              <a:rPr sz="563" i="1" spc="-4" dirty="0">
                <a:solidFill>
                  <a:srgbClr val="404040"/>
                </a:solidFill>
                <a:latin typeface="Arial"/>
                <a:cs typeface="Arial"/>
              </a:rPr>
              <a:t>ea</a:t>
            </a:r>
            <a:r>
              <a:rPr sz="563" i="1" dirty="0">
                <a:solidFill>
                  <a:srgbClr val="404040"/>
                </a:solidFill>
                <a:latin typeface="Arial"/>
                <a:cs typeface="Arial"/>
              </a:rPr>
              <a:t>r</a:t>
            </a:r>
            <a:r>
              <a:rPr sz="563" i="1" spc="4" dirty="0">
                <a:solidFill>
                  <a:srgbClr val="404040"/>
                </a:solidFill>
                <a:latin typeface="Arial"/>
                <a:cs typeface="Arial"/>
              </a:rPr>
              <a:t>c</a:t>
            </a:r>
            <a:r>
              <a:rPr sz="563" i="1" spc="-11" dirty="0">
                <a:solidFill>
                  <a:srgbClr val="404040"/>
                </a:solidFill>
                <a:latin typeface="Arial"/>
                <a:cs typeface="Arial"/>
              </a:rPr>
              <a:t>h</a:t>
            </a:r>
            <a:r>
              <a:rPr sz="563" i="1" dirty="0">
                <a:solidFill>
                  <a:srgbClr val="404040"/>
                </a:solidFill>
                <a:latin typeface="Arial"/>
                <a:cs typeface="Arial"/>
              </a:rPr>
              <a:t>,</a:t>
            </a:r>
            <a:r>
              <a:rPr sz="563" i="1" spc="-19" dirty="0">
                <a:solidFill>
                  <a:srgbClr val="404040"/>
                </a:solidFill>
                <a:latin typeface="Arial"/>
                <a:cs typeface="Arial"/>
              </a:rPr>
              <a:t> </a:t>
            </a:r>
            <a:r>
              <a:rPr sz="563" i="1" spc="-4" dirty="0">
                <a:solidFill>
                  <a:srgbClr val="404040"/>
                </a:solidFill>
                <a:latin typeface="Arial"/>
                <a:cs typeface="Arial"/>
              </a:rPr>
              <a:t>2014</a:t>
            </a:r>
            <a:r>
              <a:rPr sz="563" i="1" dirty="0">
                <a:solidFill>
                  <a:srgbClr val="404040"/>
                </a:solidFill>
                <a:latin typeface="Arial"/>
                <a:cs typeface="Arial"/>
              </a:rPr>
              <a:t>,</a:t>
            </a:r>
            <a:r>
              <a:rPr sz="563" i="1" spc="-23" dirty="0">
                <a:solidFill>
                  <a:srgbClr val="404040"/>
                </a:solidFill>
                <a:latin typeface="Arial"/>
                <a:cs typeface="Arial"/>
              </a:rPr>
              <a:t> </a:t>
            </a:r>
            <a:r>
              <a:rPr sz="563" i="1" spc="-4" dirty="0">
                <a:solidFill>
                  <a:srgbClr val="404040"/>
                </a:solidFill>
                <a:latin typeface="Arial"/>
                <a:cs typeface="Arial"/>
              </a:rPr>
              <a:t>93</a:t>
            </a:r>
            <a:r>
              <a:rPr sz="563" i="1" spc="4" dirty="0">
                <a:solidFill>
                  <a:srgbClr val="404040"/>
                </a:solidFill>
                <a:latin typeface="Arial"/>
                <a:cs typeface="Arial"/>
              </a:rPr>
              <a:t>:</a:t>
            </a:r>
            <a:r>
              <a:rPr sz="563" i="1" spc="-4" dirty="0">
                <a:solidFill>
                  <a:srgbClr val="404040"/>
                </a:solidFill>
                <a:latin typeface="Arial"/>
                <a:cs typeface="Arial"/>
              </a:rPr>
              <a:t>10</a:t>
            </a:r>
            <a:r>
              <a:rPr sz="563" i="1" dirty="0">
                <a:solidFill>
                  <a:srgbClr val="404040"/>
                </a:solidFill>
                <a:latin typeface="Arial"/>
                <a:cs typeface="Arial"/>
              </a:rPr>
              <a:t>,</a:t>
            </a:r>
            <a:r>
              <a:rPr sz="563" i="1" spc="-19" dirty="0">
                <a:solidFill>
                  <a:srgbClr val="404040"/>
                </a:solidFill>
                <a:latin typeface="Arial"/>
                <a:cs typeface="Arial"/>
              </a:rPr>
              <a:t> </a:t>
            </a:r>
            <a:r>
              <a:rPr sz="563" i="1" spc="-4" dirty="0">
                <a:solidFill>
                  <a:srgbClr val="404040"/>
                </a:solidFill>
                <a:latin typeface="Arial"/>
                <a:cs typeface="Arial"/>
              </a:rPr>
              <a:t>pp</a:t>
            </a:r>
            <a:r>
              <a:rPr sz="563" i="1" dirty="0">
                <a:solidFill>
                  <a:srgbClr val="404040"/>
                </a:solidFill>
                <a:latin typeface="Arial"/>
                <a:cs typeface="Arial"/>
              </a:rPr>
              <a:t>.</a:t>
            </a:r>
            <a:r>
              <a:rPr sz="563" i="1" spc="-11" dirty="0">
                <a:solidFill>
                  <a:srgbClr val="404040"/>
                </a:solidFill>
                <a:latin typeface="Arial"/>
                <a:cs typeface="Arial"/>
              </a:rPr>
              <a:t> </a:t>
            </a:r>
            <a:r>
              <a:rPr sz="563" i="1" spc="-4" dirty="0">
                <a:solidFill>
                  <a:srgbClr val="404040"/>
                </a:solidFill>
                <a:latin typeface="Arial"/>
                <a:cs typeface="Arial"/>
              </a:rPr>
              <a:t>95</a:t>
            </a:r>
            <a:r>
              <a:rPr sz="563" i="1" dirty="0">
                <a:solidFill>
                  <a:srgbClr val="404040"/>
                </a:solidFill>
                <a:latin typeface="Arial"/>
                <a:cs typeface="Arial"/>
              </a:rPr>
              <a:t>9-</a:t>
            </a:r>
            <a:r>
              <a:rPr sz="563" i="1" spc="-4" dirty="0">
                <a:solidFill>
                  <a:srgbClr val="404040"/>
                </a:solidFill>
                <a:latin typeface="Arial"/>
                <a:cs typeface="Arial"/>
              </a:rPr>
              <a:t>96</a:t>
            </a:r>
            <a:r>
              <a:rPr sz="563" i="1" spc="-11" dirty="0">
                <a:solidFill>
                  <a:srgbClr val="404040"/>
                </a:solidFill>
                <a:latin typeface="Arial"/>
                <a:cs typeface="Arial"/>
              </a:rPr>
              <a:t>5</a:t>
            </a:r>
            <a:r>
              <a:rPr sz="563" i="1" spc="4" dirty="0">
                <a:solidFill>
                  <a:srgbClr val="404040"/>
                </a:solidFill>
                <a:latin typeface="Arial"/>
                <a:cs typeface="Arial"/>
              </a:rPr>
              <a:t>.</a:t>
            </a:r>
            <a:r>
              <a:rPr sz="563" i="1" dirty="0">
                <a:solidFill>
                  <a:srgbClr val="404040"/>
                </a:solidFill>
                <a:latin typeface="Arial"/>
                <a:cs typeface="Arial"/>
              </a:rPr>
              <a:t>)</a:t>
            </a:r>
            <a:endParaRPr sz="563">
              <a:latin typeface="Arial"/>
              <a:cs typeface="Arial"/>
            </a:endParaRPr>
          </a:p>
        </p:txBody>
      </p:sp>
      <p:sp>
        <p:nvSpPr>
          <p:cNvPr id="7" name="object 7"/>
          <p:cNvSpPr txBox="1">
            <a:spLocks noGrp="1"/>
          </p:cNvSpPr>
          <p:nvPr>
            <p:ph type="title"/>
          </p:nvPr>
        </p:nvSpPr>
        <p:spPr>
          <a:xfrm>
            <a:off x="203739" y="260036"/>
            <a:ext cx="8516492" cy="461665"/>
          </a:xfrm>
          <a:prstGeom prst="rect">
            <a:avLst/>
          </a:prstGeom>
        </p:spPr>
        <p:txBody>
          <a:bodyPr vert="horz" wrap="square" lIns="0" tIns="0" rIns="0" bIns="0" rtlCol="0" anchor="ctr">
            <a:spAutoFit/>
          </a:bodyPr>
          <a:lstStyle/>
          <a:p>
            <a:pPr marL="22860"/>
            <a:r>
              <a:rPr sz="3000" spc="-75" dirty="0"/>
              <a:t>Th</a:t>
            </a:r>
            <a:r>
              <a:rPr sz="3000" spc="-19" dirty="0"/>
              <a:t>e</a:t>
            </a:r>
            <a:r>
              <a:rPr sz="3000" spc="-101" dirty="0"/>
              <a:t> </a:t>
            </a:r>
            <a:r>
              <a:rPr sz="3000" spc="-64" dirty="0"/>
              <a:t>i</a:t>
            </a:r>
            <a:r>
              <a:rPr sz="3000" spc="-86" dirty="0"/>
              <a:t>m</a:t>
            </a:r>
            <a:r>
              <a:rPr sz="3000" spc="-79" dirty="0"/>
              <a:t>pac</a:t>
            </a:r>
            <a:r>
              <a:rPr sz="3000" spc="-11" dirty="0"/>
              <a:t>t</a:t>
            </a:r>
            <a:r>
              <a:rPr sz="3000" spc="-79" dirty="0"/>
              <a:t> o</a:t>
            </a:r>
            <a:r>
              <a:rPr sz="3000" spc="-11" dirty="0"/>
              <a:t>f</a:t>
            </a:r>
            <a:r>
              <a:rPr sz="3000" spc="-98" dirty="0"/>
              <a:t> </a:t>
            </a:r>
            <a:r>
              <a:rPr sz="3000" spc="-68" dirty="0"/>
              <a:t>f</a:t>
            </a:r>
            <a:r>
              <a:rPr sz="3000" spc="-64" dirty="0"/>
              <a:t>l</a:t>
            </a:r>
            <a:r>
              <a:rPr sz="3000" spc="-79" dirty="0"/>
              <a:t>uo</a:t>
            </a:r>
            <a:r>
              <a:rPr sz="3000" spc="-64" dirty="0"/>
              <a:t>ri</a:t>
            </a:r>
            <a:r>
              <a:rPr sz="3000" spc="-75" dirty="0"/>
              <a:t>d</a:t>
            </a:r>
            <a:r>
              <a:rPr sz="3000" spc="-19" dirty="0"/>
              <a:t>e</a:t>
            </a:r>
            <a:r>
              <a:rPr sz="3000" spc="-94" dirty="0"/>
              <a:t> </a:t>
            </a:r>
            <a:r>
              <a:rPr sz="3000" spc="-64" dirty="0"/>
              <a:t>i</a:t>
            </a:r>
            <a:r>
              <a:rPr sz="3000" spc="-19" dirty="0"/>
              <a:t>n</a:t>
            </a:r>
            <a:r>
              <a:rPr sz="3000" spc="-109" dirty="0"/>
              <a:t> </a:t>
            </a:r>
            <a:r>
              <a:rPr sz="3000" spc="-83" dirty="0"/>
              <a:t>w</a:t>
            </a:r>
            <a:r>
              <a:rPr sz="3000" spc="-79" dirty="0"/>
              <a:t>a</a:t>
            </a:r>
            <a:r>
              <a:rPr sz="3000" spc="-68" dirty="0"/>
              <a:t>t</a:t>
            </a:r>
            <a:r>
              <a:rPr sz="3000" spc="-79" dirty="0"/>
              <a:t>e</a:t>
            </a:r>
            <a:r>
              <a:rPr sz="3000" spc="-15" dirty="0"/>
              <a:t>r</a:t>
            </a:r>
            <a:r>
              <a:rPr sz="3000" spc="-86" dirty="0"/>
              <a:t> </a:t>
            </a:r>
            <a:r>
              <a:rPr sz="3000" spc="-75" dirty="0"/>
              <a:t>a</a:t>
            </a:r>
            <a:r>
              <a:rPr sz="3000" spc="-79" dirty="0"/>
              <a:t>n</a:t>
            </a:r>
            <a:r>
              <a:rPr sz="3000" spc="-19" dirty="0"/>
              <a:t>d</a:t>
            </a:r>
            <a:r>
              <a:rPr sz="3000" spc="-101" dirty="0"/>
              <a:t> </a:t>
            </a:r>
            <a:r>
              <a:rPr sz="3000" spc="-68" dirty="0"/>
              <a:t>t</a:t>
            </a:r>
            <a:r>
              <a:rPr sz="3000" spc="-79" dirty="0"/>
              <a:t>oo</a:t>
            </a:r>
            <a:r>
              <a:rPr sz="3000" spc="-68" dirty="0"/>
              <a:t>t</a:t>
            </a:r>
            <a:r>
              <a:rPr sz="3000" spc="-79" dirty="0"/>
              <a:t>hpas</a:t>
            </a:r>
            <a:r>
              <a:rPr sz="3000" spc="-68" dirty="0"/>
              <a:t>t</a:t>
            </a:r>
            <a:r>
              <a:rPr sz="3000" spc="-19" dirty="0"/>
              <a:t>e</a:t>
            </a:r>
            <a:endParaRPr sz="3000" dirty="0"/>
          </a:p>
        </p:txBody>
      </p:sp>
      <p:sp>
        <p:nvSpPr>
          <p:cNvPr id="8" name="object 8"/>
          <p:cNvSpPr txBox="1"/>
          <p:nvPr/>
        </p:nvSpPr>
        <p:spPr>
          <a:xfrm>
            <a:off x="1120890" y="2678424"/>
            <a:ext cx="3040856" cy="519501"/>
          </a:xfrm>
          <a:prstGeom prst="rect">
            <a:avLst/>
          </a:prstGeom>
        </p:spPr>
        <p:txBody>
          <a:bodyPr vert="horz" wrap="square" lIns="0" tIns="0" rIns="0" bIns="0" rtlCol="0">
            <a:spAutoFit/>
          </a:bodyPr>
          <a:lstStyle/>
          <a:p>
            <a:pPr algn="ctr">
              <a:lnSpc>
                <a:spcPct val="100000"/>
              </a:lnSpc>
            </a:pPr>
            <a:r>
              <a:rPr sz="1688" b="1" spc="-41" dirty="0">
                <a:solidFill>
                  <a:srgbClr val="585858"/>
                </a:solidFill>
                <a:latin typeface="Arial"/>
                <a:cs typeface="Arial"/>
              </a:rPr>
              <a:t>38</a:t>
            </a:r>
            <a:r>
              <a:rPr sz="1688" b="1" dirty="0">
                <a:solidFill>
                  <a:srgbClr val="585858"/>
                </a:solidFill>
                <a:latin typeface="Arial"/>
                <a:cs typeface="Arial"/>
              </a:rPr>
              <a:t>%</a:t>
            </a:r>
            <a:r>
              <a:rPr sz="1688" b="1" spc="-113" dirty="0">
                <a:solidFill>
                  <a:srgbClr val="585858"/>
                </a:solidFill>
                <a:latin typeface="Arial"/>
                <a:cs typeface="Arial"/>
              </a:rPr>
              <a:t> </a:t>
            </a:r>
            <a:r>
              <a:rPr sz="1688" b="1" spc="-45" dirty="0">
                <a:solidFill>
                  <a:srgbClr val="585858"/>
                </a:solidFill>
                <a:latin typeface="Arial"/>
                <a:cs typeface="Arial"/>
              </a:rPr>
              <a:t>o</a:t>
            </a:r>
            <a:r>
              <a:rPr sz="1688" b="1" dirty="0">
                <a:solidFill>
                  <a:srgbClr val="585858"/>
                </a:solidFill>
                <a:latin typeface="Arial"/>
                <a:cs typeface="Arial"/>
              </a:rPr>
              <a:t>f</a:t>
            </a:r>
            <a:r>
              <a:rPr sz="1688" b="1" spc="-98" dirty="0">
                <a:solidFill>
                  <a:srgbClr val="585858"/>
                </a:solidFill>
                <a:latin typeface="Arial"/>
                <a:cs typeface="Arial"/>
              </a:rPr>
              <a:t> </a:t>
            </a:r>
            <a:r>
              <a:rPr sz="1688" b="1" spc="-41" dirty="0">
                <a:solidFill>
                  <a:srgbClr val="585858"/>
                </a:solidFill>
                <a:latin typeface="Arial"/>
                <a:cs typeface="Arial"/>
              </a:rPr>
              <a:t>a</a:t>
            </a:r>
            <a:r>
              <a:rPr sz="1688" b="1" spc="-45" dirty="0">
                <a:solidFill>
                  <a:srgbClr val="585858"/>
                </a:solidFill>
                <a:latin typeface="Arial"/>
                <a:cs typeface="Arial"/>
              </a:rPr>
              <a:t>du</a:t>
            </a:r>
            <a:r>
              <a:rPr sz="1688" b="1" spc="-49" dirty="0">
                <a:solidFill>
                  <a:srgbClr val="585858"/>
                </a:solidFill>
                <a:latin typeface="Arial"/>
                <a:cs typeface="Arial"/>
              </a:rPr>
              <a:t>l</a:t>
            </a:r>
            <a:r>
              <a:rPr sz="1688" b="1" spc="-45" dirty="0">
                <a:solidFill>
                  <a:srgbClr val="585858"/>
                </a:solidFill>
                <a:latin typeface="Arial"/>
                <a:cs typeface="Arial"/>
              </a:rPr>
              <a:t>t</a:t>
            </a:r>
            <a:r>
              <a:rPr sz="1688" b="1" dirty="0">
                <a:solidFill>
                  <a:srgbClr val="585858"/>
                </a:solidFill>
                <a:latin typeface="Arial"/>
                <a:cs typeface="Arial"/>
              </a:rPr>
              <a:t>s</a:t>
            </a:r>
            <a:r>
              <a:rPr sz="1688" b="1" spc="-116" dirty="0">
                <a:solidFill>
                  <a:srgbClr val="585858"/>
                </a:solidFill>
                <a:latin typeface="Arial"/>
                <a:cs typeface="Arial"/>
              </a:rPr>
              <a:t> </a:t>
            </a:r>
            <a:r>
              <a:rPr sz="1688" spc="-45" dirty="0">
                <a:solidFill>
                  <a:srgbClr val="585858"/>
                </a:solidFill>
                <a:latin typeface="Arial"/>
                <a:cs typeface="Arial"/>
              </a:rPr>
              <a:t>(</a:t>
            </a:r>
            <a:r>
              <a:rPr sz="1688" spc="-41" dirty="0">
                <a:solidFill>
                  <a:srgbClr val="585858"/>
                </a:solidFill>
                <a:latin typeface="Arial"/>
                <a:cs typeface="Arial"/>
              </a:rPr>
              <a:t>age</a:t>
            </a:r>
            <a:r>
              <a:rPr sz="1688" dirty="0">
                <a:solidFill>
                  <a:srgbClr val="585858"/>
                </a:solidFill>
                <a:latin typeface="Arial"/>
                <a:cs typeface="Arial"/>
              </a:rPr>
              <a:t>d</a:t>
            </a:r>
            <a:r>
              <a:rPr sz="1688" spc="-116" dirty="0">
                <a:solidFill>
                  <a:srgbClr val="585858"/>
                </a:solidFill>
                <a:latin typeface="Arial"/>
                <a:cs typeface="Arial"/>
              </a:rPr>
              <a:t> </a:t>
            </a:r>
            <a:r>
              <a:rPr sz="1688" spc="-41" dirty="0">
                <a:solidFill>
                  <a:srgbClr val="585858"/>
                </a:solidFill>
                <a:latin typeface="Arial"/>
                <a:cs typeface="Arial"/>
              </a:rPr>
              <a:t>55</a:t>
            </a:r>
            <a:r>
              <a:rPr sz="1688" spc="-45" dirty="0">
                <a:solidFill>
                  <a:srgbClr val="585858"/>
                </a:solidFill>
                <a:latin typeface="Arial"/>
                <a:cs typeface="Arial"/>
              </a:rPr>
              <a:t>-</a:t>
            </a:r>
            <a:r>
              <a:rPr sz="1688" spc="-41" dirty="0">
                <a:solidFill>
                  <a:srgbClr val="585858"/>
                </a:solidFill>
                <a:latin typeface="Arial"/>
                <a:cs typeface="Arial"/>
              </a:rPr>
              <a:t>6</a:t>
            </a:r>
            <a:r>
              <a:rPr sz="1688" spc="-53" dirty="0">
                <a:solidFill>
                  <a:srgbClr val="585858"/>
                </a:solidFill>
                <a:latin typeface="Arial"/>
                <a:cs typeface="Arial"/>
              </a:rPr>
              <a:t>4</a:t>
            </a:r>
            <a:r>
              <a:rPr sz="1688" dirty="0">
                <a:solidFill>
                  <a:srgbClr val="585858"/>
                </a:solidFill>
                <a:latin typeface="Arial"/>
                <a:cs typeface="Arial"/>
              </a:rPr>
              <a:t>)</a:t>
            </a:r>
            <a:r>
              <a:rPr sz="1688" spc="-124" dirty="0">
                <a:solidFill>
                  <a:srgbClr val="585858"/>
                </a:solidFill>
                <a:latin typeface="Arial"/>
                <a:cs typeface="Arial"/>
              </a:rPr>
              <a:t> </a:t>
            </a:r>
            <a:r>
              <a:rPr sz="1688" spc="-45" dirty="0">
                <a:solidFill>
                  <a:srgbClr val="585858"/>
                </a:solidFill>
                <a:latin typeface="Arial"/>
                <a:cs typeface="Arial"/>
              </a:rPr>
              <a:t>w</a:t>
            </a:r>
            <a:r>
              <a:rPr sz="1688" spc="-41" dirty="0">
                <a:solidFill>
                  <a:srgbClr val="585858"/>
                </a:solidFill>
                <a:latin typeface="Arial"/>
                <a:cs typeface="Arial"/>
              </a:rPr>
              <a:t>e</a:t>
            </a:r>
            <a:r>
              <a:rPr sz="1688" spc="-45" dirty="0">
                <a:solidFill>
                  <a:srgbClr val="585858"/>
                </a:solidFill>
                <a:latin typeface="Arial"/>
                <a:cs typeface="Arial"/>
              </a:rPr>
              <a:t>r</a:t>
            </a:r>
            <a:r>
              <a:rPr sz="1688" dirty="0">
                <a:solidFill>
                  <a:srgbClr val="585858"/>
                </a:solidFill>
                <a:latin typeface="Arial"/>
                <a:cs typeface="Arial"/>
              </a:rPr>
              <a:t>e</a:t>
            </a:r>
            <a:endParaRPr sz="1688">
              <a:latin typeface="Arial"/>
              <a:cs typeface="Arial"/>
            </a:endParaRPr>
          </a:p>
          <a:p>
            <a:pPr algn="ctr">
              <a:lnSpc>
                <a:spcPct val="100000"/>
              </a:lnSpc>
            </a:pPr>
            <a:r>
              <a:rPr sz="1688" spc="-41" dirty="0">
                <a:solidFill>
                  <a:srgbClr val="585858"/>
                </a:solidFill>
                <a:latin typeface="Arial"/>
                <a:cs typeface="Arial"/>
              </a:rPr>
              <a:t>eden</a:t>
            </a:r>
            <a:r>
              <a:rPr sz="1688" spc="-49" dirty="0">
                <a:solidFill>
                  <a:srgbClr val="585858"/>
                </a:solidFill>
                <a:latin typeface="Arial"/>
                <a:cs typeface="Arial"/>
              </a:rPr>
              <a:t>t</a:t>
            </a:r>
            <a:r>
              <a:rPr sz="1688" spc="-53" dirty="0">
                <a:solidFill>
                  <a:srgbClr val="585858"/>
                </a:solidFill>
                <a:latin typeface="Arial"/>
                <a:cs typeface="Arial"/>
              </a:rPr>
              <a:t>u</a:t>
            </a:r>
            <a:r>
              <a:rPr sz="1688" spc="-45" dirty="0">
                <a:solidFill>
                  <a:srgbClr val="585858"/>
                </a:solidFill>
                <a:latin typeface="Arial"/>
                <a:cs typeface="Arial"/>
              </a:rPr>
              <a:t>l</a:t>
            </a:r>
            <a:r>
              <a:rPr sz="1688" spc="-53" dirty="0">
                <a:solidFill>
                  <a:srgbClr val="585858"/>
                </a:solidFill>
                <a:latin typeface="Arial"/>
                <a:cs typeface="Arial"/>
              </a:rPr>
              <a:t>ou</a:t>
            </a:r>
            <a:r>
              <a:rPr sz="1688" dirty="0">
                <a:solidFill>
                  <a:srgbClr val="585858"/>
                </a:solidFill>
                <a:latin typeface="Arial"/>
                <a:cs typeface="Arial"/>
              </a:rPr>
              <a:t>s</a:t>
            </a:r>
            <a:r>
              <a:rPr sz="1688" spc="-120" dirty="0">
                <a:solidFill>
                  <a:srgbClr val="585858"/>
                </a:solidFill>
                <a:latin typeface="Arial"/>
                <a:cs typeface="Arial"/>
              </a:rPr>
              <a:t> </a:t>
            </a:r>
            <a:r>
              <a:rPr sz="1688" spc="-41" dirty="0">
                <a:solidFill>
                  <a:srgbClr val="585858"/>
                </a:solidFill>
                <a:latin typeface="Arial"/>
                <a:cs typeface="Arial"/>
              </a:rPr>
              <a:t>du</a:t>
            </a:r>
            <a:r>
              <a:rPr sz="1688" spc="-45" dirty="0">
                <a:solidFill>
                  <a:srgbClr val="585858"/>
                </a:solidFill>
                <a:latin typeface="Arial"/>
                <a:cs typeface="Arial"/>
              </a:rPr>
              <a:t>ri</a:t>
            </a:r>
            <a:r>
              <a:rPr sz="1688" spc="-53" dirty="0">
                <a:solidFill>
                  <a:srgbClr val="585858"/>
                </a:solidFill>
                <a:latin typeface="Arial"/>
                <a:cs typeface="Arial"/>
              </a:rPr>
              <a:t>n</a:t>
            </a:r>
            <a:r>
              <a:rPr sz="1688" dirty="0">
                <a:solidFill>
                  <a:srgbClr val="585858"/>
                </a:solidFill>
                <a:latin typeface="Arial"/>
                <a:cs typeface="Arial"/>
              </a:rPr>
              <a:t>g</a:t>
            </a:r>
            <a:r>
              <a:rPr sz="1688" spc="-116" dirty="0">
                <a:solidFill>
                  <a:srgbClr val="585858"/>
                </a:solidFill>
                <a:latin typeface="Arial"/>
                <a:cs typeface="Arial"/>
              </a:rPr>
              <a:t> </a:t>
            </a:r>
            <a:r>
              <a:rPr sz="1688" spc="-41" dirty="0">
                <a:solidFill>
                  <a:srgbClr val="585858"/>
                </a:solidFill>
                <a:latin typeface="Arial"/>
                <a:cs typeface="Arial"/>
              </a:rPr>
              <a:t>195</a:t>
            </a:r>
            <a:r>
              <a:rPr sz="1688" spc="-53" dirty="0">
                <a:solidFill>
                  <a:srgbClr val="585858"/>
                </a:solidFill>
                <a:latin typeface="Arial"/>
                <a:cs typeface="Arial"/>
              </a:rPr>
              <a:t>7</a:t>
            </a:r>
            <a:r>
              <a:rPr sz="1688" spc="-41" dirty="0">
                <a:solidFill>
                  <a:srgbClr val="585858"/>
                </a:solidFill>
                <a:latin typeface="Arial"/>
                <a:cs typeface="Arial"/>
              </a:rPr>
              <a:t>-</a:t>
            </a:r>
            <a:r>
              <a:rPr sz="1688" spc="-53" dirty="0">
                <a:solidFill>
                  <a:srgbClr val="585858"/>
                </a:solidFill>
                <a:latin typeface="Arial"/>
                <a:cs typeface="Arial"/>
              </a:rPr>
              <a:t>195</a:t>
            </a:r>
            <a:r>
              <a:rPr sz="1688" dirty="0">
                <a:solidFill>
                  <a:srgbClr val="585858"/>
                </a:solidFill>
                <a:latin typeface="Arial"/>
                <a:cs typeface="Arial"/>
              </a:rPr>
              <a:t>8</a:t>
            </a:r>
            <a:endParaRPr sz="1688">
              <a:latin typeface="Arial"/>
              <a:cs typeface="Arial"/>
            </a:endParaRPr>
          </a:p>
        </p:txBody>
      </p:sp>
      <p:sp>
        <p:nvSpPr>
          <p:cNvPr id="9" name="object 9"/>
          <p:cNvSpPr/>
          <p:nvPr/>
        </p:nvSpPr>
        <p:spPr>
          <a:xfrm>
            <a:off x="1800226" y="3332131"/>
            <a:ext cx="165734" cy="198596"/>
          </a:xfrm>
          <a:custGeom>
            <a:avLst/>
            <a:gdLst/>
            <a:ahLst/>
            <a:cxnLst/>
            <a:rect l="l" t="t" r="r" b="b"/>
            <a:pathLst>
              <a:path w="220980" h="264795">
                <a:moveTo>
                  <a:pt x="0" y="0"/>
                </a:moveTo>
                <a:lnTo>
                  <a:pt x="220599" y="0"/>
                </a:lnTo>
                <a:lnTo>
                  <a:pt x="220599" y="264795"/>
                </a:lnTo>
                <a:lnTo>
                  <a:pt x="0" y="264795"/>
                </a:lnTo>
                <a:lnTo>
                  <a:pt x="0" y="0"/>
                </a:lnTo>
                <a:close/>
              </a:path>
            </a:pathLst>
          </a:custGeom>
          <a:solidFill>
            <a:srgbClr val="73CEE2"/>
          </a:solidFill>
        </p:spPr>
        <p:txBody>
          <a:bodyPr wrap="square" lIns="0" tIns="0" rIns="0" bIns="0" rtlCol="0"/>
          <a:lstStyle/>
          <a:p>
            <a:endParaRPr sz="1350"/>
          </a:p>
        </p:txBody>
      </p:sp>
      <p:sp>
        <p:nvSpPr>
          <p:cNvPr id="10" name="object 10"/>
          <p:cNvSpPr/>
          <p:nvPr/>
        </p:nvSpPr>
        <p:spPr>
          <a:xfrm>
            <a:off x="1965674" y="3276981"/>
            <a:ext cx="55245" cy="253841"/>
          </a:xfrm>
          <a:custGeom>
            <a:avLst/>
            <a:gdLst/>
            <a:ahLst/>
            <a:cxnLst/>
            <a:rect l="l" t="t" r="r" b="b"/>
            <a:pathLst>
              <a:path w="73660" h="338454">
                <a:moveTo>
                  <a:pt x="73533" y="0"/>
                </a:moveTo>
                <a:lnTo>
                  <a:pt x="0" y="73533"/>
                </a:lnTo>
                <a:lnTo>
                  <a:pt x="0" y="338328"/>
                </a:lnTo>
                <a:lnTo>
                  <a:pt x="73533" y="264795"/>
                </a:lnTo>
                <a:lnTo>
                  <a:pt x="73533" y="0"/>
                </a:lnTo>
                <a:close/>
              </a:path>
            </a:pathLst>
          </a:custGeom>
          <a:solidFill>
            <a:srgbClr val="5CA6B6"/>
          </a:solidFill>
        </p:spPr>
        <p:txBody>
          <a:bodyPr wrap="square" lIns="0" tIns="0" rIns="0" bIns="0" rtlCol="0"/>
          <a:lstStyle/>
          <a:p>
            <a:endParaRPr sz="1350"/>
          </a:p>
        </p:txBody>
      </p:sp>
      <p:sp>
        <p:nvSpPr>
          <p:cNvPr id="11" name="object 11"/>
          <p:cNvSpPr/>
          <p:nvPr/>
        </p:nvSpPr>
        <p:spPr>
          <a:xfrm>
            <a:off x="1800225" y="3276980"/>
            <a:ext cx="220980" cy="55245"/>
          </a:xfrm>
          <a:custGeom>
            <a:avLst/>
            <a:gdLst/>
            <a:ahLst/>
            <a:cxnLst/>
            <a:rect l="l" t="t" r="r" b="b"/>
            <a:pathLst>
              <a:path w="294639" h="73660">
                <a:moveTo>
                  <a:pt x="294132" y="0"/>
                </a:moveTo>
                <a:lnTo>
                  <a:pt x="73533" y="0"/>
                </a:lnTo>
                <a:lnTo>
                  <a:pt x="0" y="73533"/>
                </a:lnTo>
                <a:lnTo>
                  <a:pt x="220599" y="73533"/>
                </a:lnTo>
                <a:lnTo>
                  <a:pt x="294132" y="0"/>
                </a:lnTo>
                <a:close/>
              </a:path>
            </a:pathLst>
          </a:custGeom>
          <a:solidFill>
            <a:srgbClr val="8ED7E8"/>
          </a:solidFill>
        </p:spPr>
        <p:txBody>
          <a:bodyPr wrap="square" lIns="0" tIns="0" rIns="0" bIns="0" rtlCol="0"/>
          <a:lstStyle/>
          <a:p>
            <a:endParaRPr sz="1350"/>
          </a:p>
        </p:txBody>
      </p:sp>
      <p:sp>
        <p:nvSpPr>
          <p:cNvPr id="12" name="object 12"/>
          <p:cNvSpPr/>
          <p:nvPr/>
        </p:nvSpPr>
        <p:spPr>
          <a:xfrm>
            <a:off x="1800225" y="3276981"/>
            <a:ext cx="220980" cy="253841"/>
          </a:xfrm>
          <a:custGeom>
            <a:avLst/>
            <a:gdLst/>
            <a:ahLst/>
            <a:cxnLst/>
            <a:rect l="l" t="t" r="r" b="b"/>
            <a:pathLst>
              <a:path w="294639" h="338454">
                <a:moveTo>
                  <a:pt x="0" y="73533"/>
                </a:moveTo>
                <a:lnTo>
                  <a:pt x="73533" y="0"/>
                </a:lnTo>
                <a:lnTo>
                  <a:pt x="294132" y="0"/>
                </a:lnTo>
                <a:lnTo>
                  <a:pt x="294132" y="264795"/>
                </a:lnTo>
                <a:lnTo>
                  <a:pt x="220599" y="338328"/>
                </a:lnTo>
                <a:lnTo>
                  <a:pt x="0" y="338328"/>
                </a:lnTo>
                <a:lnTo>
                  <a:pt x="0" y="73533"/>
                </a:lnTo>
                <a:close/>
              </a:path>
            </a:pathLst>
          </a:custGeom>
          <a:ln w="12700">
            <a:solidFill>
              <a:srgbClr val="7E7E7E"/>
            </a:solidFill>
          </a:ln>
        </p:spPr>
        <p:txBody>
          <a:bodyPr wrap="square" lIns="0" tIns="0" rIns="0" bIns="0" rtlCol="0"/>
          <a:lstStyle/>
          <a:p>
            <a:endParaRPr sz="1350"/>
          </a:p>
        </p:txBody>
      </p:sp>
      <p:sp>
        <p:nvSpPr>
          <p:cNvPr id="13" name="object 13"/>
          <p:cNvSpPr/>
          <p:nvPr/>
        </p:nvSpPr>
        <p:spPr>
          <a:xfrm>
            <a:off x="1800225" y="3276980"/>
            <a:ext cx="220980" cy="55245"/>
          </a:xfrm>
          <a:custGeom>
            <a:avLst/>
            <a:gdLst/>
            <a:ahLst/>
            <a:cxnLst/>
            <a:rect l="l" t="t" r="r" b="b"/>
            <a:pathLst>
              <a:path w="294639" h="73660">
                <a:moveTo>
                  <a:pt x="0" y="73533"/>
                </a:moveTo>
                <a:lnTo>
                  <a:pt x="220599" y="73533"/>
                </a:lnTo>
                <a:lnTo>
                  <a:pt x="294132" y="0"/>
                </a:lnTo>
              </a:path>
            </a:pathLst>
          </a:custGeom>
          <a:ln w="12700">
            <a:solidFill>
              <a:srgbClr val="7E7E7E"/>
            </a:solidFill>
          </a:ln>
        </p:spPr>
        <p:txBody>
          <a:bodyPr wrap="square" lIns="0" tIns="0" rIns="0" bIns="0" rtlCol="0"/>
          <a:lstStyle/>
          <a:p>
            <a:endParaRPr sz="1350"/>
          </a:p>
        </p:txBody>
      </p:sp>
      <p:sp>
        <p:nvSpPr>
          <p:cNvPr id="14" name="object 14"/>
          <p:cNvSpPr/>
          <p:nvPr/>
        </p:nvSpPr>
        <p:spPr>
          <a:xfrm>
            <a:off x="1965674" y="3332131"/>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15" name="object 15"/>
          <p:cNvSpPr/>
          <p:nvPr/>
        </p:nvSpPr>
        <p:spPr>
          <a:xfrm>
            <a:off x="1509904" y="3329845"/>
            <a:ext cx="165734" cy="198596"/>
          </a:xfrm>
          <a:custGeom>
            <a:avLst/>
            <a:gdLst/>
            <a:ahLst/>
            <a:cxnLst/>
            <a:rect l="l" t="t" r="r" b="b"/>
            <a:pathLst>
              <a:path w="220980" h="264795">
                <a:moveTo>
                  <a:pt x="0" y="0"/>
                </a:moveTo>
                <a:lnTo>
                  <a:pt x="220599" y="0"/>
                </a:lnTo>
                <a:lnTo>
                  <a:pt x="220599" y="264795"/>
                </a:lnTo>
                <a:lnTo>
                  <a:pt x="0" y="264795"/>
                </a:lnTo>
                <a:lnTo>
                  <a:pt x="0" y="0"/>
                </a:lnTo>
                <a:close/>
              </a:path>
            </a:pathLst>
          </a:custGeom>
          <a:solidFill>
            <a:srgbClr val="73CEE2"/>
          </a:solidFill>
        </p:spPr>
        <p:txBody>
          <a:bodyPr wrap="square" lIns="0" tIns="0" rIns="0" bIns="0" rtlCol="0"/>
          <a:lstStyle/>
          <a:p>
            <a:endParaRPr sz="1350"/>
          </a:p>
        </p:txBody>
      </p:sp>
      <p:sp>
        <p:nvSpPr>
          <p:cNvPr id="16" name="object 16"/>
          <p:cNvSpPr/>
          <p:nvPr/>
        </p:nvSpPr>
        <p:spPr>
          <a:xfrm>
            <a:off x="1675352" y="3274696"/>
            <a:ext cx="55245" cy="253841"/>
          </a:xfrm>
          <a:custGeom>
            <a:avLst/>
            <a:gdLst/>
            <a:ahLst/>
            <a:cxnLst/>
            <a:rect l="l" t="t" r="r" b="b"/>
            <a:pathLst>
              <a:path w="73660" h="338454">
                <a:moveTo>
                  <a:pt x="73533" y="0"/>
                </a:moveTo>
                <a:lnTo>
                  <a:pt x="0" y="73533"/>
                </a:lnTo>
                <a:lnTo>
                  <a:pt x="0" y="338328"/>
                </a:lnTo>
                <a:lnTo>
                  <a:pt x="73533" y="264795"/>
                </a:lnTo>
                <a:lnTo>
                  <a:pt x="73533" y="0"/>
                </a:lnTo>
                <a:close/>
              </a:path>
            </a:pathLst>
          </a:custGeom>
          <a:solidFill>
            <a:srgbClr val="5CA6B6"/>
          </a:solidFill>
        </p:spPr>
        <p:txBody>
          <a:bodyPr wrap="square" lIns="0" tIns="0" rIns="0" bIns="0" rtlCol="0"/>
          <a:lstStyle/>
          <a:p>
            <a:endParaRPr sz="1350"/>
          </a:p>
        </p:txBody>
      </p:sp>
      <p:sp>
        <p:nvSpPr>
          <p:cNvPr id="17" name="object 17"/>
          <p:cNvSpPr/>
          <p:nvPr/>
        </p:nvSpPr>
        <p:spPr>
          <a:xfrm>
            <a:off x="1509903" y="3274695"/>
            <a:ext cx="220980" cy="55245"/>
          </a:xfrm>
          <a:custGeom>
            <a:avLst/>
            <a:gdLst/>
            <a:ahLst/>
            <a:cxnLst/>
            <a:rect l="l" t="t" r="r" b="b"/>
            <a:pathLst>
              <a:path w="294639" h="73660">
                <a:moveTo>
                  <a:pt x="294132" y="0"/>
                </a:moveTo>
                <a:lnTo>
                  <a:pt x="73533" y="0"/>
                </a:lnTo>
                <a:lnTo>
                  <a:pt x="0" y="73533"/>
                </a:lnTo>
                <a:lnTo>
                  <a:pt x="220599" y="73533"/>
                </a:lnTo>
                <a:lnTo>
                  <a:pt x="294132" y="0"/>
                </a:lnTo>
                <a:close/>
              </a:path>
            </a:pathLst>
          </a:custGeom>
          <a:solidFill>
            <a:srgbClr val="8ED7E8"/>
          </a:solidFill>
        </p:spPr>
        <p:txBody>
          <a:bodyPr wrap="square" lIns="0" tIns="0" rIns="0" bIns="0" rtlCol="0"/>
          <a:lstStyle/>
          <a:p>
            <a:endParaRPr sz="1350"/>
          </a:p>
        </p:txBody>
      </p:sp>
      <p:sp>
        <p:nvSpPr>
          <p:cNvPr id="18" name="object 18"/>
          <p:cNvSpPr/>
          <p:nvPr/>
        </p:nvSpPr>
        <p:spPr>
          <a:xfrm>
            <a:off x="1509903" y="3274696"/>
            <a:ext cx="220980" cy="253841"/>
          </a:xfrm>
          <a:custGeom>
            <a:avLst/>
            <a:gdLst/>
            <a:ahLst/>
            <a:cxnLst/>
            <a:rect l="l" t="t" r="r" b="b"/>
            <a:pathLst>
              <a:path w="294639" h="338454">
                <a:moveTo>
                  <a:pt x="0" y="73533"/>
                </a:moveTo>
                <a:lnTo>
                  <a:pt x="73533" y="0"/>
                </a:lnTo>
                <a:lnTo>
                  <a:pt x="294132" y="0"/>
                </a:lnTo>
                <a:lnTo>
                  <a:pt x="294132" y="264795"/>
                </a:lnTo>
                <a:lnTo>
                  <a:pt x="220599" y="338328"/>
                </a:lnTo>
                <a:lnTo>
                  <a:pt x="0" y="338328"/>
                </a:lnTo>
                <a:lnTo>
                  <a:pt x="0" y="73533"/>
                </a:lnTo>
                <a:close/>
              </a:path>
            </a:pathLst>
          </a:custGeom>
          <a:ln w="12700">
            <a:solidFill>
              <a:srgbClr val="7E7E7E"/>
            </a:solidFill>
          </a:ln>
        </p:spPr>
        <p:txBody>
          <a:bodyPr wrap="square" lIns="0" tIns="0" rIns="0" bIns="0" rtlCol="0"/>
          <a:lstStyle/>
          <a:p>
            <a:endParaRPr sz="1350"/>
          </a:p>
        </p:txBody>
      </p:sp>
      <p:sp>
        <p:nvSpPr>
          <p:cNvPr id="19" name="object 19"/>
          <p:cNvSpPr/>
          <p:nvPr/>
        </p:nvSpPr>
        <p:spPr>
          <a:xfrm>
            <a:off x="1509903" y="3274695"/>
            <a:ext cx="220980" cy="55245"/>
          </a:xfrm>
          <a:custGeom>
            <a:avLst/>
            <a:gdLst/>
            <a:ahLst/>
            <a:cxnLst/>
            <a:rect l="l" t="t" r="r" b="b"/>
            <a:pathLst>
              <a:path w="294639" h="73660">
                <a:moveTo>
                  <a:pt x="0" y="73533"/>
                </a:moveTo>
                <a:lnTo>
                  <a:pt x="220599" y="73533"/>
                </a:lnTo>
                <a:lnTo>
                  <a:pt x="294132" y="0"/>
                </a:lnTo>
              </a:path>
            </a:pathLst>
          </a:custGeom>
          <a:ln w="12700">
            <a:solidFill>
              <a:srgbClr val="7E7E7E"/>
            </a:solidFill>
          </a:ln>
        </p:spPr>
        <p:txBody>
          <a:bodyPr wrap="square" lIns="0" tIns="0" rIns="0" bIns="0" rtlCol="0"/>
          <a:lstStyle/>
          <a:p>
            <a:endParaRPr sz="1350"/>
          </a:p>
        </p:txBody>
      </p:sp>
      <p:sp>
        <p:nvSpPr>
          <p:cNvPr id="20" name="object 20"/>
          <p:cNvSpPr/>
          <p:nvPr/>
        </p:nvSpPr>
        <p:spPr>
          <a:xfrm>
            <a:off x="1675352" y="3329845"/>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21" name="object 21"/>
          <p:cNvSpPr/>
          <p:nvPr/>
        </p:nvSpPr>
        <p:spPr>
          <a:xfrm>
            <a:off x="1218438" y="3332131"/>
            <a:ext cx="165734" cy="198596"/>
          </a:xfrm>
          <a:custGeom>
            <a:avLst/>
            <a:gdLst/>
            <a:ahLst/>
            <a:cxnLst/>
            <a:rect l="l" t="t" r="r" b="b"/>
            <a:pathLst>
              <a:path w="220980" h="264795">
                <a:moveTo>
                  <a:pt x="0" y="0"/>
                </a:moveTo>
                <a:lnTo>
                  <a:pt x="220598" y="0"/>
                </a:lnTo>
                <a:lnTo>
                  <a:pt x="220598" y="264795"/>
                </a:lnTo>
                <a:lnTo>
                  <a:pt x="0" y="264795"/>
                </a:lnTo>
                <a:lnTo>
                  <a:pt x="0" y="0"/>
                </a:lnTo>
                <a:close/>
              </a:path>
            </a:pathLst>
          </a:custGeom>
          <a:solidFill>
            <a:srgbClr val="73CEE2"/>
          </a:solidFill>
        </p:spPr>
        <p:txBody>
          <a:bodyPr wrap="square" lIns="0" tIns="0" rIns="0" bIns="0" rtlCol="0"/>
          <a:lstStyle/>
          <a:p>
            <a:endParaRPr sz="1350"/>
          </a:p>
        </p:txBody>
      </p:sp>
      <p:sp>
        <p:nvSpPr>
          <p:cNvPr id="22" name="object 22"/>
          <p:cNvSpPr/>
          <p:nvPr/>
        </p:nvSpPr>
        <p:spPr>
          <a:xfrm>
            <a:off x="1383887" y="3276981"/>
            <a:ext cx="55245" cy="253841"/>
          </a:xfrm>
          <a:custGeom>
            <a:avLst/>
            <a:gdLst/>
            <a:ahLst/>
            <a:cxnLst/>
            <a:rect l="l" t="t" r="r" b="b"/>
            <a:pathLst>
              <a:path w="73660" h="338454">
                <a:moveTo>
                  <a:pt x="73533" y="0"/>
                </a:moveTo>
                <a:lnTo>
                  <a:pt x="0" y="73533"/>
                </a:lnTo>
                <a:lnTo>
                  <a:pt x="0" y="338328"/>
                </a:lnTo>
                <a:lnTo>
                  <a:pt x="73533" y="264795"/>
                </a:lnTo>
                <a:lnTo>
                  <a:pt x="73533" y="0"/>
                </a:lnTo>
                <a:close/>
              </a:path>
            </a:pathLst>
          </a:custGeom>
          <a:solidFill>
            <a:srgbClr val="5CA6B6"/>
          </a:solidFill>
        </p:spPr>
        <p:txBody>
          <a:bodyPr wrap="square" lIns="0" tIns="0" rIns="0" bIns="0" rtlCol="0"/>
          <a:lstStyle/>
          <a:p>
            <a:endParaRPr sz="1350"/>
          </a:p>
        </p:txBody>
      </p:sp>
      <p:sp>
        <p:nvSpPr>
          <p:cNvPr id="23" name="object 23"/>
          <p:cNvSpPr/>
          <p:nvPr/>
        </p:nvSpPr>
        <p:spPr>
          <a:xfrm>
            <a:off x="1218437" y="3276980"/>
            <a:ext cx="220980" cy="55245"/>
          </a:xfrm>
          <a:custGeom>
            <a:avLst/>
            <a:gdLst/>
            <a:ahLst/>
            <a:cxnLst/>
            <a:rect l="l" t="t" r="r" b="b"/>
            <a:pathLst>
              <a:path w="294639" h="73660">
                <a:moveTo>
                  <a:pt x="294132" y="0"/>
                </a:moveTo>
                <a:lnTo>
                  <a:pt x="73533" y="0"/>
                </a:lnTo>
                <a:lnTo>
                  <a:pt x="0" y="73533"/>
                </a:lnTo>
                <a:lnTo>
                  <a:pt x="220599" y="73533"/>
                </a:lnTo>
                <a:lnTo>
                  <a:pt x="294132" y="0"/>
                </a:lnTo>
                <a:close/>
              </a:path>
            </a:pathLst>
          </a:custGeom>
          <a:solidFill>
            <a:srgbClr val="8ED7E8"/>
          </a:solidFill>
        </p:spPr>
        <p:txBody>
          <a:bodyPr wrap="square" lIns="0" tIns="0" rIns="0" bIns="0" rtlCol="0"/>
          <a:lstStyle/>
          <a:p>
            <a:endParaRPr sz="1350"/>
          </a:p>
        </p:txBody>
      </p:sp>
      <p:sp>
        <p:nvSpPr>
          <p:cNvPr id="24" name="object 24"/>
          <p:cNvSpPr/>
          <p:nvPr/>
        </p:nvSpPr>
        <p:spPr>
          <a:xfrm>
            <a:off x="1218437" y="3276981"/>
            <a:ext cx="220980" cy="253841"/>
          </a:xfrm>
          <a:custGeom>
            <a:avLst/>
            <a:gdLst/>
            <a:ahLst/>
            <a:cxnLst/>
            <a:rect l="l" t="t" r="r" b="b"/>
            <a:pathLst>
              <a:path w="294639" h="338454">
                <a:moveTo>
                  <a:pt x="0" y="73533"/>
                </a:moveTo>
                <a:lnTo>
                  <a:pt x="73533" y="0"/>
                </a:lnTo>
                <a:lnTo>
                  <a:pt x="294132" y="0"/>
                </a:lnTo>
                <a:lnTo>
                  <a:pt x="294132" y="264795"/>
                </a:lnTo>
                <a:lnTo>
                  <a:pt x="220599" y="338328"/>
                </a:lnTo>
                <a:lnTo>
                  <a:pt x="0" y="338328"/>
                </a:lnTo>
                <a:lnTo>
                  <a:pt x="0" y="73533"/>
                </a:lnTo>
                <a:close/>
              </a:path>
            </a:pathLst>
          </a:custGeom>
          <a:ln w="12700">
            <a:solidFill>
              <a:srgbClr val="7E7E7E"/>
            </a:solidFill>
          </a:ln>
        </p:spPr>
        <p:txBody>
          <a:bodyPr wrap="square" lIns="0" tIns="0" rIns="0" bIns="0" rtlCol="0"/>
          <a:lstStyle/>
          <a:p>
            <a:endParaRPr sz="1350"/>
          </a:p>
        </p:txBody>
      </p:sp>
      <p:sp>
        <p:nvSpPr>
          <p:cNvPr id="25" name="object 25"/>
          <p:cNvSpPr/>
          <p:nvPr/>
        </p:nvSpPr>
        <p:spPr>
          <a:xfrm>
            <a:off x="1218437" y="3276980"/>
            <a:ext cx="220980" cy="55245"/>
          </a:xfrm>
          <a:custGeom>
            <a:avLst/>
            <a:gdLst/>
            <a:ahLst/>
            <a:cxnLst/>
            <a:rect l="l" t="t" r="r" b="b"/>
            <a:pathLst>
              <a:path w="294639" h="73660">
                <a:moveTo>
                  <a:pt x="0" y="73533"/>
                </a:moveTo>
                <a:lnTo>
                  <a:pt x="220599" y="73533"/>
                </a:lnTo>
                <a:lnTo>
                  <a:pt x="294132" y="0"/>
                </a:lnTo>
              </a:path>
            </a:pathLst>
          </a:custGeom>
          <a:ln w="12700">
            <a:solidFill>
              <a:srgbClr val="7E7E7E"/>
            </a:solidFill>
          </a:ln>
        </p:spPr>
        <p:txBody>
          <a:bodyPr wrap="square" lIns="0" tIns="0" rIns="0" bIns="0" rtlCol="0"/>
          <a:lstStyle/>
          <a:p>
            <a:endParaRPr sz="1350"/>
          </a:p>
        </p:txBody>
      </p:sp>
      <p:sp>
        <p:nvSpPr>
          <p:cNvPr id="26" name="object 26"/>
          <p:cNvSpPr/>
          <p:nvPr/>
        </p:nvSpPr>
        <p:spPr>
          <a:xfrm>
            <a:off x="1383887" y="3332131"/>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27" name="object 27"/>
          <p:cNvSpPr/>
          <p:nvPr/>
        </p:nvSpPr>
        <p:spPr>
          <a:xfrm>
            <a:off x="2673477" y="3332131"/>
            <a:ext cx="165734" cy="198596"/>
          </a:xfrm>
          <a:custGeom>
            <a:avLst/>
            <a:gdLst/>
            <a:ahLst/>
            <a:cxnLst/>
            <a:rect l="l" t="t" r="r" b="b"/>
            <a:pathLst>
              <a:path w="220979" h="264795">
                <a:moveTo>
                  <a:pt x="0" y="0"/>
                </a:moveTo>
                <a:lnTo>
                  <a:pt x="220599" y="0"/>
                </a:lnTo>
                <a:lnTo>
                  <a:pt x="220599" y="264795"/>
                </a:lnTo>
                <a:lnTo>
                  <a:pt x="0" y="264795"/>
                </a:lnTo>
                <a:lnTo>
                  <a:pt x="0" y="0"/>
                </a:lnTo>
                <a:close/>
              </a:path>
            </a:pathLst>
          </a:custGeom>
          <a:solidFill>
            <a:srgbClr val="73CEE2"/>
          </a:solidFill>
        </p:spPr>
        <p:txBody>
          <a:bodyPr wrap="square" lIns="0" tIns="0" rIns="0" bIns="0" rtlCol="0"/>
          <a:lstStyle/>
          <a:p>
            <a:endParaRPr sz="1350"/>
          </a:p>
        </p:txBody>
      </p:sp>
      <p:sp>
        <p:nvSpPr>
          <p:cNvPr id="28" name="object 28"/>
          <p:cNvSpPr/>
          <p:nvPr/>
        </p:nvSpPr>
        <p:spPr>
          <a:xfrm>
            <a:off x="2838926" y="3276981"/>
            <a:ext cx="55245" cy="253841"/>
          </a:xfrm>
          <a:custGeom>
            <a:avLst/>
            <a:gdLst/>
            <a:ahLst/>
            <a:cxnLst/>
            <a:rect l="l" t="t" r="r" b="b"/>
            <a:pathLst>
              <a:path w="73660" h="338454">
                <a:moveTo>
                  <a:pt x="73533" y="0"/>
                </a:moveTo>
                <a:lnTo>
                  <a:pt x="0" y="73533"/>
                </a:lnTo>
                <a:lnTo>
                  <a:pt x="0" y="338328"/>
                </a:lnTo>
                <a:lnTo>
                  <a:pt x="73533" y="264795"/>
                </a:lnTo>
                <a:lnTo>
                  <a:pt x="73533" y="0"/>
                </a:lnTo>
                <a:close/>
              </a:path>
            </a:pathLst>
          </a:custGeom>
          <a:solidFill>
            <a:srgbClr val="5CA6B6"/>
          </a:solidFill>
        </p:spPr>
        <p:txBody>
          <a:bodyPr wrap="square" lIns="0" tIns="0" rIns="0" bIns="0" rtlCol="0"/>
          <a:lstStyle/>
          <a:p>
            <a:endParaRPr sz="1350"/>
          </a:p>
        </p:txBody>
      </p:sp>
      <p:sp>
        <p:nvSpPr>
          <p:cNvPr id="29" name="object 29"/>
          <p:cNvSpPr/>
          <p:nvPr/>
        </p:nvSpPr>
        <p:spPr>
          <a:xfrm>
            <a:off x="2673476" y="3276980"/>
            <a:ext cx="220980" cy="55245"/>
          </a:xfrm>
          <a:custGeom>
            <a:avLst/>
            <a:gdLst/>
            <a:ahLst/>
            <a:cxnLst/>
            <a:rect l="l" t="t" r="r" b="b"/>
            <a:pathLst>
              <a:path w="294639" h="73660">
                <a:moveTo>
                  <a:pt x="294132" y="0"/>
                </a:moveTo>
                <a:lnTo>
                  <a:pt x="73533" y="0"/>
                </a:lnTo>
                <a:lnTo>
                  <a:pt x="0" y="73533"/>
                </a:lnTo>
                <a:lnTo>
                  <a:pt x="220599" y="73533"/>
                </a:lnTo>
                <a:lnTo>
                  <a:pt x="294132" y="0"/>
                </a:lnTo>
                <a:close/>
              </a:path>
            </a:pathLst>
          </a:custGeom>
          <a:solidFill>
            <a:srgbClr val="8ED7E8"/>
          </a:solidFill>
        </p:spPr>
        <p:txBody>
          <a:bodyPr wrap="square" lIns="0" tIns="0" rIns="0" bIns="0" rtlCol="0"/>
          <a:lstStyle/>
          <a:p>
            <a:endParaRPr sz="1350"/>
          </a:p>
        </p:txBody>
      </p:sp>
      <p:sp>
        <p:nvSpPr>
          <p:cNvPr id="30" name="object 30"/>
          <p:cNvSpPr/>
          <p:nvPr/>
        </p:nvSpPr>
        <p:spPr>
          <a:xfrm>
            <a:off x="2673476" y="3276981"/>
            <a:ext cx="220980" cy="253841"/>
          </a:xfrm>
          <a:custGeom>
            <a:avLst/>
            <a:gdLst/>
            <a:ahLst/>
            <a:cxnLst/>
            <a:rect l="l" t="t" r="r" b="b"/>
            <a:pathLst>
              <a:path w="294639" h="338454">
                <a:moveTo>
                  <a:pt x="0" y="73533"/>
                </a:moveTo>
                <a:lnTo>
                  <a:pt x="73533" y="0"/>
                </a:lnTo>
                <a:lnTo>
                  <a:pt x="294132" y="0"/>
                </a:lnTo>
                <a:lnTo>
                  <a:pt x="294132" y="264795"/>
                </a:lnTo>
                <a:lnTo>
                  <a:pt x="220599" y="338328"/>
                </a:lnTo>
                <a:lnTo>
                  <a:pt x="0" y="338328"/>
                </a:lnTo>
                <a:lnTo>
                  <a:pt x="0" y="73533"/>
                </a:lnTo>
                <a:close/>
              </a:path>
            </a:pathLst>
          </a:custGeom>
          <a:ln w="12700">
            <a:solidFill>
              <a:srgbClr val="7E7E7E"/>
            </a:solidFill>
          </a:ln>
        </p:spPr>
        <p:txBody>
          <a:bodyPr wrap="square" lIns="0" tIns="0" rIns="0" bIns="0" rtlCol="0"/>
          <a:lstStyle/>
          <a:p>
            <a:endParaRPr sz="1350"/>
          </a:p>
        </p:txBody>
      </p:sp>
      <p:sp>
        <p:nvSpPr>
          <p:cNvPr id="31" name="object 31"/>
          <p:cNvSpPr/>
          <p:nvPr/>
        </p:nvSpPr>
        <p:spPr>
          <a:xfrm>
            <a:off x="2673476" y="3276980"/>
            <a:ext cx="220980" cy="55245"/>
          </a:xfrm>
          <a:custGeom>
            <a:avLst/>
            <a:gdLst/>
            <a:ahLst/>
            <a:cxnLst/>
            <a:rect l="l" t="t" r="r" b="b"/>
            <a:pathLst>
              <a:path w="294639" h="73660">
                <a:moveTo>
                  <a:pt x="0" y="73533"/>
                </a:moveTo>
                <a:lnTo>
                  <a:pt x="220599" y="73533"/>
                </a:lnTo>
                <a:lnTo>
                  <a:pt x="294132" y="0"/>
                </a:lnTo>
              </a:path>
            </a:pathLst>
          </a:custGeom>
          <a:ln w="12700">
            <a:solidFill>
              <a:srgbClr val="7E7E7E"/>
            </a:solidFill>
          </a:ln>
        </p:spPr>
        <p:txBody>
          <a:bodyPr wrap="square" lIns="0" tIns="0" rIns="0" bIns="0" rtlCol="0"/>
          <a:lstStyle/>
          <a:p>
            <a:endParaRPr sz="1350"/>
          </a:p>
        </p:txBody>
      </p:sp>
      <p:sp>
        <p:nvSpPr>
          <p:cNvPr id="32" name="object 32"/>
          <p:cNvSpPr/>
          <p:nvPr/>
        </p:nvSpPr>
        <p:spPr>
          <a:xfrm>
            <a:off x="2838926" y="3332131"/>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33" name="object 33"/>
          <p:cNvSpPr/>
          <p:nvPr/>
        </p:nvSpPr>
        <p:spPr>
          <a:xfrm>
            <a:off x="2382013" y="3329845"/>
            <a:ext cx="165734" cy="198596"/>
          </a:xfrm>
          <a:custGeom>
            <a:avLst/>
            <a:gdLst/>
            <a:ahLst/>
            <a:cxnLst/>
            <a:rect l="l" t="t" r="r" b="b"/>
            <a:pathLst>
              <a:path w="220979" h="264795">
                <a:moveTo>
                  <a:pt x="0" y="0"/>
                </a:moveTo>
                <a:lnTo>
                  <a:pt x="220598" y="0"/>
                </a:lnTo>
                <a:lnTo>
                  <a:pt x="220598" y="264795"/>
                </a:lnTo>
                <a:lnTo>
                  <a:pt x="0" y="264795"/>
                </a:lnTo>
                <a:lnTo>
                  <a:pt x="0" y="0"/>
                </a:lnTo>
                <a:close/>
              </a:path>
            </a:pathLst>
          </a:custGeom>
          <a:solidFill>
            <a:srgbClr val="73CEE2"/>
          </a:solidFill>
        </p:spPr>
        <p:txBody>
          <a:bodyPr wrap="square" lIns="0" tIns="0" rIns="0" bIns="0" rtlCol="0"/>
          <a:lstStyle/>
          <a:p>
            <a:endParaRPr sz="1350"/>
          </a:p>
        </p:txBody>
      </p:sp>
      <p:sp>
        <p:nvSpPr>
          <p:cNvPr id="34" name="object 34"/>
          <p:cNvSpPr/>
          <p:nvPr/>
        </p:nvSpPr>
        <p:spPr>
          <a:xfrm>
            <a:off x="2547461" y="3274696"/>
            <a:ext cx="55245" cy="253841"/>
          </a:xfrm>
          <a:custGeom>
            <a:avLst/>
            <a:gdLst/>
            <a:ahLst/>
            <a:cxnLst/>
            <a:rect l="l" t="t" r="r" b="b"/>
            <a:pathLst>
              <a:path w="73660" h="338454">
                <a:moveTo>
                  <a:pt x="73533" y="0"/>
                </a:moveTo>
                <a:lnTo>
                  <a:pt x="0" y="73533"/>
                </a:lnTo>
                <a:lnTo>
                  <a:pt x="0" y="338328"/>
                </a:lnTo>
                <a:lnTo>
                  <a:pt x="73533" y="264795"/>
                </a:lnTo>
                <a:lnTo>
                  <a:pt x="73533" y="0"/>
                </a:lnTo>
                <a:close/>
              </a:path>
            </a:pathLst>
          </a:custGeom>
          <a:solidFill>
            <a:srgbClr val="5CA6B6"/>
          </a:solidFill>
        </p:spPr>
        <p:txBody>
          <a:bodyPr wrap="square" lIns="0" tIns="0" rIns="0" bIns="0" rtlCol="0"/>
          <a:lstStyle/>
          <a:p>
            <a:endParaRPr sz="1350"/>
          </a:p>
        </p:txBody>
      </p:sp>
      <p:sp>
        <p:nvSpPr>
          <p:cNvPr id="35" name="object 35"/>
          <p:cNvSpPr/>
          <p:nvPr/>
        </p:nvSpPr>
        <p:spPr>
          <a:xfrm>
            <a:off x="2382012" y="3274695"/>
            <a:ext cx="220980" cy="55245"/>
          </a:xfrm>
          <a:custGeom>
            <a:avLst/>
            <a:gdLst/>
            <a:ahLst/>
            <a:cxnLst/>
            <a:rect l="l" t="t" r="r" b="b"/>
            <a:pathLst>
              <a:path w="294639" h="73660">
                <a:moveTo>
                  <a:pt x="294132" y="0"/>
                </a:moveTo>
                <a:lnTo>
                  <a:pt x="73533" y="0"/>
                </a:lnTo>
                <a:lnTo>
                  <a:pt x="0" y="73533"/>
                </a:lnTo>
                <a:lnTo>
                  <a:pt x="220599" y="73533"/>
                </a:lnTo>
                <a:lnTo>
                  <a:pt x="294132" y="0"/>
                </a:lnTo>
                <a:close/>
              </a:path>
            </a:pathLst>
          </a:custGeom>
          <a:solidFill>
            <a:srgbClr val="8ED7E8"/>
          </a:solidFill>
        </p:spPr>
        <p:txBody>
          <a:bodyPr wrap="square" lIns="0" tIns="0" rIns="0" bIns="0" rtlCol="0"/>
          <a:lstStyle/>
          <a:p>
            <a:endParaRPr sz="1350"/>
          </a:p>
        </p:txBody>
      </p:sp>
      <p:sp>
        <p:nvSpPr>
          <p:cNvPr id="36" name="object 36"/>
          <p:cNvSpPr/>
          <p:nvPr/>
        </p:nvSpPr>
        <p:spPr>
          <a:xfrm>
            <a:off x="2382012" y="3274696"/>
            <a:ext cx="220980" cy="253841"/>
          </a:xfrm>
          <a:custGeom>
            <a:avLst/>
            <a:gdLst/>
            <a:ahLst/>
            <a:cxnLst/>
            <a:rect l="l" t="t" r="r" b="b"/>
            <a:pathLst>
              <a:path w="294639" h="338454">
                <a:moveTo>
                  <a:pt x="0" y="73533"/>
                </a:moveTo>
                <a:lnTo>
                  <a:pt x="73533" y="0"/>
                </a:lnTo>
                <a:lnTo>
                  <a:pt x="294132" y="0"/>
                </a:lnTo>
                <a:lnTo>
                  <a:pt x="294132" y="264795"/>
                </a:lnTo>
                <a:lnTo>
                  <a:pt x="220599" y="338328"/>
                </a:lnTo>
                <a:lnTo>
                  <a:pt x="0" y="338328"/>
                </a:lnTo>
                <a:lnTo>
                  <a:pt x="0" y="73533"/>
                </a:lnTo>
                <a:close/>
              </a:path>
            </a:pathLst>
          </a:custGeom>
          <a:ln w="12700">
            <a:solidFill>
              <a:srgbClr val="7E7E7E"/>
            </a:solidFill>
          </a:ln>
        </p:spPr>
        <p:txBody>
          <a:bodyPr wrap="square" lIns="0" tIns="0" rIns="0" bIns="0" rtlCol="0"/>
          <a:lstStyle/>
          <a:p>
            <a:endParaRPr sz="1350"/>
          </a:p>
        </p:txBody>
      </p:sp>
      <p:sp>
        <p:nvSpPr>
          <p:cNvPr id="37" name="object 37"/>
          <p:cNvSpPr/>
          <p:nvPr/>
        </p:nvSpPr>
        <p:spPr>
          <a:xfrm>
            <a:off x="2382012" y="3274695"/>
            <a:ext cx="220980" cy="55245"/>
          </a:xfrm>
          <a:custGeom>
            <a:avLst/>
            <a:gdLst/>
            <a:ahLst/>
            <a:cxnLst/>
            <a:rect l="l" t="t" r="r" b="b"/>
            <a:pathLst>
              <a:path w="294639" h="73660">
                <a:moveTo>
                  <a:pt x="0" y="73533"/>
                </a:moveTo>
                <a:lnTo>
                  <a:pt x="220599" y="73533"/>
                </a:lnTo>
                <a:lnTo>
                  <a:pt x="294132" y="0"/>
                </a:lnTo>
              </a:path>
            </a:pathLst>
          </a:custGeom>
          <a:ln w="12700">
            <a:solidFill>
              <a:srgbClr val="7E7E7E"/>
            </a:solidFill>
          </a:ln>
        </p:spPr>
        <p:txBody>
          <a:bodyPr wrap="square" lIns="0" tIns="0" rIns="0" bIns="0" rtlCol="0"/>
          <a:lstStyle/>
          <a:p>
            <a:endParaRPr sz="1350"/>
          </a:p>
        </p:txBody>
      </p:sp>
      <p:sp>
        <p:nvSpPr>
          <p:cNvPr id="38" name="object 38"/>
          <p:cNvSpPr/>
          <p:nvPr/>
        </p:nvSpPr>
        <p:spPr>
          <a:xfrm>
            <a:off x="2547461" y="3329845"/>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39" name="object 39"/>
          <p:cNvSpPr/>
          <p:nvPr/>
        </p:nvSpPr>
        <p:spPr>
          <a:xfrm>
            <a:off x="2091691" y="3332131"/>
            <a:ext cx="165734" cy="198596"/>
          </a:xfrm>
          <a:custGeom>
            <a:avLst/>
            <a:gdLst/>
            <a:ahLst/>
            <a:cxnLst/>
            <a:rect l="l" t="t" r="r" b="b"/>
            <a:pathLst>
              <a:path w="220980" h="264795">
                <a:moveTo>
                  <a:pt x="0" y="0"/>
                </a:moveTo>
                <a:lnTo>
                  <a:pt x="220599" y="0"/>
                </a:lnTo>
                <a:lnTo>
                  <a:pt x="220599" y="264795"/>
                </a:lnTo>
                <a:lnTo>
                  <a:pt x="0" y="264795"/>
                </a:lnTo>
                <a:lnTo>
                  <a:pt x="0" y="0"/>
                </a:lnTo>
                <a:close/>
              </a:path>
            </a:pathLst>
          </a:custGeom>
          <a:solidFill>
            <a:srgbClr val="73CEE2"/>
          </a:solidFill>
        </p:spPr>
        <p:txBody>
          <a:bodyPr wrap="square" lIns="0" tIns="0" rIns="0" bIns="0" rtlCol="0"/>
          <a:lstStyle/>
          <a:p>
            <a:endParaRPr sz="1350"/>
          </a:p>
        </p:txBody>
      </p:sp>
      <p:sp>
        <p:nvSpPr>
          <p:cNvPr id="40" name="object 40"/>
          <p:cNvSpPr/>
          <p:nvPr/>
        </p:nvSpPr>
        <p:spPr>
          <a:xfrm>
            <a:off x="2257139" y="3276981"/>
            <a:ext cx="55245" cy="253841"/>
          </a:xfrm>
          <a:custGeom>
            <a:avLst/>
            <a:gdLst/>
            <a:ahLst/>
            <a:cxnLst/>
            <a:rect l="l" t="t" r="r" b="b"/>
            <a:pathLst>
              <a:path w="73660" h="338454">
                <a:moveTo>
                  <a:pt x="73533" y="0"/>
                </a:moveTo>
                <a:lnTo>
                  <a:pt x="0" y="73533"/>
                </a:lnTo>
                <a:lnTo>
                  <a:pt x="0" y="338328"/>
                </a:lnTo>
                <a:lnTo>
                  <a:pt x="73533" y="264795"/>
                </a:lnTo>
                <a:lnTo>
                  <a:pt x="73533" y="0"/>
                </a:lnTo>
                <a:close/>
              </a:path>
            </a:pathLst>
          </a:custGeom>
          <a:solidFill>
            <a:srgbClr val="5CA6B6"/>
          </a:solidFill>
        </p:spPr>
        <p:txBody>
          <a:bodyPr wrap="square" lIns="0" tIns="0" rIns="0" bIns="0" rtlCol="0"/>
          <a:lstStyle/>
          <a:p>
            <a:endParaRPr sz="1350"/>
          </a:p>
        </p:txBody>
      </p:sp>
      <p:sp>
        <p:nvSpPr>
          <p:cNvPr id="41" name="object 41"/>
          <p:cNvSpPr/>
          <p:nvPr/>
        </p:nvSpPr>
        <p:spPr>
          <a:xfrm>
            <a:off x="2091690" y="3276980"/>
            <a:ext cx="220980" cy="55245"/>
          </a:xfrm>
          <a:custGeom>
            <a:avLst/>
            <a:gdLst/>
            <a:ahLst/>
            <a:cxnLst/>
            <a:rect l="l" t="t" r="r" b="b"/>
            <a:pathLst>
              <a:path w="294639" h="73660">
                <a:moveTo>
                  <a:pt x="294132" y="0"/>
                </a:moveTo>
                <a:lnTo>
                  <a:pt x="73533" y="0"/>
                </a:lnTo>
                <a:lnTo>
                  <a:pt x="0" y="73533"/>
                </a:lnTo>
                <a:lnTo>
                  <a:pt x="220599" y="73533"/>
                </a:lnTo>
                <a:lnTo>
                  <a:pt x="294132" y="0"/>
                </a:lnTo>
                <a:close/>
              </a:path>
            </a:pathLst>
          </a:custGeom>
          <a:solidFill>
            <a:srgbClr val="8ED7E8"/>
          </a:solidFill>
        </p:spPr>
        <p:txBody>
          <a:bodyPr wrap="square" lIns="0" tIns="0" rIns="0" bIns="0" rtlCol="0"/>
          <a:lstStyle/>
          <a:p>
            <a:endParaRPr sz="1350"/>
          </a:p>
        </p:txBody>
      </p:sp>
      <p:sp>
        <p:nvSpPr>
          <p:cNvPr id="42" name="object 42"/>
          <p:cNvSpPr/>
          <p:nvPr/>
        </p:nvSpPr>
        <p:spPr>
          <a:xfrm>
            <a:off x="2091690" y="3276981"/>
            <a:ext cx="220980" cy="253841"/>
          </a:xfrm>
          <a:custGeom>
            <a:avLst/>
            <a:gdLst/>
            <a:ahLst/>
            <a:cxnLst/>
            <a:rect l="l" t="t" r="r" b="b"/>
            <a:pathLst>
              <a:path w="294639" h="338454">
                <a:moveTo>
                  <a:pt x="0" y="73533"/>
                </a:moveTo>
                <a:lnTo>
                  <a:pt x="73533" y="0"/>
                </a:lnTo>
                <a:lnTo>
                  <a:pt x="294132" y="0"/>
                </a:lnTo>
                <a:lnTo>
                  <a:pt x="294132" y="264795"/>
                </a:lnTo>
                <a:lnTo>
                  <a:pt x="220599" y="338328"/>
                </a:lnTo>
                <a:lnTo>
                  <a:pt x="0" y="338328"/>
                </a:lnTo>
                <a:lnTo>
                  <a:pt x="0" y="73533"/>
                </a:lnTo>
                <a:close/>
              </a:path>
            </a:pathLst>
          </a:custGeom>
          <a:ln w="12700">
            <a:solidFill>
              <a:srgbClr val="7E7E7E"/>
            </a:solidFill>
          </a:ln>
        </p:spPr>
        <p:txBody>
          <a:bodyPr wrap="square" lIns="0" tIns="0" rIns="0" bIns="0" rtlCol="0"/>
          <a:lstStyle/>
          <a:p>
            <a:endParaRPr sz="1350"/>
          </a:p>
        </p:txBody>
      </p:sp>
      <p:sp>
        <p:nvSpPr>
          <p:cNvPr id="43" name="object 43"/>
          <p:cNvSpPr/>
          <p:nvPr/>
        </p:nvSpPr>
        <p:spPr>
          <a:xfrm>
            <a:off x="2091690" y="3276980"/>
            <a:ext cx="220980" cy="55245"/>
          </a:xfrm>
          <a:custGeom>
            <a:avLst/>
            <a:gdLst/>
            <a:ahLst/>
            <a:cxnLst/>
            <a:rect l="l" t="t" r="r" b="b"/>
            <a:pathLst>
              <a:path w="294639" h="73660">
                <a:moveTo>
                  <a:pt x="0" y="73533"/>
                </a:moveTo>
                <a:lnTo>
                  <a:pt x="220599" y="73533"/>
                </a:lnTo>
                <a:lnTo>
                  <a:pt x="294132" y="0"/>
                </a:lnTo>
              </a:path>
            </a:pathLst>
          </a:custGeom>
          <a:ln w="12700">
            <a:solidFill>
              <a:srgbClr val="7E7E7E"/>
            </a:solidFill>
          </a:ln>
        </p:spPr>
        <p:txBody>
          <a:bodyPr wrap="square" lIns="0" tIns="0" rIns="0" bIns="0" rtlCol="0"/>
          <a:lstStyle/>
          <a:p>
            <a:endParaRPr sz="1350"/>
          </a:p>
        </p:txBody>
      </p:sp>
      <p:sp>
        <p:nvSpPr>
          <p:cNvPr id="44" name="object 44"/>
          <p:cNvSpPr/>
          <p:nvPr/>
        </p:nvSpPr>
        <p:spPr>
          <a:xfrm>
            <a:off x="2257139" y="3332131"/>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45" name="object 45"/>
          <p:cNvSpPr/>
          <p:nvPr/>
        </p:nvSpPr>
        <p:spPr>
          <a:xfrm>
            <a:off x="3545586" y="3332131"/>
            <a:ext cx="165734" cy="198596"/>
          </a:xfrm>
          <a:custGeom>
            <a:avLst/>
            <a:gdLst/>
            <a:ahLst/>
            <a:cxnLst/>
            <a:rect l="l" t="t" r="r" b="b"/>
            <a:pathLst>
              <a:path w="220979" h="264795">
                <a:moveTo>
                  <a:pt x="0" y="0"/>
                </a:moveTo>
                <a:lnTo>
                  <a:pt x="220599" y="0"/>
                </a:lnTo>
                <a:lnTo>
                  <a:pt x="220599" y="264795"/>
                </a:lnTo>
                <a:lnTo>
                  <a:pt x="0" y="264795"/>
                </a:lnTo>
                <a:lnTo>
                  <a:pt x="0" y="0"/>
                </a:lnTo>
                <a:close/>
              </a:path>
            </a:pathLst>
          </a:custGeom>
          <a:solidFill>
            <a:srgbClr val="E66F78"/>
          </a:solidFill>
        </p:spPr>
        <p:txBody>
          <a:bodyPr wrap="square" lIns="0" tIns="0" rIns="0" bIns="0" rtlCol="0"/>
          <a:lstStyle/>
          <a:p>
            <a:endParaRPr sz="1350"/>
          </a:p>
        </p:txBody>
      </p:sp>
      <p:sp>
        <p:nvSpPr>
          <p:cNvPr id="46" name="object 46"/>
          <p:cNvSpPr/>
          <p:nvPr/>
        </p:nvSpPr>
        <p:spPr>
          <a:xfrm>
            <a:off x="3711035" y="3276981"/>
            <a:ext cx="55245" cy="253841"/>
          </a:xfrm>
          <a:custGeom>
            <a:avLst/>
            <a:gdLst/>
            <a:ahLst/>
            <a:cxnLst/>
            <a:rect l="l" t="t" r="r" b="b"/>
            <a:pathLst>
              <a:path w="73660" h="338454">
                <a:moveTo>
                  <a:pt x="73533" y="0"/>
                </a:moveTo>
                <a:lnTo>
                  <a:pt x="0" y="73533"/>
                </a:lnTo>
                <a:lnTo>
                  <a:pt x="0" y="338328"/>
                </a:lnTo>
                <a:lnTo>
                  <a:pt x="73533" y="264795"/>
                </a:lnTo>
                <a:lnTo>
                  <a:pt x="73533" y="0"/>
                </a:lnTo>
                <a:close/>
              </a:path>
            </a:pathLst>
          </a:custGeom>
          <a:solidFill>
            <a:srgbClr val="B85A5F"/>
          </a:solidFill>
        </p:spPr>
        <p:txBody>
          <a:bodyPr wrap="square" lIns="0" tIns="0" rIns="0" bIns="0" rtlCol="0"/>
          <a:lstStyle/>
          <a:p>
            <a:endParaRPr sz="1350"/>
          </a:p>
        </p:txBody>
      </p:sp>
      <p:sp>
        <p:nvSpPr>
          <p:cNvPr id="47" name="object 47"/>
          <p:cNvSpPr/>
          <p:nvPr/>
        </p:nvSpPr>
        <p:spPr>
          <a:xfrm>
            <a:off x="3545585" y="3276980"/>
            <a:ext cx="220980" cy="55245"/>
          </a:xfrm>
          <a:custGeom>
            <a:avLst/>
            <a:gdLst/>
            <a:ahLst/>
            <a:cxnLst/>
            <a:rect l="l" t="t" r="r" b="b"/>
            <a:pathLst>
              <a:path w="294639" h="73660">
                <a:moveTo>
                  <a:pt x="294132" y="0"/>
                </a:moveTo>
                <a:lnTo>
                  <a:pt x="73533" y="0"/>
                </a:lnTo>
                <a:lnTo>
                  <a:pt x="0" y="73533"/>
                </a:lnTo>
                <a:lnTo>
                  <a:pt x="220599" y="73533"/>
                </a:lnTo>
                <a:lnTo>
                  <a:pt x="294132" y="0"/>
                </a:lnTo>
                <a:close/>
              </a:path>
            </a:pathLst>
          </a:custGeom>
          <a:solidFill>
            <a:srgbClr val="EB8B92"/>
          </a:solidFill>
        </p:spPr>
        <p:txBody>
          <a:bodyPr wrap="square" lIns="0" tIns="0" rIns="0" bIns="0" rtlCol="0"/>
          <a:lstStyle/>
          <a:p>
            <a:endParaRPr sz="1350"/>
          </a:p>
        </p:txBody>
      </p:sp>
      <p:sp>
        <p:nvSpPr>
          <p:cNvPr id="48" name="object 48"/>
          <p:cNvSpPr/>
          <p:nvPr/>
        </p:nvSpPr>
        <p:spPr>
          <a:xfrm>
            <a:off x="3545585" y="3276981"/>
            <a:ext cx="220980" cy="253841"/>
          </a:xfrm>
          <a:custGeom>
            <a:avLst/>
            <a:gdLst/>
            <a:ahLst/>
            <a:cxnLst/>
            <a:rect l="l" t="t" r="r" b="b"/>
            <a:pathLst>
              <a:path w="294639" h="338454">
                <a:moveTo>
                  <a:pt x="0" y="73533"/>
                </a:moveTo>
                <a:lnTo>
                  <a:pt x="73533" y="0"/>
                </a:lnTo>
                <a:lnTo>
                  <a:pt x="294132" y="0"/>
                </a:lnTo>
                <a:lnTo>
                  <a:pt x="294132" y="264795"/>
                </a:lnTo>
                <a:lnTo>
                  <a:pt x="220599" y="338328"/>
                </a:lnTo>
                <a:lnTo>
                  <a:pt x="0" y="338328"/>
                </a:lnTo>
                <a:lnTo>
                  <a:pt x="0" y="73533"/>
                </a:lnTo>
                <a:close/>
              </a:path>
            </a:pathLst>
          </a:custGeom>
          <a:ln w="12700">
            <a:solidFill>
              <a:srgbClr val="7E7E7E"/>
            </a:solidFill>
          </a:ln>
        </p:spPr>
        <p:txBody>
          <a:bodyPr wrap="square" lIns="0" tIns="0" rIns="0" bIns="0" rtlCol="0"/>
          <a:lstStyle/>
          <a:p>
            <a:endParaRPr sz="1350"/>
          </a:p>
        </p:txBody>
      </p:sp>
      <p:sp>
        <p:nvSpPr>
          <p:cNvPr id="49" name="object 49"/>
          <p:cNvSpPr/>
          <p:nvPr/>
        </p:nvSpPr>
        <p:spPr>
          <a:xfrm>
            <a:off x="3545585" y="3276980"/>
            <a:ext cx="220980" cy="55245"/>
          </a:xfrm>
          <a:custGeom>
            <a:avLst/>
            <a:gdLst/>
            <a:ahLst/>
            <a:cxnLst/>
            <a:rect l="l" t="t" r="r" b="b"/>
            <a:pathLst>
              <a:path w="294639" h="73660">
                <a:moveTo>
                  <a:pt x="0" y="73533"/>
                </a:moveTo>
                <a:lnTo>
                  <a:pt x="220599" y="73533"/>
                </a:lnTo>
                <a:lnTo>
                  <a:pt x="294132" y="0"/>
                </a:lnTo>
              </a:path>
            </a:pathLst>
          </a:custGeom>
          <a:ln w="12700">
            <a:solidFill>
              <a:srgbClr val="7E7E7E"/>
            </a:solidFill>
          </a:ln>
        </p:spPr>
        <p:txBody>
          <a:bodyPr wrap="square" lIns="0" tIns="0" rIns="0" bIns="0" rtlCol="0"/>
          <a:lstStyle/>
          <a:p>
            <a:endParaRPr sz="1350"/>
          </a:p>
        </p:txBody>
      </p:sp>
      <p:sp>
        <p:nvSpPr>
          <p:cNvPr id="50" name="object 50"/>
          <p:cNvSpPr/>
          <p:nvPr/>
        </p:nvSpPr>
        <p:spPr>
          <a:xfrm>
            <a:off x="3711035" y="3332131"/>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51" name="object 51"/>
          <p:cNvSpPr/>
          <p:nvPr/>
        </p:nvSpPr>
        <p:spPr>
          <a:xfrm>
            <a:off x="3255265" y="3329845"/>
            <a:ext cx="165734" cy="198596"/>
          </a:xfrm>
          <a:custGeom>
            <a:avLst/>
            <a:gdLst/>
            <a:ahLst/>
            <a:cxnLst/>
            <a:rect l="l" t="t" r="r" b="b"/>
            <a:pathLst>
              <a:path w="220979" h="264795">
                <a:moveTo>
                  <a:pt x="0" y="0"/>
                </a:moveTo>
                <a:lnTo>
                  <a:pt x="220599" y="0"/>
                </a:lnTo>
                <a:lnTo>
                  <a:pt x="220599" y="264795"/>
                </a:lnTo>
                <a:lnTo>
                  <a:pt x="0" y="264795"/>
                </a:lnTo>
                <a:lnTo>
                  <a:pt x="0" y="0"/>
                </a:lnTo>
                <a:close/>
              </a:path>
            </a:pathLst>
          </a:custGeom>
          <a:solidFill>
            <a:srgbClr val="E66F78"/>
          </a:solidFill>
        </p:spPr>
        <p:txBody>
          <a:bodyPr wrap="square" lIns="0" tIns="0" rIns="0" bIns="0" rtlCol="0"/>
          <a:lstStyle/>
          <a:p>
            <a:endParaRPr sz="1350"/>
          </a:p>
        </p:txBody>
      </p:sp>
      <p:sp>
        <p:nvSpPr>
          <p:cNvPr id="52" name="object 52"/>
          <p:cNvSpPr/>
          <p:nvPr/>
        </p:nvSpPr>
        <p:spPr>
          <a:xfrm>
            <a:off x="3420713" y="3274696"/>
            <a:ext cx="55245" cy="253841"/>
          </a:xfrm>
          <a:custGeom>
            <a:avLst/>
            <a:gdLst/>
            <a:ahLst/>
            <a:cxnLst/>
            <a:rect l="l" t="t" r="r" b="b"/>
            <a:pathLst>
              <a:path w="73660" h="338454">
                <a:moveTo>
                  <a:pt x="73533" y="0"/>
                </a:moveTo>
                <a:lnTo>
                  <a:pt x="0" y="73533"/>
                </a:lnTo>
                <a:lnTo>
                  <a:pt x="0" y="338328"/>
                </a:lnTo>
                <a:lnTo>
                  <a:pt x="73533" y="264795"/>
                </a:lnTo>
                <a:lnTo>
                  <a:pt x="73533" y="0"/>
                </a:lnTo>
                <a:close/>
              </a:path>
            </a:pathLst>
          </a:custGeom>
          <a:solidFill>
            <a:srgbClr val="B85A5F"/>
          </a:solidFill>
        </p:spPr>
        <p:txBody>
          <a:bodyPr wrap="square" lIns="0" tIns="0" rIns="0" bIns="0" rtlCol="0"/>
          <a:lstStyle/>
          <a:p>
            <a:endParaRPr sz="1350"/>
          </a:p>
        </p:txBody>
      </p:sp>
      <p:sp>
        <p:nvSpPr>
          <p:cNvPr id="53" name="object 53"/>
          <p:cNvSpPr/>
          <p:nvPr/>
        </p:nvSpPr>
        <p:spPr>
          <a:xfrm>
            <a:off x="3255264" y="3274695"/>
            <a:ext cx="220980" cy="55245"/>
          </a:xfrm>
          <a:custGeom>
            <a:avLst/>
            <a:gdLst/>
            <a:ahLst/>
            <a:cxnLst/>
            <a:rect l="l" t="t" r="r" b="b"/>
            <a:pathLst>
              <a:path w="294639" h="73660">
                <a:moveTo>
                  <a:pt x="294132" y="0"/>
                </a:moveTo>
                <a:lnTo>
                  <a:pt x="73533" y="0"/>
                </a:lnTo>
                <a:lnTo>
                  <a:pt x="0" y="73533"/>
                </a:lnTo>
                <a:lnTo>
                  <a:pt x="220599" y="73533"/>
                </a:lnTo>
                <a:lnTo>
                  <a:pt x="294132" y="0"/>
                </a:lnTo>
                <a:close/>
              </a:path>
            </a:pathLst>
          </a:custGeom>
          <a:solidFill>
            <a:srgbClr val="EB8B92"/>
          </a:solidFill>
        </p:spPr>
        <p:txBody>
          <a:bodyPr wrap="square" lIns="0" tIns="0" rIns="0" bIns="0" rtlCol="0"/>
          <a:lstStyle/>
          <a:p>
            <a:endParaRPr sz="1350"/>
          </a:p>
        </p:txBody>
      </p:sp>
      <p:sp>
        <p:nvSpPr>
          <p:cNvPr id="54" name="object 54"/>
          <p:cNvSpPr/>
          <p:nvPr/>
        </p:nvSpPr>
        <p:spPr>
          <a:xfrm>
            <a:off x="3255264" y="3274696"/>
            <a:ext cx="220980" cy="253841"/>
          </a:xfrm>
          <a:custGeom>
            <a:avLst/>
            <a:gdLst/>
            <a:ahLst/>
            <a:cxnLst/>
            <a:rect l="l" t="t" r="r" b="b"/>
            <a:pathLst>
              <a:path w="294639" h="338454">
                <a:moveTo>
                  <a:pt x="0" y="73533"/>
                </a:moveTo>
                <a:lnTo>
                  <a:pt x="73533" y="0"/>
                </a:lnTo>
                <a:lnTo>
                  <a:pt x="294132" y="0"/>
                </a:lnTo>
                <a:lnTo>
                  <a:pt x="294132" y="264795"/>
                </a:lnTo>
                <a:lnTo>
                  <a:pt x="220599" y="338328"/>
                </a:lnTo>
                <a:lnTo>
                  <a:pt x="0" y="338328"/>
                </a:lnTo>
                <a:lnTo>
                  <a:pt x="0" y="73533"/>
                </a:lnTo>
                <a:close/>
              </a:path>
            </a:pathLst>
          </a:custGeom>
          <a:ln w="12700">
            <a:solidFill>
              <a:srgbClr val="7E7E7E"/>
            </a:solidFill>
          </a:ln>
        </p:spPr>
        <p:txBody>
          <a:bodyPr wrap="square" lIns="0" tIns="0" rIns="0" bIns="0" rtlCol="0"/>
          <a:lstStyle/>
          <a:p>
            <a:endParaRPr sz="1350"/>
          </a:p>
        </p:txBody>
      </p:sp>
      <p:sp>
        <p:nvSpPr>
          <p:cNvPr id="55" name="object 55"/>
          <p:cNvSpPr/>
          <p:nvPr/>
        </p:nvSpPr>
        <p:spPr>
          <a:xfrm>
            <a:off x="3255264" y="3274695"/>
            <a:ext cx="220980" cy="55245"/>
          </a:xfrm>
          <a:custGeom>
            <a:avLst/>
            <a:gdLst/>
            <a:ahLst/>
            <a:cxnLst/>
            <a:rect l="l" t="t" r="r" b="b"/>
            <a:pathLst>
              <a:path w="294639" h="73660">
                <a:moveTo>
                  <a:pt x="0" y="73533"/>
                </a:moveTo>
                <a:lnTo>
                  <a:pt x="220599" y="73533"/>
                </a:lnTo>
                <a:lnTo>
                  <a:pt x="294132" y="0"/>
                </a:lnTo>
              </a:path>
            </a:pathLst>
          </a:custGeom>
          <a:ln w="12700">
            <a:solidFill>
              <a:srgbClr val="7E7E7E"/>
            </a:solidFill>
          </a:ln>
        </p:spPr>
        <p:txBody>
          <a:bodyPr wrap="square" lIns="0" tIns="0" rIns="0" bIns="0" rtlCol="0"/>
          <a:lstStyle/>
          <a:p>
            <a:endParaRPr sz="1350"/>
          </a:p>
        </p:txBody>
      </p:sp>
      <p:sp>
        <p:nvSpPr>
          <p:cNvPr id="56" name="object 56"/>
          <p:cNvSpPr/>
          <p:nvPr/>
        </p:nvSpPr>
        <p:spPr>
          <a:xfrm>
            <a:off x="3420713" y="3329845"/>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57" name="object 57"/>
          <p:cNvSpPr/>
          <p:nvPr/>
        </p:nvSpPr>
        <p:spPr>
          <a:xfrm>
            <a:off x="2382013" y="4600861"/>
            <a:ext cx="165734" cy="198596"/>
          </a:xfrm>
          <a:custGeom>
            <a:avLst/>
            <a:gdLst/>
            <a:ahLst/>
            <a:cxnLst/>
            <a:rect l="l" t="t" r="r" b="b"/>
            <a:pathLst>
              <a:path w="220979" h="264795">
                <a:moveTo>
                  <a:pt x="0" y="0"/>
                </a:moveTo>
                <a:lnTo>
                  <a:pt x="220598" y="0"/>
                </a:lnTo>
                <a:lnTo>
                  <a:pt x="220598" y="264795"/>
                </a:lnTo>
                <a:lnTo>
                  <a:pt x="0" y="264795"/>
                </a:lnTo>
                <a:lnTo>
                  <a:pt x="0" y="0"/>
                </a:lnTo>
                <a:close/>
              </a:path>
            </a:pathLst>
          </a:custGeom>
          <a:solidFill>
            <a:srgbClr val="73CEE2"/>
          </a:solidFill>
        </p:spPr>
        <p:txBody>
          <a:bodyPr wrap="square" lIns="0" tIns="0" rIns="0" bIns="0" rtlCol="0"/>
          <a:lstStyle/>
          <a:p>
            <a:endParaRPr sz="1350"/>
          </a:p>
        </p:txBody>
      </p:sp>
      <p:sp>
        <p:nvSpPr>
          <p:cNvPr id="58" name="object 58"/>
          <p:cNvSpPr/>
          <p:nvPr/>
        </p:nvSpPr>
        <p:spPr>
          <a:xfrm>
            <a:off x="2547461" y="4545711"/>
            <a:ext cx="55245" cy="253841"/>
          </a:xfrm>
          <a:custGeom>
            <a:avLst/>
            <a:gdLst/>
            <a:ahLst/>
            <a:cxnLst/>
            <a:rect l="l" t="t" r="r" b="b"/>
            <a:pathLst>
              <a:path w="73660"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59" name="object 59"/>
          <p:cNvSpPr/>
          <p:nvPr/>
        </p:nvSpPr>
        <p:spPr>
          <a:xfrm>
            <a:off x="2382012" y="4545710"/>
            <a:ext cx="220980" cy="55245"/>
          </a:xfrm>
          <a:custGeom>
            <a:avLst/>
            <a:gdLst/>
            <a:ahLst/>
            <a:cxnLst/>
            <a:rect l="l" t="t" r="r" b="b"/>
            <a:pathLst>
              <a:path w="294639"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60" name="object 60"/>
          <p:cNvSpPr/>
          <p:nvPr/>
        </p:nvSpPr>
        <p:spPr>
          <a:xfrm>
            <a:off x="2382012" y="4545711"/>
            <a:ext cx="220980" cy="253841"/>
          </a:xfrm>
          <a:custGeom>
            <a:avLst/>
            <a:gdLst/>
            <a:ahLst/>
            <a:cxnLst/>
            <a:rect l="l" t="t" r="r" b="b"/>
            <a:pathLst>
              <a:path w="294639"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61" name="object 61"/>
          <p:cNvSpPr/>
          <p:nvPr/>
        </p:nvSpPr>
        <p:spPr>
          <a:xfrm>
            <a:off x="2382012" y="4545710"/>
            <a:ext cx="220980" cy="55245"/>
          </a:xfrm>
          <a:custGeom>
            <a:avLst/>
            <a:gdLst/>
            <a:ahLst/>
            <a:cxnLst/>
            <a:rect l="l" t="t" r="r" b="b"/>
            <a:pathLst>
              <a:path w="294639"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62" name="object 62"/>
          <p:cNvSpPr/>
          <p:nvPr/>
        </p:nvSpPr>
        <p:spPr>
          <a:xfrm>
            <a:off x="2547461" y="4600861"/>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63" name="object 63"/>
          <p:cNvSpPr/>
          <p:nvPr/>
        </p:nvSpPr>
        <p:spPr>
          <a:xfrm>
            <a:off x="3837051" y="3329845"/>
            <a:ext cx="165734" cy="198596"/>
          </a:xfrm>
          <a:custGeom>
            <a:avLst/>
            <a:gdLst/>
            <a:ahLst/>
            <a:cxnLst/>
            <a:rect l="l" t="t" r="r" b="b"/>
            <a:pathLst>
              <a:path w="220979" h="264795">
                <a:moveTo>
                  <a:pt x="0" y="0"/>
                </a:moveTo>
                <a:lnTo>
                  <a:pt x="220599" y="0"/>
                </a:lnTo>
                <a:lnTo>
                  <a:pt x="220599" y="264795"/>
                </a:lnTo>
                <a:lnTo>
                  <a:pt x="0" y="264795"/>
                </a:lnTo>
                <a:lnTo>
                  <a:pt x="0" y="0"/>
                </a:lnTo>
                <a:close/>
              </a:path>
            </a:pathLst>
          </a:custGeom>
          <a:solidFill>
            <a:srgbClr val="E66F78"/>
          </a:solidFill>
        </p:spPr>
        <p:txBody>
          <a:bodyPr wrap="square" lIns="0" tIns="0" rIns="0" bIns="0" rtlCol="0"/>
          <a:lstStyle/>
          <a:p>
            <a:endParaRPr sz="1350"/>
          </a:p>
        </p:txBody>
      </p:sp>
      <p:sp>
        <p:nvSpPr>
          <p:cNvPr id="64" name="object 64"/>
          <p:cNvSpPr/>
          <p:nvPr/>
        </p:nvSpPr>
        <p:spPr>
          <a:xfrm>
            <a:off x="4002500" y="3274696"/>
            <a:ext cx="55245" cy="253841"/>
          </a:xfrm>
          <a:custGeom>
            <a:avLst/>
            <a:gdLst/>
            <a:ahLst/>
            <a:cxnLst/>
            <a:rect l="l" t="t" r="r" b="b"/>
            <a:pathLst>
              <a:path w="73660" h="338454">
                <a:moveTo>
                  <a:pt x="73533" y="0"/>
                </a:moveTo>
                <a:lnTo>
                  <a:pt x="0" y="73533"/>
                </a:lnTo>
                <a:lnTo>
                  <a:pt x="0" y="338328"/>
                </a:lnTo>
                <a:lnTo>
                  <a:pt x="73533" y="264795"/>
                </a:lnTo>
                <a:lnTo>
                  <a:pt x="73533" y="0"/>
                </a:lnTo>
                <a:close/>
              </a:path>
            </a:pathLst>
          </a:custGeom>
          <a:solidFill>
            <a:srgbClr val="B85A5F"/>
          </a:solidFill>
        </p:spPr>
        <p:txBody>
          <a:bodyPr wrap="square" lIns="0" tIns="0" rIns="0" bIns="0" rtlCol="0"/>
          <a:lstStyle/>
          <a:p>
            <a:endParaRPr sz="1350"/>
          </a:p>
        </p:txBody>
      </p:sp>
      <p:sp>
        <p:nvSpPr>
          <p:cNvPr id="65" name="object 65"/>
          <p:cNvSpPr/>
          <p:nvPr/>
        </p:nvSpPr>
        <p:spPr>
          <a:xfrm>
            <a:off x="3837050" y="3274695"/>
            <a:ext cx="220980" cy="55245"/>
          </a:xfrm>
          <a:custGeom>
            <a:avLst/>
            <a:gdLst/>
            <a:ahLst/>
            <a:cxnLst/>
            <a:rect l="l" t="t" r="r" b="b"/>
            <a:pathLst>
              <a:path w="294639" h="73660">
                <a:moveTo>
                  <a:pt x="294132" y="0"/>
                </a:moveTo>
                <a:lnTo>
                  <a:pt x="73533" y="0"/>
                </a:lnTo>
                <a:lnTo>
                  <a:pt x="0" y="73533"/>
                </a:lnTo>
                <a:lnTo>
                  <a:pt x="220599" y="73533"/>
                </a:lnTo>
                <a:lnTo>
                  <a:pt x="294132" y="0"/>
                </a:lnTo>
                <a:close/>
              </a:path>
            </a:pathLst>
          </a:custGeom>
          <a:solidFill>
            <a:srgbClr val="EB8B92"/>
          </a:solidFill>
        </p:spPr>
        <p:txBody>
          <a:bodyPr wrap="square" lIns="0" tIns="0" rIns="0" bIns="0" rtlCol="0"/>
          <a:lstStyle/>
          <a:p>
            <a:endParaRPr sz="1350"/>
          </a:p>
        </p:txBody>
      </p:sp>
      <p:sp>
        <p:nvSpPr>
          <p:cNvPr id="66" name="object 66"/>
          <p:cNvSpPr/>
          <p:nvPr/>
        </p:nvSpPr>
        <p:spPr>
          <a:xfrm>
            <a:off x="3837050" y="3274696"/>
            <a:ext cx="220980" cy="253841"/>
          </a:xfrm>
          <a:custGeom>
            <a:avLst/>
            <a:gdLst/>
            <a:ahLst/>
            <a:cxnLst/>
            <a:rect l="l" t="t" r="r" b="b"/>
            <a:pathLst>
              <a:path w="294639" h="338454">
                <a:moveTo>
                  <a:pt x="0" y="73533"/>
                </a:moveTo>
                <a:lnTo>
                  <a:pt x="73533" y="0"/>
                </a:lnTo>
                <a:lnTo>
                  <a:pt x="294132" y="0"/>
                </a:lnTo>
                <a:lnTo>
                  <a:pt x="294132" y="264795"/>
                </a:lnTo>
                <a:lnTo>
                  <a:pt x="220599" y="338328"/>
                </a:lnTo>
                <a:lnTo>
                  <a:pt x="0" y="338328"/>
                </a:lnTo>
                <a:lnTo>
                  <a:pt x="0" y="73533"/>
                </a:lnTo>
                <a:close/>
              </a:path>
            </a:pathLst>
          </a:custGeom>
          <a:ln w="12700">
            <a:solidFill>
              <a:srgbClr val="7E7E7E"/>
            </a:solidFill>
          </a:ln>
        </p:spPr>
        <p:txBody>
          <a:bodyPr wrap="square" lIns="0" tIns="0" rIns="0" bIns="0" rtlCol="0"/>
          <a:lstStyle/>
          <a:p>
            <a:endParaRPr sz="1350"/>
          </a:p>
        </p:txBody>
      </p:sp>
      <p:sp>
        <p:nvSpPr>
          <p:cNvPr id="67" name="object 67"/>
          <p:cNvSpPr/>
          <p:nvPr/>
        </p:nvSpPr>
        <p:spPr>
          <a:xfrm>
            <a:off x="3837050" y="3274695"/>
            <a:ext cx="220980" cy="55245"/>
          </a:xfrm>
          <a:custGeom>
            <a:avLst/>
            <a:gdLst/>
            <a:ahLst/>
            <a:cxnLst/>
            <a:rect l="l" t="t" r="r" b="b"/>
            <a:pathLst>
              <a:path w="294639" h="73660">
                <a:moveTo>
                  <a:pt x="0" y="73533"/>
                </a:moveTo>
                <a:lnTo>
                  <a:pt x="220599" y="73533"/>
                </a:lnTo>
                <a:lnTo>
                  <a:pt x="294132" y="0"/>
                </a:lnTo>
              </a:path>
            </a:pathLst>
          </a:custGeom>
          <a:ln w="12700">
            <a:solidFill>
              <a:srgbClr val="7E7E7E"/>
            </a:solidFill>
          </a:ln>
        </p:spPr>
        <p:txBody>
          <a:bodyPr wrap="square" lIns="0" tIns="0" rIns="0" bIns="0" rtlCol="0"/>
          <a:lstStyle/>
          <a:p>
            <a:endParaRPr sz="1350"/>
          </a:p>
        </p:txBody>
      </p:sp>
      <p:sp>
        <p:nvSpPr>
          <p:cNvPr id="68" name="object 68"/>
          <p:cNvSpPr/>
          <p:nvPr/>
        </p:nvSpPr>
        <p:spPr>
          <a:xfrm>
            <a:off x="4002500" y="3329845"/>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69" name="object 69"/>
          <p:cNvSpPr/>
          <p:nvPr/>
        </p:nvSpPr>
        <p:spPr>
          <a:xfrm>
            <a:off x="1800226" y="3652170"/>
            <a:ext cx="165734" cy="200025"/>
          </a:xfrm>
          <a:custGeom>
            <a:avLst/>
            <a:gdLst/>
            <a:ahLst/>
            <a:cxnLst/>
            <a:rect l="l" t="t" r="r" b="b"/>
            <a:pathLst>
              <a:path w="220980" h="266700">
                <a:moveTo>
                  <a:pt x="0" y="0"/>
                </a:moveTo>
                <a:lnTo>
                  <a:pt x="220599" y="0"/>
                </a:lnTo>
                <a:lnTo>
                  <a:pt x="220599" y="266319"/>
                </a:lnTo>
                <a:lnTo>
                  <a:pt x="0" y="266319"/>
                </a:lnTo>
                <a:lnTo>
                  <a:pt x="0" y="0"/>
                </a:lnTo>
                <a:close/>
              </a:path>
            </a:pathLst>
          </a:custGeom>
          <a:solidFill>
            <a:srgbClr val="73CEE2"/>
          </a:solidFill>
        </p:spPr>
        <p:txBody>
          <a:bodyPr wrap="square" lIns="0" tIns="0" rIns="0" bIns="0" rtlCol="0"/>
          <a:lstStyle/>
          <a:p>
            <a:endParaRPr sz="1350"/>
          </a:p>
        </p:txBody>
      </p:sp>
      <p:sp>
        <p:nvSpPr>
          <p:cNvPr id="70" name="object 70"/>
          <p:cNvSpPr/>
          <p:nvPr/>
        </p:nvSpPr>
        <p:spPr>
          <a:xfrm>
            <a:off x="1965674" y="3597021"/>
            <a:ext cx="55245" cy="255270"/>
          </a:xfrm>
          <a:custGeom>
            <a:avLst/>
            <a:gdLst/>
            <a:ahLst/>
            <a:cxnLst/>
            <a:rect l="l" t="t" r="r" b="b"/>
            <a:pathLst>
              <a:path w="73660" h="340360">
                <a:moveTo>
                  <a:pt x="73533" y="0"/>
                </a:moveTo>
                <a:lnTo>
                  <a:pt x="0" y="73533"/>
                </a:lnTo>
                <a:lnTo>
                  <a:pt x="0" y="339852"/>
                </a:lnTo>
                <a:lnTo>
                  <a:pt x="73533" y="266319"/>
                </a:lnTo>
                <a:lnTo>
                  <a:pt x="73533" y="0"/>
                </a:lnTo>
                <a:close/>
              </a:path>
            </a:pathLst>
          </a:custGeom>
          <a:solidFill>
            <a:srgbClr val="5CA6B6"/>
          </a:solidFill>
        </p:spPr>
        <p:txBody>
          <a:bodyPr wrap="square" lIns="0" tIns="0" rIns="0" bIns="0" rtlCol="0"/>
          <a:lstStyle/>
          <a:p>
            <a:endParaRPr sz="1350"/>
          </a:p>
        </p:txBody>
      </p:sp>
      <p:sp>
        <p:nvSpPr>
          <p:cNvPr id="71" name="object 71"/>
          <p:cNvSpPr/>
          <p:nvPr/>
        </p:nvSpPr>
        <p:spPr>
          <a:xfrm>
            <a:off x="1800225" y="3597021"/>
            <a:ext cx="220980" cy="55245"/>
          </a:xfrm>
          <a:custGeom>
            <a:avLst/>
            <a:gdLst/>
            <a:ahLst/>
            <a:cxnLst/>
            <a:rect l="l" t="t" r="r" b="b"/>
            <a:pathLst>
              <a:path w="294639" h="73660">
                <a:moveTo>
                  <a:pt x="294132" y="0"/>
                </a:moveTo>
                <a:lnTo>
                  <a:pt x="73533" y="0"/>
                </a:lnTo>
                <a:lnTo>
                  <a:pt x="0" y="73533"/>
                </a:lnTo>
                <a:lnTo>
                  <a:pt x="220599" y="73533"/>
                </a:lnTo>
                <a:lnTo>
                  <a:pt x="294132" y="0"/>
                </a:lnTo>
                <a:close/>
              </a:path>
            </a:pathLst>
          </a:custGeom>
          <a:solidFill>
            <a:srgbClr val="8ED7E8"/>
          </a:solidFill>
        </p:spPr>
        <p:txBody>
          <a:bodyPr wrap="square" lIns="0" tIns="0" rIns="0" bIns="0" rtlCol="0"/>
          <a:lstStyle/>
          <a:p>
            <a:endParaRPr sz="1350"/>
          </a:p>
        </p:txBody>
      </p:sp>
      <p:sp>
        <p:nvSpPr>
          <p:cNvPr id="72" name="object 72"/>
          <p:cNvSpPr/>
          <p:nvPr/>
        </p:nvSpPr>
        <p:spPr>
          <a:xfrm>
            <a:off x="1800225" y="3597021"/>
            <a:ext cx="220980" cy="255270"/>
          </a:xfrm>
          <a:custGeom>
            <a:avLst/>
            <a:gdLst/>
            <a:ahLst/>
            <a:cxnLst/>
            <a:rect l="l" t="t" r="r" b="b"/>
            <a:pathLst>
              <a:path w="294639" h="340360">
                <a:moveTo>
                  <a:pt x="0" y="73533"/>
                </a:moveTo>
                <a:lnTo>
                  <a:pt x="73533" y="0"/>
                </a:lnTo>
                <a:lnTo>
                  <a:pt x="294132" y="0"/>
                </a:lnTo>
                <a:lnTo>
                  <a:pt x="294132" y="266319"/>
                </a:lnTo>
                <a:lnTo>
                  <a:pt x="220599" y="339852"/>
                </a:lnTo>
                <a:lnTo>
                  <a:pt x="0" y="339852"/>
                </a:lnTo>
                <a:lnTo>
                  <a:pt x="0" y="73533"/>
                </a:lnTo>
                <a:close/>
              </a:path>
            </a:pathLst>
          </a:custGeom>
          <a:ln w="12700">
            <a:solidFill>
              <a:srgbClr val="7E7E7E"/>
            </a:solidFill>
          </a:ln>
        </p:spPr>
        <p:txBody>
          <a:bodyPr wrap="square" lIns="0" tIns="0" rIns="0" bIns="0" rtlCol="0"/>
          <a:lstStyle/>
          <a:p>
            <a:endParaRPr sz="1350"/>
          </a:p>
        </p:txBody>
      </p:sp>
      <p:sp>
        <p:nvSpPr>
          <p:cNvPr id="73" name="object 73"/>
          <p:cNvSpPr/>
          <p:nvPr/>
        </p:nvSpPr>
        <p:spPr>
          <a:xfrm>
            <a:off x="1800225" y="3597021"/>
            <a:ext cx="220980" cy="55245"/>
          </a:xfrm>
          <a:custGeom>
            <a:avLst/>
            <a:gdLst/>
            <a:ahLst/>
            <a:cxnLst/>
            <a:rect l="l" t="t" r="r" b="b"/>
            <a:pathLst>
              <a:path w="294639" h="73660">
                <a:moveTo>
                  <a:pt x="0" y="73533"/>
                </a:moveTo>
                <a:lnTo>
                  <a:pt x="220599" y="73533"/>
                </a:lnTo>
                <a:lnTo>
                  <a:pt x="294132" y="0"/>
                </a:lnTo>
              </a:path>
            </a:pathLst>
          </a:custGeom>
          <a:ln w="12700">
            <a:solidFill>
              <a:srgbClr val="7E7E7E"/>
            </a:solidFill>
          </a:ln>
        </p:spPr>
        <p:txBody>
          <a:bodyPr wrap="square" lIns="0" tIns="0" rIns="0" bIns="0" rtlCol="0"/>
          <a:lstStyle/>
          <a:p>
            <a:endParaRPr sz="1350"/>
          </a:p>
        </p:txBody>
      </p:sp>
      <p:sp>
        <p:nvSpPr>
          <p:cNvPr id="74" name="object 74"/>
          <p:cNvSpPr/>
          <p:nvPr/>
        </p:nvSpPr>
        <p:spPr>
          <a:xfrm>
            <a:off x="1965674" y="3652170"/>
            <a:ext cx="0" cy="200025"/>
          </a:xfrm>
          <a:custGeom>
            <a:avLst/>
            <a:gdLst/>
            <a:ahLst/>
            <a:cxnLst/>
            <a:rect l="l" t="t" r="r" b="b"/>
            <a:pathLst>
              <a:path h="266700">
                <a:moveTo>
                  <a:pt x="0" y="0"/>
                </a:moveTo>
                <a:lnTo>
                  <a:pt x="0" y="266319"/>
                </a:lnTo>
              </a:path>
            </a:pathLst>
          </a:custGeom>
          <a:ln w="12700">
            <a:solidFill>
              <a:srgbClr val="7E7E7E"/>
            </a:solidFill>
          </a:ln>
        </p:spPr>
        <p:txBody>
          <a:bodyPr wrap="square" lIns="0" tIns="0" rIns="0" bIns="0" rtlCol="0"/>
          <a:lstStyle/>
          <a:p>
            <a:endParaRPr sz="1350"/>
          </a:p>
        </p:txBody>
      </p:sp>
      <p:sp>
        <p:nvSpPr>
          <p:cNvPr id="75" name="object 75"/>
          <p:cNvSpPr/>
          <p:nvPr/>
        </p:nvSpPr>
        <p:spPr>
          <a:xfrm>
            <a:off x="1509904" y="3651028"/>
            <a:ext cx="165734" cy="198596"/>
          </a:xfrm>
          <a:custGeom>
            <a:avLst/>
            <a:gdLst/>
            <a:ahLst/>
            <a:cxnLst/>
            <a:rect l="l" t="t" r="r" b="b"/>
            <a:pathLst>
              <a:path w="220980" h="264795">
                <a:moveTo>
                  <a:pt x="0" y="0"/>
                </a:moveTo>
                <a:lnTo>
                  <a:pt x="220599" y="0"/>
                </a:lnTo>
                <a:lnTo>
                  <a:pt x="220599" y="264794"/>
                </a:lnTo>
                <a:lnTo>
                  <a:pt x="0" y="264794"/>
                </a:lnTo>
                <a:lnTo>
                  <a:pt x="0" y="0"/>
                </a:lnTo>
                <a:close/>
              </a:path>
            </a:pathLst>
          </a:custGeom>
          <a:solidFill>
            <a:srgbClr val="73CEE2"/>
          </a:solidFill>
        </p:spPr>
        <p:txBody>
          <a:bodyPr wrap="square" lIns="0" tIns="0" rIns="0" bIns="0" rtlCol="0"/>
          <a:lstStyle/>
          <a:p>
            <a:endParaRPr sz="1350"/>
          </a:p>
        </p:txBody>
      </p:sp>
      <p:sp>
        <p:nvSpPr>
          <p:cNvPr id="76" name="object 76"/>
          <p:cNvSpPr/>
          <p:nvPr/>
        </p:nvSpPr>
        <p:spPr>
          <a:xfrm>
            <a:off x="1675352" y="3595878"/>
            <a:ext cx="55245" cy="253841"/>
          </a:xfrm>
          <a:custGeom>
            <a:avLst/>
            <a:gdLst/>
            <a:ahLst/>
            <a:cxnLst/>
            <a:rect l="l" t="t" r="r" b="b"/>
            <a:pathLst>
              <a:path w="73660" h="338454">
                <a:moveTo>
                  <a:pt x="73533" y="0"/>
                </a:moveTo>
                <a:lnTo>
                  <a:pt x="0" y="73533"/>
                </a:lnTo>
                <a:lnTo>
                  <a:pt x="0" y="338328"/>
                </a:lnTo>
                <a:lnTo>
                  <a:pt x="73533" y="264795"/>
                </a:lnTo>
                <a:lnTo>
                  <a:pt x="73533" y="0"/>
                </a:lnTo>
                <a:close/>
              </a:path>
            </a:pathLst>
          </a:custGeom>
          <a:solidFill>
            <a:srgbClr val="5CA6B6"/>
          </a:solidFill>
        </p:spPr>
        <p:txBody>
          <a:bodyPr wrap="square" lIns="0" tIns="0" rIns="0" bIns="0" rtlCol="0"/>
          <a:lstStyle/>
          <a:p>
            <a:endParaRPr sz="1350"/>
          </a:p>
        </p:txBody>
      </p:sp>
      <p:sp>
        <p:nvSpPr>
          <p:cNvPr id="77" name="object 77"/>
          <p:cNvSpPr/>
          <p:nvPr/>
        </p:nvSpPr>
        <p:spPr>
          <a:xfrm>
            <a:off x="1509903" y="3595877"/>
            <a:ext cx="220980" cy="55245"/>
          </a:xfrm>
          <a:custGeom>
            <a:avLst/>
            <a:gdLst/>
            <a:ahLst/>
            <a:cxnLst/>
            <a:rect l="l" t="t" r="r" b="b"/>
            <a:pathLst>
              <a:path w="294639" h="73660">
                <a:moveTo>
                  <a:pt x="294132" y="0"/>
                </a:moveTo>
                <a:lnTo>
                  <a:pt x="73533" y="0"/>
                </a:lnTo>
                <a:lnTo>
                  <a:pt x="0" y="73533"/>
                </a:lnTo>
                <a:lnTo>
                  <a:pt x="220599" y="73533"/>
                </a:lnTo>
                <a:lnTo>
                  <a:pt x="294132" y="0"/>
                </a:lnTo>
                <a:close/>
              </a:path>
            </a:pathLst>
          </a:custGeom>
          <a:solidFill>
            <a:srgbClr val="8ED7E8"/>
          </a:solidFill>
        </p:spPr>
        <p:txBody>
          <a:bodyPr wrap="square" lIns="0" tIns="0" rIns="0" bIns="0" rtlCol="0"/>
          <a:lstStyle/>
          <a:p>
            <a:endParaRPr sz="1350"/>
          </a:p>
        </p:txBody>
      </p:sp>
      <p:sp>
        <p:nvSpPr>
          <p:cNvPr id="78" name="object 78"/>
          <p:cNvSpPr/>
          <p:nvPr/>
        </p:nvSpPr>
        <p:spPr>
          <a:xfrm>
            <a:off x="1509903" y="3595878"/>
            <a:ext cx="220980" cy="253841"/>
          </a:xfrm>
          <a:custGeom>
            <a:avLst/>
            <a:gdLst/>
            <a:ahLst/>
            <a:cxnLst/>
            <a:rect l="l" t="t" r="r" b="b"/>
            <a:pathLst>
              <a:path w="294639" h="338454">
                <a:moveTo>
                  <a:pt x="0" y="73533"/>
                </a:moveTo>
                <a:lnTo>
                  <a:pt x="73533" y="0"/>
                </a:lnTo>
                <a:lnTo>
                  <a:pt x="294132" y="0"/>
                </a:lnTo>
                <a:lnTo>
                  <a:pt x="294132" y="264795"/>
                </a:lnTo>
                <a:lnTo>
                  <a:pt x="220599" y="338328"/>
                </a:lnTo>
                <a:lnTo>
                  <a:pt x="0" y="338328"/>
                </a:lnTo>
                <a:lnTo>
                  <a:pt x="0" y="73533"/>
                </a:lnTo>
                <a:close/>
              </a:path>
            </a:pathLst>
          </a:custGeom>
          <a:ln w="12700">
            <a:solidFill>
              <a:srgbClr val="7E7E7E"/>
            </a:solidFill>
          </a:ln>
        </p:spPr>
        <p:txBody>
          <a:bodyPr wrap="square" lIns="0" tIns="0" rIns="0" bIns="0" rtlCol="0"/>
          <a:lstStyle/>
          <a:p>
            <a:endParaRPr sz="1350"/>
          </a:p>
        </p:txBody>
      </p:sp>
      <p:sp>
        <p:nvSpPr>
          <p:cNvPr id="79" name="object 79"/>
          <p:cNvSpPr/>
          <p:nvPr/>
        </p:nvSpPr>
        <p:spPr>
          <a:xfrm>
            <a:off x="1509903" y="3595877"/>
            <a:ext cx="220980" cy="55245"/>
          </a:xfrm>
          <a:custGeom>
            <a:avLst/>
            <a:gdLst/>
            <a:ahLst/>
            <a:cxnLst/>
            <a:rect l="l" t="t" r="r" b="b"/>
            <a:pathLst>
              <a:path w="294639" h="73660">
                <a:moveTo>
                  <a:pt x="0" y="73533"/>
                </a:moveTo>
                <a:lnTo>
                  <a:pt x="220599" y="73533"/>
                </a:lnTo>
                <a:lnTo>
                  <a:pt x="294132" y="0"/>
                </a:lnTo>
              </a:path>
            </a:pathLst>
          </a:custGeom>
          <a:ln w="12700">
            <a:solidFill>
              <a:srgbClr val="7E7E7E"/>
            </a:solidFill>
          </a:ln>
        </p:spPr>
        <p:txBody>
          <a:bodyPr wrap="square" lIns="0" tIns="0" rIns="0" bIns="0" rtlCol="0"/>
          <a:lstStyle/>
          <a:p>
            <a:endParaRPr sz="1350"/>
          </a:p>
        </p:txBody>
      </p:sp>
      <p:sp>
        <p:nvSpPr>
          <p:cNvPr id="80" name="object 80"/>
          <p:cNvSpPr/>
          <p:nvPr/>
        </p:nvSpPr>
        <p:spPr>
          <a:xfrm>
            <a:off x="1675352" y="3651028"/>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81" name="object 81"/>
          <p:cNvSpPr/>
          <p:nvPr/>
        </p:nvSpPr>
        <p:spPr>
          <a:xfrm>
            <a:off x="1218438" y="3653314"/>
            <a:ext cx="165734" cy="198596"/>
          </a:xfrm>
          <a:custGeom>
            <a:avLst/>
            <a:gdLst/>
            <a:ahLst/>
            <a:cxnLst/>
            <a:rect l="l" t="t" r="r" b="b"/>
            <a:pathLst>
              <a:path w="220980" h="264795">
                <a:moveTo>
                  <a:pt x="0" y="0"/>
                </a:moveTo>
                <a:lnTo>
                  <a:pt x="220598" y="0"/>
                </a:lnTo>
                <a:lnTo>
                  <a:pt x="220598" y="264794"/>
                </a:lnTo>
                <a:lnTo>
                  <a:pt x="0" y="264794"/>
                </a:lnTo>
                <a:lnTo>
                  <a:pt x="0" y="0"/>
                </a:lnTo>
                <a:close/>
              </a:path>
            </a:pathLst>
          </a:custGeom>
          <a:solidFill>
            <a:srgbClr val="73CEE2"/>
          </a:solidFill>
        </p:spPr>
        <p:txBody>
          <a:bodyPr wrap="square" lIns="0" tIns="0" rIns="0" bIns="0" rtlCol="0"/>
          <a:lstStyle/>
          <a:p>
            <a:endParaRPr sz="1350"/>
          </a:p>
        </p:txBody>
      </p:sp>
      <p:sp>
        <p:nvSpPr>
          <p:cNvPr id="82" name="object 82"/>
          <p:cNvSpPr/>
          <p:nvPr/>
        </p:nvSpPr>
        <p:spPr>
          <a:xfrm>
            <a:off x="1383887" y="3598165"/>
            <a:ext cx="55245" cy="253841"/>
          </a:xfrm>
          <a:custGeom>
            <a:avLst/>
            <a:gdLst/>
            <a:ahLst/>
            <a:cxnLst/>
            <a:rect l="l" t="t" r="r" b="b"/>
            <a:pathLst>
              <a:path w="73660" h="338454">
                <a:moveTo>
                  <a:pt x="73533" y="0"/>
                </a:moveTo>
                <a:lnTo>
                  <a:pt x="0" y="73533"/>
                </a:lnTo>
                <a:lnTo>
                  <a:pt x="0" y="338328"/>
                </a:lnTo>
                <a:lnTo>
                  <a:pt x="73533" y="264795"/>
                </a:lnTo>
                <a:lnTo>
                  <a:pt x="73533" y="0"/>
                </a:lnTo>
                <a:close/>
              </a:path>
            </a:pathLst>
          </a:custGeom>
          <a:solidFill>
            <a:srgbClr val="5CA6B6"/>
          </a:solidFill>
        </p:spPr>
        <p:txBody>
          <a:bodyPr wrap="square" lIns="0" tIns="0" rIns="0" bIns="0" rtlCol="0"/>
          <a:lstStyle/>
          <a:p>
            <a:endParaRPr sz="1350"/>
          </a:p>
        </p:txBody>
      </p:sp>
      <p:sp>
        <p:nvSpPr>
          <p:cNvPr id="83" name="object 83"/>
          <p:cNvSpPr/>
          <p:nvPr/>
        </p:nvSpPr>
        <p:spPr>
          <a:xfrm>
            <a:off x="1218437" y="3598164"/>
            <a:ext cx="220980" cy="55245"/>
          </a:xfrm>
          <a:custGeom>
            <a:avLst/>
            <a:gdLst/>
            <a:ahLst/>
            <a:cxnLst/>
            <a:rect l="l" t="t" r="r" b="b"/>
            <a:pathLst>
              <a:path w="294639" h="73660">
                <a:moveTo>
                  <a:pt x="294132" y="0"/>
                </a:moveTo>
                <a:lnTo>
                  <a:pt x="73533" y="0"/>
                </a:lnTo>
                <a:lnTo>
                  <a:pt x="0" y="73533"/>
                </a:lnTo>
                <a:lnTo>
                  <a:pt x="220599" y="73533"/>
                </a:lnTo>
                <a:lnTo>
                  <a:pt x="294132" y="0"/>
                </a:lnTo>
                <a:close/>
              </a:path>
            </a:pathLst>
          </a:custGeom>
          <a:solidFill>
            <a:srgbClr val="8ED7E8"/>
          </a:solidFill>
        </p:spPr>
        <p:txBody>
          <a:bodyPr wrap="square" lIns="0" tIns="0" rIns="0" bIns="0" rtlCol="0"/>
          <a:lstStyle/>
          <a:p>
            <a:endParaRPr sz="1350"/>
          </a:p>
        </p:txBody>
      </p:sp>
      <p:sp>
        <p:nvSpPr>
          <p:cNvPr id="84" name="object 84"/>
          <p:cNvSpPr/>
          <p:nvPr/>
        </p:nvSpPr>
        <p:spPr>
          <a:xfrm>
            <a:off x="1218437" y="3598165"/>
            <a:ext cx="220980" cy="253841"/>
          </a:xfrm>
          <a:custGeom>
            <a:avLst/>
            <a:gdLst/>
            <a:ahLst/>
            <a:cxnLst/>
            <a:rect l="l" t="t" r="r" b="b"/>
            <a:pathLst>
              <a:path w="294639" h="338454">
                <a:moveTo>
                  <a:pt x="0" y="73533"/>
                </a:moveTo>
                <a:lnTo>
                  <a:pt x="73533" y="0"/>
                </a:lnTo>
                <a:lnTo>
                  <a:pt x="294132" y="0"/>
                </a:lnTo>
                <a:lnTo>
                  <a:pt x="294132" y="264795"/>
                </a:lnTo>
                <a:lnTo>
                  <a:pt x="220599" y="338328"/>
                </a:lnTo>
                <a:lnTo>
                  <a:pt x="0" y="338328"/>
                </a:lnTo>
                <a:lnTo>
                  <a:pt x="0" y="73533"/>
                </a:lnTo>
                <a:close/>
              </a:path>
            </a:pathLst>
          </a:custGeom>
          <a:ln w="12700">
            <a:solidFill>
              <a:srgbClr val="7E7E7E"/>
            </a:solidFill>
          </a:ln>
        </p:spPr>
        <p:txBody>
          <a:bodyPr wrap="square" lIns="0" tIns="0" rIns="0" bIns="0" rtlCol="0"/>
          <a:lstStyle/>
          <a:p>
            <a:endParaRPr sz="1350"/>
          </a:p>
        </p:txBody>
      </p:sp>
      <p:sp>
        <p:nvSpPr>
          <p:cNvPr id="85" name="object 85"/>
          <p:cNvSpPr/>
          <p:nvPr/>
        </p:nvSpPr>
        <p:spPr>
          <a:xfrm>
            <a:off x="1218437" y="3598164"/>
            <a:ext cx="220980" cy="55245"/>
          </a:xfrm>
          <a:custGeom>
            <a:avLst/>
            <a:gdLst/>
            <a:ahLst/>
            <a:cxnLst/>
            <a:rect l="l" t="t" r="r" b="b"/>
            <a:pathLst>
              <a:path w="294639" h="73660">
                <a:moveTo>
                  <a:pt x="0" y="73533"/>
                </a:moveTo>
                <a:lnTo>
                  <a:pt x="220599" y="73533"/>
                </a:lnTo>
                <a:lnTo>
                  <a:pt x="294132" y="0"/>
                </a:lnTo>
              </a:path>
            </a:pathLst>
          </a:custGeom>
          <a:ln w="12700">
            <a:solidFill>
              <a:srgbClr val="7E7E7E"/>
            </a:solidFill>
          </a:ln>
        </p:spPr>
        <p:txBody>
          <a:bodyPr wrap="square" lIns="0" tIns="0" rIns="0" bIns="0" rtlCol="0"/>
          <a:lstStyle/>
          <a:p>
            <a:endParaRPr sz="1350"/>
          </a:p>
        </p:txBody>
      </p:sp>
      <p:sp>
        <p:nvSpPr>
          <p:cNvPr id="86" name="object 86"/>
          <p:cNvSpPr/>
          <p:nvPr/>
        </p:nvSpPr>
        <p:spPr>
          <a:xfrm>
            <a:off x="1383887" y="3653314"/>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87" name="object 87"/>
          <p:cNvSpPr/>
          <p:nvPr/>
        </p:nvSpPr>
        <p:spPr>
          <a:xfrm>
            <a:off x="2673477" y="3652170"/>
            <a:ext cx="165734" cy="200025"/>
          </a:xfrm>
          <a:custGeom>
            <a:avLst/>
            <a:gdLst/>
            <a:ahLst/>
            <a:cxnLst/>
            <a:rect l="l" t="t" r="r" b="b"/>
            <a:pathLst>
              <a:path w="220979" h="266700">
                <a:moveTo>
                  <a:pt x="0" y="0"/>
                </a:moveTo>
                <a:lnTo>
                  <a:pt x="220599" y="0"/>
                </a:lnTo>
                <a:lnTo>
                  <a:pt x="220599" y="266319"/>
                </a:lnTo>
                <a:lnTo>
                  <a:pt x="0" y="266319"/>
                </a:lnTo>
                <a:lnTo>
                  <a:pt x="0" y="0"/>
                </a:lnTo>
                <a:close/>
              </a:path>
            </a:pathLst>
          </a:custGeom>
          <a:solidFill>
            <a:srgbClr val="73CEE2"/>
          </a:solidFill>
        </p:spPr>
        <p:txBody>
          <a:bodyPr wrap="square" lIns="0" tIns="0" rIns="0" bIns="0" rtlCol="0"/>
          <a:lstStyle/>
          <a:p>
            <a:endParaRPr sz="1350"/>
          </a:p>
        </p:txBody>
      </p:sp>
      <p:sp>
        <p:nvSpPr>
          <p:cNvPr id="88" name="object 88"/>
          <p:cNvSpPr/>
          <p:nvPr/>
        </p:nvSpPr>
        <p:spPr>
          <a:xfrm>
            <a:off x="2838926" y="3597021"/>
            <a:ext cx="55245" cy="255270"/>
          </a:xfrm>
          <a:custGeom>
            <a:avLst/>
            <a:gdLst/>
            <a:ahLst/>
            <a:cxnLst/>
            <a:rect l="l" t="t" r="r" b="b"/>
            <a:pathLst>
              <a:path w="73660" h="340360">
                <a:moveTo>
                  <a:pt x="73533" y="0"/>
                </a:moveTo>
                <a:lnTo>
                  <a:pt x="0" y="73533"/>
                </a:lnTo>
                <a:lnTo>
                  <a:pt x="0" y="339852"/>
                </a:lnTo>
                <a:lnTo>
                  <a:pt x="73533" y="266319"/>
                </a:lnTo>
                <a:lnTo>
                  <a:pt x="73533" y="0"/>
                </a:lnTo>
                <a:close/>
              </a:path>
            </a:pathLst>
          </a:custGeom>
          <a:solidFill>
            <a:srgbClr val="5CA6B6"/>
          </a:solidFill>
        </p:spPr>
        <p:txBody>
          <a:bodyPr wrap="square" lIns="0" tIns="0" rIns="0" bIns="0" rtlCol="0"/>
          <a:lstStyle/>
          <a:p>
            <a:endParaRPr sz="1350"/>
          </a:p>
        </p:txBody>
      </p:sp>
      <p:sp>
        <p:nvSpPr>
          <p:cNvPr id="89" name="object 89"/>
          <p:cNvSpPr/>
          <p:nvPr/>
        </p:nvSpPr>
        <p:spPr>
          <a:xfrm>
            <a:off x="2673476" y="3597021"/>
            <a:ext cx="220980" cy="55245"/>
          </a:xfrm>
          <a:custGeom>
            <a:avLst/>
            <a:gdLst/>
            <a:ahLst/>
            <a:cxnLst/>
            <a:rect l="l" t="t" r="r" b="b"/>
            <a:pathLst>
              <a:path w="294639" h="73660">
                <a:moveTo>
                  <a:pt x="294132" y="0"/>
                </a:moveTo>
                <a:lnTo>
                  <a:pt x="73533" y="0"/>
                </a:lnTo>
                <a:lnTo>
                  <a:pt x="0" y="73533"/>
                </a:lnTo>
                <a:lnTo>
                  <a:pt x="220599" y="73533"/>
                </a:lnTo>
                <a:lnTo>
                  <a:pt x="294132" y="0"/>
                </a:lnTo>
                <a:close/>
              </a:path>
            </a:pathLst>
          </a:custGeom>
          <a:solidFill>
            <a:srgbClr val="8ED7E8"/>
          </a:solidFill>
        </p:spPr>
        <p:txBody>
          <a:bodyPr wrap="square" lIns="0" tIns="0" rIns="0" bIns="0" rtlCol="0"/>
          <a:lstStyle/>
          <a:p>
            <a:endParaRPr sz="1350"/>
          </a:p>
        </p:txBody>
      </p:sp>
      <p:sp>
        <p:nvSpPr>
          <p:cNvPr id="90" name="object 90"/>
          <p:cNvSpPr/>
          <p:nvPr/>
        </p:nvSpPr>
        <p:spPr>
          <a:xfrm>
            <a:off x="2673476" y="3597021"/>
            <a:ext cx="220980" cy="255270"/>
          </a:xfrm>
          <a:custGeom>
            <a:avLst/>
            <a:gdLst/>
            <a:ahLst/>
            <a:cxnLst/>
            <a:rect l="l" t="t" r="r" b="b"/>
            <a:pathLst>
              <a:path w="294639" h="340360">
                <a:moveTo>
                  <a:pt x="0" y="73533"/>
                </a:moveTo>
                <a:lnTo>
                  <a:pt x="73533" y="0"/>
                </a:lnTo>
                <a:lnTo>
                  <a:pt x="294132" y="0"/>
                </a:lnTo>
                <a:lnTo>
                  <a:pt x="294132" y="266319"/>
                </a:lnTo>
                <a:lnTo>
                  <a:pt x="220599" y="339852"/>
                </a:lnTo>
                <a:lnTo>
                  <a:pt x="0" y="339852"/>
                </a:lnTo>
                <a:lnTo>
                  <a:pt x="0" y="73533"/>
                </a:lnTo>
                <a:close/>
              </a:path>
            </a:pathLst>
          </a:custGeom>
          <a:ln w="12700">
            <a:solidFill>
              <a:srgbClr val="7E7E7E"/>
            </a:solidFill>
          </a:ln>
        </p:spPr>
        <p:txBody>
          <a:bodyPr wrap="square" lIns="0" tIns="0" rIns="0" bIns="0" rtlCol="0"/>
          <a:lstStyle/>
          <a:p>
            <a:endParaRPr sz="1350"/>
          </a:p>
        </p:txBody>
      </p:sp>
      <p:sp>
        <p:nvSpPr>
          <p:cNvPr id="91" name="object 91"/>
          <p:cNvSpPr/>
          <p:nvPr/>
        </p:nvSpPr>
        <p:spPr>
          <a:xfrm>
            <a:off x="2673476" y="3597021"/>
            <a:ext cx="220980" cy="55245"/>
          </a:xfrm>
          <a:custGeom>
            <a:avLst/>
            <a:gdLst/>
            <a:ahLst/>
            <a:cxnLst/>
            <a:rect l="l" t="t" r="r" b="b"/>
            <a:pathLst>
              <a:path w="294639" h="73660">
                <a:moveTo>
                  <a:pt x="0" y="73533"/>
                </a:moveTo>
                <a:lnTo>
                  <a:pt x="220599" y="73533"/>
                </a:lnTo>
                <a:lnTo>
                  <a:pt x="294132" y="0"/>
                </a:lnTo>
              </a:path>
            </a:pathLst>
          </a:custGeom>
          <a:ln w="12700">
            <a:solidFill>
              <a:srgbClr val="7E7E7E"/>
            </a:solidFill>
          </a:ln>
        </p:spPr>
        <p:txBody>
          <a:bodyPr wrap="square" lIns="0" tIns="0" rIns="0" bIns="0" rtlCol="0"/>
          <a:lstStyle/>
          <a:p>
            <a:endParaRPr sz="1350"/>
          </a:p>
        </p:txBody>
      </p:sp>
      <p:sp>
        <p:nvSpPr>
          <p:cNvPr id="92" name="object 92"/>
          <p:cNvSpPr/>
          <p:nvPr/>
        </p:nvSpPr>
        <p:spPr>
          <a:xfrm>
            <a:off x="2838926" y="3652170"/>
            <a:ext cx="0" cy="200025"/>
          </a:xfrm>
          <a:custGeom>
            <a:avLst/>
            <a:gdLst/>
            <a:ahLst/>
            <a:cxnLst/>
            <a:rect l="l" t="t" r="r" b="b"/>
            <a:pathLst>
              <a:path h="266700">
                <a:moveTo>
                  <a:pt x="0" y="0"/>
                </a:moveTo>
                <a:lnTo>
                  <a:pt x="0" y="266319"/>
                </a:lnTo>
              </a:path>
            </a:pathLst>
          </a:custGeom>
          <a:ln w="12700">
            <a:solidFill>
              <a:srgbClr val="7E7E7E"/>
            </a:solidFill>
          </a:ln>
        </p:spPr>
        <p:txBody>
          <a:bodyPr wrap="square" lIns="0" tIns="0" rIns="0" bIns="0" rtlCol="0"/>
          <a:lstStyle/>
          <a:p>
            <a:endParaRPr sz="1350"/>
          </a:p>
        </p:txBody>
      </p:sp>
      <p:sp>
        <p:nvSpPr>
          <p:cNvPr id="93" name="object 93"/>
          <p:cNvSpPr/>
          <p:nvPr/>
        </p:nvSpPr>
        <p:spPr>
          <a:xfrm>
            <a:off x="2382013" y="3651028"/>
            <a:ext cx="165734" cy="198596"/>
          </a:xfrm>
          <a:custGeom>
            <a:avLst/>
            <a:gdLst/>
            <a:ahLst/>
            <a:cxnLst/>
            <a:rect l="l" t="t" r="r" b="b"/>
            <a:pathLst>
              <a:path w="220979" h="264795">
                <a:moveTo>
                  <a:pt x="0" y="0"/>
                </a:moveTo>
                <a:lnTo>
                  <a:pt x="220598" y="0"/>
                </a:lnTo>
                <a:lnTo>
                  <a:pt x="220598" y="264794"/>
                </a:lnTo>
                <a:lnTo>
                  <a:pt x="0" y="264794"/>
                </a:lnTo>
                <a:lnTo>
                  <a:pt x="0" y="0"/>
                </a:lnTo>
                <a:close/>
              </a:path>
            </a:pathLst>
          </a:custGeom>
          <a:solidFill>
            <a:srgbClr val="73CEE2"/>
          </a:solidFill>
        </p:spPr>
        <p:txBody>
          <a:bodyPr wrap="square" lIns="0" tIns="0" rIns="0" bIns="0" rtlCol="0"/>
          <a:lstStyle/>
          <a:p>
            <a:endParaRPr sz="1350"/>
          </a:p>
        </p:txBody>
      </p:sp>
      <p:sp>
        <p:nvSpPr>
          <p:cNvPr id="94" name="object 94"/>
          <p:cNvSpPr/>
          <p:nvPr/>
        </p:nvSpPr>
        <p:spPr>
          <a:xfrm>
            <a:off x="2547461" y="3595878"/>
            <a:ext cx="55245" cy="253841"/>
          </a:xfrm>
          <a:custGeom>
            <a:avLst/>
            <a:gdLst/>
            <a:ahLst/>
            <a:cxnLst/>
            <a:rect l="l" t="t" r="r" b="b"/>
            <a:pathLst>
              <a:path w="73660" h="338454">
                <a:moveTo>
                  <a:pt x="73533" y="0"/>
                </a:moveTo>
                <a:lnTo>
                  <a:pt x="0" y="73533"/>
                </a:lnTo>
                <a:lnTo>
                  <a:pt x="0" y="338328"/>
                </a:lnTo>
                <a:lnTo>
                  <a:pt x="73533" y="264795"/>
                </a:lnTo>
                <a:lnTo>
                  <a:pt x="73533" y="0"/>
                </a:lnTo>
                <a:close/>
              </a:path>
            </a:pathLst>
          </a:custGeom>
          <a:solidFill>
            <a:srgbClr val="5CA6B6"/>
          </a:solidFill>
        </p:spPr>
        <p:txBody>
          <a:bodyPr wrap="square" lIns="0" tIns="0" rIns="0" bIns="0" rtlCol="0"/>
          <a:lstStyle/>
          <a:p>
            <a:endParaRPr sz="1350"/>
          </a:p>
        </p:txBody>
      </p:sp>
      <p:sp>
        <p:nvSpPr>
          <p:cNvPr id="95" name="object 95"/>
          <p:cNvSpPr/>
          <p:nvPr/>
        </p:nvSpPr>
        <p:spPr>
          <a:xfrm>
            <a:off x="2382012" y="3595877"/>
            <a:ext cx="220980" cy="55245"/>
          </a:xfrm>
          <a:custGeom>
            <a:avLst/>
            <a:gdLst/>
            <a:ahLst/>
            <a:cxnLst/>
            <a:rect l="l" t="t" r="r" b="b"/>
            <a:pathLst>
              <a:path w="294639" h="73660">
                <a:moveTo>
                  <a:pt x="294132" y="0"/>
                </a:moveTo>
                <a:lnTo>
                  <a:pt x="73533" y="0"/>
                </a:lnTo>
                <a:lnTo>
                  <a:pt x="0" y="73533"/>
                </a:lnTo>
                <a:lnTo>
                  <a:pt x="220599" y="73533"/>
                </a:lnTo>
                <a:lnTo>
                  <a:pt x="294132" y="0"/>
                </a:lnTo>
                <a:close/>
              </a:path>
            </a:pathLst>
          </a:custGeom>
          <a:solidFill>
            <a:srgbClr val="8ED7E8"/>
          </a:solidFill>
        </p:spPr>
        <p:txBody>
          <a:bodyPr wrap="square" lIns="0" tIns="0" rIns="0" bIns="0" rtlCol="0"/>
          <a:lstStyle/>
          <a:p>
            <a:endParaRPr sz="1350"/>
          </a:p>
        </p:txBody>
      </p:sp>
      <p:sp>
        <p:nvSpPr>
          <p:cNvPr id="96" name="object 96"/>
          <p:cNvSpPr/>
          <p:nvPr/>
        </p:nvSpPr>
        <p:spPr>
          <a:xfrm>
            <a:off x="2382012" y="3595878"/>
            <a:ext cx="220980" cy="253841"/>
          </a:xfrm>
          <a:custGeom>
            <a:avLst/>
            <a:gdLst/>
            <a:ahLst/>
            <a:cxnLst/>
            <a:rect l="l" t="t" r="r" b="b"/>
            <a:pathLst>
              <a:path w="294639" h="338454">
                <a:moveTo>
                  <a:pt x="0" y="73533"/>
                </a:moveTo>
                <a:lnTo>
                  <a:pt x="73533" y="0"/>
                </a:lnTo>
                <a:lnTo>
                  <a:pt x="294132" y="0"/>
                </a:lnTo>
                <a:lnTo>
                  <a:pt x="294132" y="264795"/>
                </a:lnTo>
                <a:lnTo>
                  <a:pt x="220599" y="338328"/>
                </a:lnTo>
                <a:lnTo>
                  <a:pt x="0" y="338328"/>
                </a:lnTo>
                <a:lnTo>
                  <a:pt x="0" y="73533"/>
                </a:lnTo>
                <a:close/>
              </a:path>
            </a:pathLst>
          </a:custGeom>
          <a:ln w="12700">
            <a:solidFill>
              <a:srgbClr val="7E7E7E"/>
            </a:solidFill>
          </a:ln>
        </p:spPr>
        <p:txBody>
          <a:bodyPr wrap="square" lIns="0" tIns="0" rIns="0" bIns="0" rtlCol="0"/>
          <a:lstStyle/>
          <a:p>
            <a:endParaRPr sz="1350"/>
          </a:p>
        </p:txBody>
      </p:sp>
      <p:sp>
        <p:nvSpPr>
          <p:cNvPr id="97" name="object 97"/>
          <p:cNvSpPr/>
          <p:nvPr/>
        </p:nvSpPr>
        <p:spPr>
          <a:xfrm>
            <a:off x="2382012" y="3595877"/>
            <a:ext cx="220980" cy="55245"/>
          </a:xfrm>
          <a:custGeom>
            <a:avLst/>
            <a:gdLst/>
            <a:ahLst/>
            <a:cxnLst/>
            <a:rect l="l" t="t" r="r" b="b"/>
            <a:pathLst>
              <a:path w="294639" h="73660">
                <a:moveTo>
                  <a:pt x="0" y="73533"/>
                </a:moveTo>
                <a:lnTo>
                  <a:pt x="220599" y="73533"/>
                </a:lnTo>
                <a:lnTo>
                  <a:pt x="294132" y="0"/>
                </a:lnTo>
              </a:path>
            </a:pathLst>
          </a:custGeom>
          <a:ln w="12700">
            <a:solidFill>
              <a:srgbClr val="7E7E7E"/>
            </a:solidFill>
          </a:ln>
        </p:spPr>
        <p:txBody>
          <a:bodyPr wrap="square" lIns="0" tIns="0" rIns="0" bIns="0" rtlCol="0"/>
          <a:lstStyle/>
          <a:p>
            <a:endParaRPr sz="1350"/>
          </a:p>
        </p:txBody>
      </p:sp>
      <p:sp>
        <p:nvSpPr>
          <p:cNvPr id="98" name="object 98"/>
          <p:cNvSpPr/>
          <p:nvPr/>
        </p:nvSpPr>
        <p:spPr>
          <a:xfrm>
            <a:off x="2547461" y="3651028"/>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99" name="object 99"/>
          <p:cNvSpPr/>
          <p:nvPr/>
        </p:nvSpPr>
        <p:spPr>
          <a:xfrm>
            <a:off x="2091691" y="3653314"/>
            <a:ext cx="165734" cy="198596"/>
          </a:xfrm>
          <a:custGeom>
            <a:avLst/>
            <a:gdLst/>
            <a:ahLst/>
            <a:cxnLst/>
            <a:rect l="l" t="t" r="r" b="b"/>
            <a:pathLst>
              <a:path w="220980" h="264795">
                <a:moveTo>
                  <a:pt x="0" y="0"/>
                </a:moveTo>
                <a:lnTo>
                  <a:pt x="220599" y="0"/>
                </a:lnTo>
                <a:lnTo>
                  <a:pt x="220599" y="264794"/>
                </a:lnTo>
                <a:lnTo>
                  <a:pt x="0" y="264794"/>
                </a:lnTo>
                <a:lnTo>
                  <a:pt x="0" y="0"/>
                </a:lnTo>
                <a:close/>
              </a:path>
            </a:pathLst>
          </a:custGeom>
          <a:solidFill>
            <a:srgbClr val="73CEE2"/>
          </a:solidFill>
        </p:spPr>
        <p:txBody>
          <a:bodyPr wrap="square" lIns="0" tIns="0" rIns="0" bIns="0" rtlCol="0"/>
          <a:lstStyle/>
          <a:p>
            <a:endParaRPr sz="1350"/>
          </a:p>
        </p:txBody>
      </p:sp>
      <p:sp>
        <p:nvSpPr>
          <p:cNvPr id="100" name="object 100"/>
          <p:cNvSpPr/>
          <p:nvPr/>
        </p:nvSpPr>
        <p:spPr>
          <a:xfrm>
            <a:off x="2257139" y="3598165"/>
            <a:ext cx="55245" cy="253841"/>
          </a:xfrm>
          <a:custGeom>
            <a:avLst/>
            <a:gdLst/>
            <a:ahLst/>
            <a:cxnLst/>
            <a:rect l="l" t="t" r="r" b="b"/>
            <a:pathLst>
              <a:path w="73660" h="338454">
                <a:moveTo>
                  <a:pt x="73533" y="0"/>
                </a:moveTo>
                <a:lnTo>
                  <a:pt x="0" y="73533"/>
                </a:lnTo>
                <a:lnTo>
                  <a:pt x="0" y="338328"/>
                </a:lnTo>
                <a:lnTo>
                  <a:pt x="73533" y="264795"/>
                </a:lnTo>
                <a:lnTo>
                  <a:pt x="73533" y="0"/>
                </a:lnTo>
                <a:close/>
              </a:path>
            </a:pathLst>
          </a:custGeom>
          <a:solidFill>
            <a:srgbClr val="5CA6B6"/>
          </a:solidFill>
        </p:spPr>
        <p:txBody>
          <a:bodyPr wrap="square" lIns="0" tIns="0" rIns="0" bIns="0" rtlCol="0"/>
          <a:lstStyle/>
          <a:p>
            <a:endParaRPr sz="1350"/>
          </a:p>
        </p:txBody>
      </p:sp>
      <p:sp>
        <p:nvSpPr>
          <p:cNvPr id="101" name="object 101"/>
          <p:cNvSpPr/>
          <p:nvPr/>
        </p:nvSpPr>
        <p:spPr>
          <a:xfrm>
            <a:off x="2091690" y="3598164"/>
            <a:ext cx="220980" cy="55245"/>
          </a:xfrm>
          <a:custGeom>
            <a:avLst/>
            <a:gdLst/>
            <a:ahLst/>
            <a:cxnLst/>
            <a:rect l="l" t="t" r="r" b="b"/>
            <a:pathLst>
              <a:path w="294639" h="73660">
                <a:moveTo>
                  <a:pt x="294132" y="0"/>
                </a:moveTo>
                <a:lnTo>
                  <a:pt x="73533" y="0"/>
                </a:lnTo>
                <a:lnTo>
                  <a:pt x="0" y="73533"/>
                </a:lnTo>
                <a:lnTo>
                  <a:pt x="220599" y="73533"/>
                </a:lnTo>
                <a:lnTo>
                  <a:pt x="294132" y="0"/>
                </a:lnTo>
                <a:close/>
              </a:path>
            </a:pathLst>
          </a:custGeom>
          <a:solidFill>
            <a:srgbClr val="8ED7E8"/>
          </a:solidFill>
        </p:spPr>
        <p:txBody>
          <a:bodyPr wrap="square" lIns="0" tIns="0" rIns="0" bIns="0" rtlCol="0"/>
          <a:lstStyle/>
          <a:p>
            <a:endParaRPr sz="1350"/>
          </a:p>
        </p:txBody>
      </p:sp>
      <p:sp>
        <p:nvSpPr>
          <p:cNvPr id="102" name="object 102"/>
          <p:cNvSpPr/>
          <p:nvPr/>
        </p:nvSpPr>
        <p:spPr>
          <a:xfrm>
            <a:off x="2091690" y="3598165"/>
            <a:ext cx="220980" cy="253841"/>
          </a:xfrm>
          <a:custGeom>
            <a:avLst/>
            <a:gdLst/>
            <a:ahLst/>
            <a:cxnLst/>
            <a:rect l="l" t="t" r="r" b="b"/>
            <a:pathLst>
              <a:path w="294639" h="338454">
                <a:moveTo>
                  <a:pt x="0" y="73533"/>
                </a:moveTo>
                <a:lnTo>
                  <a:pt x="73533" y="0"/>
                </a:lnTo>
                <a:lnTo>
                  <a:pt x="294132" y="0"/>
                </a:lnTo>
                <a:lnTo>
                  <a:pt x="294132" y="264795"/>
                </a:lnTo>
                <a:lnTo>
                  <a:pt x="220599" y="338328"/>
                </a:lnTo>
                <a:lnTo>
                  <a:pt x="0" y="338328"/>
                </a:lnTo>
                <a:lnTo>
                  <a:pt x="0" y="73533"/>
                </a:lnTo>
                <a:close/>
              </a:path>
            </a:pathLst>
          </a:custGeom>
          <a:ln w="12700">
            <a:solidFill>
              <a:srgbClr val="7E7E7E"/>
            </a:solidFill>
          </a:ln>
        </p:spPr>
        <p:txBody>
          <a:bodyPr wrap="square" lIns="0" tIns="0" rIns="0" bIns="0" rtlCol="0"/>
          <a:lstStyle/>
          <a:p>
            <a:endParaRPr sz="1350"/>
          </a:p>
        </p:txBody>
      </p:sp>
      <p:sp>
        <p:nvSpPr>
          <p:cNvPr id="103" name="object 103"/>
          <p:cNvSpPr/>
          <p:nvPr/>
        </p:nvSpPr>
        <p:spPr>
          <a:xfrm>
            <a:off x="2091690" y="3598164"/>
            <a:ext cx="220980" cy="55245"/>
          </a:xfrm>
          <a:custGeom>
            <a:avLst/>
            <a:gdLst/>
            <a:ahLst/>
            <a:cxnLst/>
            <a:rect l="l" t="t" r="r" b="b"/>
            <a:pathLst>
              <a:path w="294639" h="73660">
                <a:moveTo>
                  <a:pt x="0" y="73533"/>
                </a:moveTo>
                <a:lnTo>
                  <a:pt x="220599" y="73533"/>
                </a:lnTo>
                <a:lnTo>
                  <a:pt x="294132" y="0"/>
                </a:lnTo>
              </a:path>
            </a:pathLst>
          </a:custGeom>
          <a:ln w="12700">
            <a:solidFill>
              <a:srgbClr val="7E7E7E"/>
            </a:solidFill>
          </a:ln>
        </p:spPr>
        <p:txBody>
          <a:bodyPr wrap="square" lIns="0" tIns="0" rIns="0" bIns="0" rtlCol="0"/>
          <a:lstStyle/>
          <a:p>
            <a:endParaRPr sz="1350"/>
          </a:p>
        </p:txBody>
      </p:sp>
      <p:sp>
        <p:nvSpPr>
          <p:cNvPr id="104" name="object 104"/>
          <p:cNvSpPr/>
          <p:nvPr/>
        </p:nvSpPr>
        <p:spPr>
          <a:xfrm>
            <a:off x="2257139" y="3653314"/>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105" name="object 105"/>
          <p:cNvSpPr/>
          <p:nvPr/>
        </p:nvSpPr>
        <p:spPr>
          <a:xfrm>
            <a:off x="3545586" y="3652170"/>
            <a:ext cx="165734" cy="200025"/>
          </a:xfrm>
          <a:custGeom>
            <a:avLst/>
            <a:gdLst/>
            <a:ahLst/>
            <a:cxnLst/>
            <a:rect l="l" t="t" r="r" b="b"/>
            <a:pathLst>
              <a:path w="220979" h="266700">
                <a:moveTo>
                  <a:pt x="0" y="0"/>
                </a:moveTo>
                <a:lnTo>
                  <a:pt x="220599" y="0"/>
                </a:lnTo>
                <a:lnTo>
                  <a:pt x="220599" y="266319"/>
                </a:lnTo>
                <a:lnTo>
                  <a:pt x="0" y="266319"/>
                </a:lnTo>
                <a:lnTo>
                  <a:pt x="0" y="0"/>
                </a:lnTo>
                <a:close/>
              </a:path>
            </a:pathLst>
          </a:custGeom>
          <a:solidFill>
            <a:srgbClr val="E66F78"/>
          </a:solidFill>
        </p:spPr>
        <p:txBody>
          <a:bodyPr wrap="square" lIns="0" tIns="0" rIns="0" bIns="0" rtlCol="0"/>
          <a:lstStyle/>
          <a:p>
            <a:endParaRPr sz="1350"/>
          </a:p>
        </p:txBody>
      </p:sp>
      <p:sp>
        <p:nvSpPr>
          <p:cNvPr id="106" name="object 106"/>
          <p:cNvSpPr/>
          <p:nvPr/>
        </p:nvSpPr>
        <p:spPr>
          <a:xfrm>
            <a:off x="3711035" y="3597021"/>
            <a:ext cx="55245" cy="255270"/>
          </a:xfrm>
          <a:custGeom>
            <a:avLst/>
            <a:gdLst/>
            <a:ahLst/>
            <a:cxnLst/>
            <a:rect l="l" t="t" r="r" b="b"/>
            <a:pathLst>
              <a:path w="73660" h="340360">
                <a:moveTo>
                  <a:pt x="73533" y="0"/>
                </a:moveTo>
                <a:lnTo>
                  <a:pt x="0" y="73533"/>
                </a:lnTo>
                <a:lnTo>
                  <a:pt x="0" y="339852"/>
                </a:lnTo>
                <a:lnTo>
                  <a:pt x="73533" y="266319"/>
                </a:lnTo>
                <a:lnTo>
                  <a:pt x="73533" y="0"/>
                </a:lnTo>
                <a:close/>
              </a:path>
            </a:pathLst>
          </a:custGeom>
          <a:solidFill>
            <a:srgbClr val="B85A5F"/>
          </a:solidFill>
        </p:spPr>
        <p:txBody>
          <a:bodyPr wrap="square" lIns="0" tIns="0" rIns="0" bIns="0" rtlCol="0"/>
          <a:lstStyle/>
          <a:p>
            <a:endParaRPr sz="1350"/>
          </a:p>
        </p:txBody>
      </p:sp>
      <p:sp>
        <p:nvSpPr>
          <p:cNvPr id="107" name="object 107"/>
          <p:cNvSpPr/>
          <p:nvPr/>
        </p:nvSpPr>
        <p:spPr>
          <a:xfrm>
            <a:off x="3545585" y="3597021"/>
            <a:ext cx="220980" cy="55245"/>
          </a:xfrm>
          <a:custGeom>
            <a:avLst/>
            <a:gdLst/>
            <a:ahLst/>
            <a:cxnLst/>
            <a:rect l="l" t="t" r="r" b="b"/>
            <a:pathLst>
              <a:path w="294639" h="73660">
                <a:moveTo>
                  <a:pt x="294132" y="0"/>
                </a:moveTo>
                <a:lnTo>
                  <a:pt x="73533" y="0"/>
                </a:lnTo>
                <a:lnTo>
                  <a:pt x="0" y="73533"/>
                </a:lnTo>
                <a:lnTo>
                  <a:pt x="220599" y="73533"/>
                </a:lnTo>
                <a:lnTo>
                  <a:pt x="294132" y="0"/>
                </a:lnTo>
                <a:close/>
              </a:path>
            </a:pathLst>
          </a:custGeom>
          <a:solidFill>
            <a:srgbClr val="EB8B92"/>
          </a:solidFill>
        </p:spPr>
        <p:txBody>
          <a:bodyPr wrap="square" lIns="0" tIns="0" rIns="0" bIns="0" rtlCol="0"/>
          <a:lstStyle/>
          <a:p>
            <a:endParaRPr sz="1350"/>
          </a:p>
        </p:txBody>
      </p:sp>
      <p:sp>
        <p:nvSpPr>
          <p:cNvPr id="108" name="object 108"/>
          <p:cNvSpPr/>
          <p:nvPr/>
        </p:nvSpPr>
        <p:spPr>
          <a:xfrm>
            <a:off x="3545585" y="3597021"/>
            <a:ext cx="220980" cy="255270"/>
          </a:xfrm>
          <a:custGeom>
            <a:avLst/>
            <a:gdLst/>
            <a:ahLst/>
            <a:cxnLst/>
            <a:rect l="l" t="t" r="r" b="b"/>
            <a:pathLst>
              <a:path w="294639" h="340360">
                <a:moveTo>
                  <a:pt x="0" y="73533"/>
                </a:moveTo>
                <a:lnTo>
                  <a:pt x="73533" y="0"/>
                </a:lnTo>
                <a:lnTo>
                  <a:pt x="294132" y="0"/>
                </a:lnTo>
                <a:lnTo>
                  <a:pt x="294132" y="266319"/>
                </a:lnTo>
                <a:lnTo>
                  <a:pt x="220599" y="339852"/>
                </a:lnTo>
                <a:lnTo>
                  <a:pt x="0" y="339852"/>
                </a:lnTo>
                <a:lnTo>
                  <a:pt x="0" y="73533"/>
                </a:lnTo>
                <a:close/>
              </a:path>
            </a:pathLst>
          </a:custGeom>
          <a:ln w="12700">
            <a:solidFill>
              <a:srgbClr val="7E7E7E"/>
            </a:solidFill>
          </a:ln>
        </p:spPr>
        <p:txBody>
          <a:bodyPr wrap="square" lIns="0" tIns="0" rIns="0" bIns="0" rtlCol="0"/>
          <a:lstStyle/>
          <a:p>
            <a:endParaRPr sz="1350"/>
          </a:p>
        </p:txBody>
      </p:sp>
      <p:sp>
        <p:nvSpPr>
          <p:cNvPr id="109" name="object 109"/>
          <p:cNvSpPr/>
          <p:nvPr/>
        </p:nvSpPr>
        <p:spPr>
          <a:xfrm>
            <a:off x="3545585" y="3597021"/>
            <a:ext cx="220980" cy="55245"/>
          </a:xfrm>
          <a:custGeom>
            <a:avLst/>
            <a:gdLst/>
            <a:ahLst/>
            <a:cxnLst/>
            <a:rect l="l" t="t" r="r" b="b"/>
            <a:pathLst>
              <a:path w="294639" h="73660">
                <a:moveTo>
                  <a:pt x="0" y="73533"/>
                </a:moveTo>
                <a:lnTo>
                  <a:pt x="220599" y="73533"/>
                </a:lnTo>
                <a:lnTo>
                  <a:pt x="294132" y="0"/>
                </a:lnTo>
              </a:path>
            </a:pathLst>
          </a:custGeom>
          <a:ln w="12700">
            <a:solidFill>
              <a:srgbClr val="7E7E7E"/>
            </a:solidFill>
          </a:ln>
        </p:spPr>
        <p:txBody>
          <a:bodyPr wrap="square" lIns="0" tIns="0" rIns="0" bIns="0" rtlCol="0"/>
          <a:lstStyle/>
          <a:p>
            <a:endParaRPr sz="1350"/>
          </a:p>
        </p:txBody>
      </p:sp>
      <p:sp>
        <p:nvSpPr>
          <p:cNvPr id="110" name="object 110"/>
          <p:cNvSpPr/>
          <p:nvPr/>
        </p:nvSpPr>
        <p:spPr>
          <a:xfrm>
            <a:off x="3711035" y="3652170"/>
            <a:ext cx="0" cy="200025"/>
          </a:xfrm>
          <a:custGeom>
            <a:avLst/>
            <a:gdLst/>
            <a:ahLst/>
            <a:cxnLst/>
            <a:rect l="l" t="t" r="r" b="b"/>
            <a:pathLst>
              <a:path h="266700">
                <a:moveTo>
                  <a:pt x="0" y="0"/>
                </a:moveTo>
                <a:lnTo>
                  <a:pt x="0" y="266319"/>
                </a:lnTo>
              </a:path>
            </a:pathLst>
          </a:custGeom>
          <a:ln w="12700">
            <a:solidFill>
              <a:srgbClr val="7E7E7E"/>
            </a:solidFill>
          </a:ln>
        </p:spPr>
        <p:txBody>
          <a:bodyPr wrap="square" lIns="0" tIns="0" rIns="0" bIns="0" rtlCol="0"/>
          <a:lstStyle/>
          <a:p>
            <a:endParaRPr sz="1350"/>
          </a:p>
        </p:txBody>
      </p:sp>
      <p:sp>
        <p:nvSpPr>
          <p:cNvPr id="111" name="object 111"/>
          <p:cNvSpPr/>
          <p:nvPr/>
        </p:nvSpPr>
        <p:spPr>
          <a:xfrm>
            <a:off x="3255265" y="3651028"/>
            <a:ext cx="165734" cy="198596"/>
          </a:xfrm>
          <a:custGeom>
            <a:avLst/>
            <a:gdLst/>
            <a:ahLst/>
            <a:cxnLst/>
            <a:rect l="l" t="t" r="r" b="b"/>
            <a:pathLst>
              <a:path w="220979" h="264795">
                <a:moveTo>
                  <a:pt x="0" y="0"/>
                </a:moveTo>
                <a:lnTo>
                  <a:pt x="220599" y="0"/>
                </a:lnTo>
                <a:lnTo>
                  <a:pt x="220599" y="264794"/>
                </a:lnTo>
                <a:lnTo>
                  <a:pt x="0" y="264794"/>
                </a:lnTo>
                <a:lnTo>
                  <a:pt x="0" y="0"/>
                </a:lnTo>
                <a:close/>
              </a:path>
            </a:pathLst>
          </a:custGeom>
          <a:solidFill>
            <a:srgbClr val="E66F78"/>
          </a:solidFill>
        </p:spPr>
        <p:txBody>
          <a:bodyPr wrap="square" lIns="0" tIns="0" rIns="0" bIns="0" rtlCol="0"/>
          <a:lstStyle/>
          <a:p>
            <a:endParaRPr sz="1350"/>
          </a:p>
        </p:txBody>
      </p:sp>
      <p:sp>
        <p:nvSpPr>
          <p:cNvPr id="112" name="object 112"/>
          <p:cNvSpPr/>
          <p:nvPr/>
        </p:nvSpPr>
        <p:spPr>
          <a:xfrm>
            <a:off x="3420713" y="3595878"/>
            <a:ext cx="55245" cy="253841"/>
          </a:xfrm>
          <a:custGeom>
            <a:avLst/>
            <a:gdLst/>
            <a:ahLst/>
            <a:cxnLst/>
            <a:rect l="l" t="t" r="r" b="b"/>
            <a:pathLst>
              <a:path w="73660" h="338454">
                <a:moveTo>
                  <a:pt x="73533" y="0"/>
                </a:moveTo>
                <a:lnTo>
                  <a:pt x="0" y="73533"/>
                </a:lnTo>
                <a:lnTo>
                  <a:pt x="0" y="338328"/>
                </a:lnTo>
                <a:lnTo>
                  <a:pt x="73533" y="264795"/>
                </a:lnTo>
                <a:lnTo>
                  <a:pt x="73533" y="0"/>
                </a:lnTo>
                <a:close/>
              </a:path>
            </a:pathLst>
          </a:custGeom>
          <a:solidFill>
            <a:srgbClr val="B85A5F"/>
          </a:solidFill>
        </p:spPr>
        <p:txBody>
          <a:bodyPr wrap="square" lIns="0" tIns="0" rIns="0" bIns="0" rtlCol="0"/>
          <a:lstStyle/>
          <a:p>
            <a:endParaRPr sz="1350"/>
          </a:p>
        </p:txBody>
      </p:sp>
      <p:sp>
        <p:nvSpPr>
          <p:cNvPr id="113" name="object 113"/>
          <p:cNvSpPr/>
          <p:nvPr/>
        </p:nvSpPr>
        <p:spPr>
          <a:xfrm>
            <a:off x="3255264" y="3595877"/>
            <a:ext cx="220980" cy="55245"/>
          </a:xfrm>
          <a:custGeom>
            <a:avLst/>
            <a:gdLst/>
            <a:ahLst/>
            <a:cxnLst/>
            <a:rect l="l" t="t" r="r" b="b"/>
            <a:pathLst>
              <a:path w="294639" h="73660">
                <a:moveTo>
                  <a:pt x="294132" y="0"/>
                </a:moveTo>
                <a:lnTo>
                  <a:pt x="73533" y="0"/>
                </a:lnTo>
                <a:lnTo>
                  <a:pt x="0" y="73533"/>
                </a:lnTo>
                <a:lnTo>
                  <a:pt x="220599" y="73533"/>
                </a:lnTo>
                <a:lnTo>
                  <a:pt x="294132" y="0"/>
                </a:lnTo>
                <a:close/>
              </a:path>
            </a:pathLst>
          </a:custGeom>
          <a:solidFill>
            <a:srgbClr val="EB8B92"/>
          </a:solidFill>
        </p:spPr>
        <p:txBody>
          <a:bodyPr wrap="square" lIns="0" tIns="0" rIns="0" bIns="0" rtlCol="0"/>
          <a:lstStyle/>
          <a:p>
            <a:endParaRPr sz="1350"/>
          </a:p>
        </p:txBody>
      </p:sp>
      <p:sp>
        <p:nvSpPr>
          <p:cNvPr id="114" name="object 114"/>
          <p:cNvSpPr/>
          <p:nvPr/>
        </p:nvSpPr>
        <p:spPr>
          <a:xfrm>
            <a:off x="3255264" y="3595878"/>
            <a:ext cx="220980" cy="253841"/>
          </a:xfrm>
          <a:custGeom>
            <a:avLst/>
            <a:gdLst/>
            <a:ahLst/>
            <a:cxnLst/>
            <a:rect l="l" t="t" r="r" b="b"/>
            <a:pathLst>
              <a:path w="294639" h="338454">
                <a:moveTo>
                  <a:pt x="0" y="73533"/>
                </a:moveTo>
                <a:lnTo>
                  <a:pt x="73533" y="0"/>
                </a:lnTo>
                <a:lnTo>
                  <a:pt x="294132" y="0"/>
                </a:lnTo>
                <a:lnTo>
                  <a:pt x="294132" y="264795"/>
                </a:lnTo>
                <a:lnTo>
                  <a:pt x="220599" y="338328"/>
                </a:lnTo>
                <a:lnTo>
                  <a:pt x="0" y="338328"/>
                </a:lnTo>
                <a:lnTo>
                  <a:pt x="0" y="73533"/>
                </a:lnTo>
                <a:close/>
              </a:path>
            </a:pathLst>
          </a:custGeom>
          <a:ln w="12700">
            <a:solidFill>
              <a:srgbClr val="7E7E7E"/>
            </a:solidFill>
          </a:ln>
        </p:spPr>
        <p:txBody>
          <a:bodyPr wrap="square" lIns="0" tIns="0" rIns="0" bIns="0" rtlCol="0"/>
          <a:lstStyle/>
          <a:p>
            <a:endParaRPr sz="1350"/>
          </a:p>
        </p:txBody>
      </p:sp>
      <p:sp>
        <p:nvSpPr>
          <p:cNvPr id="115" name="object 115"/>
          <p:cNvSpPr/>
          <p:nvPr/>
        </p:nvSpPr>
        <p:spPr>
          <a:xfrm>
            <a:off x="3255264" y="3595877"/>
            <a:ext cx="220980" cy="55245"/>
          </a:xfrm>
          <a:custGeom>
            <a:avLst/>
            <a:gdLst/>
            <a:ahLst/>
            <a:cxnLst/>
            <a:rect l="l" t="t" r="r" b="b"/>
            <a:pathLst>
              <a:path w="294639" h="73660">
                <a:moveTo>
                  <a:pt x="0" y="73533"/>
                </a:moveTo>
                <a:lnTo>
                  <a:pt x="220599" y="73533"/>
                </a:lnTo>
                <a:lnTo>
                  <a:pt x="294132" y="0"/>
                </a:lnTo>
              </a:path>
            </a:pathLst>
          </a:custGeom>
          <a:ln w="12700">
            <a:solidFill>
              <a:srgbClr val="7E7E7E"/>
            </a:solidFill>
          </a:ln>
        </p:spPr>
        <p:txBody>
          <a:bodyPr wrap="square" lIns="0" tIns="0" rIns="0" bIns="0" rtlCol="0"/>
          <a:lstStyle/>
          <a:p>
            <a:endParaRPr sz="1350"/>
          </a:p>
        </p:txBody>
      </p:sp>
      <p:sp>
        <p:nvSpPr>
          <p:cNvPr id="116" name="object 116"/>
          <p:cNvSpPr/>
          <p:nvPr/>
        </p:nvSpPr>
        <p:spPr>
          <a:xfrm>
            <a:off x="3420713" y="3651028"/>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117" name="object 117"/>
          <p:cNvSpPr/>
          <p:nvPr/>
        </p:nvSpPr>
        <p:spPr>
          <a:xfrm>
            <a:off x="2091691" y="4600861"/>
            <a:ext cx="165734" cy="198596"/>
          </a:xfrm>
          <a:custGeom>
            <a:avLst/>
            <a:gdLst/>
            <a:ahLst/>
            <a:cxnLst/>
            <a:rect l="l" t="t" r="r" b="b"/>
            <a:pathLst>
              <a:path w="220980" h="264795">
                <a:moveTo>
                  <a:pt x="0" y="0"/>
                </a:moveTo>
                <a:lnTo>
                  <a:pt x="220599" y="0"/>
                </a:lnTo>
                <a:lnTo>
                  <a:pt x="220599" y="264795"/>
                </a:lnTo>
                <a:lnTo>
                  <a:pt x="0" y="264795"/>
                </a:lnTo>
                <a:lnTo>
                  <a:pt x="0" y="0"/>
                </a:lnTo>
                <a:close/>
              </a:path>
            </a:pathLst>
          </a:custGeom>
          <a:solidFill>
            <a:srgbClr val="73CEE2"/>
          </a:solidFill>
        </p:spPr>
        <p:txBody>
          <a:bodyPr wrap="square" lIns="0" tIns="0" rIns="0" bIns="0" rtlCol="0"/>
          <a:lstStyle/>
          <a:p>
            <a:endParaRPr sz="1350"/>
          </a:p>
        </p:txBody>
      </p:sp>
      <p:sp>
        <p:nvSpPr>
          <p:cNvPr id="118" name="object 118"/>
          <p:cNvSpPr/>
          <p:nvPr/>
        </p:nvSpPr>
        <p:spPr>
          <a:xfrm>
            <a:off x="2257139" y="4545711"/>
            <a:ext cx="55245" cy="253841"/>
          </a:xfrm>
          <a:custGeom>
            <a:avLst/>
            <a:gdLst/>
            <a:ahLst/>
            <a:cxnLst/>
            <a:rect l="l" t="t" r="r" b="b"/>
            <a:pathLst>
              <a:path w="73660"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119" name="object 119"/>
          <p:cNvSpPr/>
          <p:nvPr/>
        </p:nvSpPr>
        <p:spPr>
          <a:xfrm>
            <a:off x="2091690" y="4545710"/>
            <a:ext cx="220980" cy="55245"/>
          </a:xfrm>
          <a:custGeom>
            <a:avLst/>
            <a:gdLst/>
            <a:ahLst/>
            <a:cxnLst/>
            <a:rect l="l" t="t" r="r" b="b"/>
            <a:pathLst>
              <a:path w="294639"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120" name="object 120"/>
          <p:cNvSpPr/>
          <p:nvPr/>
        </p:nvSpPr>
        <p:spPr>
          <a:xfrm>
            <a:off x="2091690" y="4545711"/>
            <a:ext cx="220980" cy="253841"/>
          </a:xfrm>
          <a:custGeom>
            <a:avLst/>
            <a:gdLst/>
            <a:ahLst/>
            <a:cxnLst/>
            <a:rect l="l" t="t" r="r" b="b"/>
            <a:pathLst>
              <a:path w="294639"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121" name="object 121"/>
          <p:cNvSpPr/>
          <p:nvPr/>
        </p:nvSpPr>
        <p:spPr>
          <a:xfrm>
            <a:off x="2091690" y="4545710"/>
            <a:ext cx="220980" cy="55245"/>
          </a:xfrm>
          <a:custGeom>
            <a:avLst/>
            <a:gdLst/>
            <a:ahLst/>
            <a:cxnLst/>
            <a:rect l="l" t="t" r="r" b="b"/>
            <a:pathLst>
              <a:path w="294639"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122" name="object 122"/>
          <p:cNvSpPr/>
          <p:nvPr/>
        </p:nvSpPr>
        <p:spPr>
          <a:xfrm>
            <a:off x="2257139" y="4600861"/>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123" name="object 123"/>
          <p:cNvSpPr/>
          <p:nvPr/>
        </p:nvSpPr>
        <p:spPr>
          <a:xfrm>
            <a:off x="3837051" y="3651028"/>
            <a:ext cx="165734" cy="198596"/>
          </a:xfrm>
          <a:custGeom>
            <a:avLst/>
            <a:gdLst/>
            <a:ahLst/>
            <a:cxnLst/>
            <a:rect l="l" t="t" r="r" b="b"/>
            <a:pathLst>
              <a:path w="220979" h="264795">
                <a:moveTo>
                  <a:pt x="0" y="0"/>
                </a:moveTo>
                <a:lnTo>
                  <a:pt x="220599" y="0"/>
                </a:lnTo>
                <a:lnTo>
                  <a:pt x="220599" y="264794"/>
                </a:lnTo>
                <a:lnTo>
                  <a:pt x="0" y="264794"/>
                </a:lnTo>
                <a:lnTo>
                  <a:pt x="0" y="0"/>
                </a:lnTo>
                <a:close/>
              </a:path>
            </a:pathLst>
          </a:custGeom>
          <a:solidFill>
            <a:srgbClr val="E66F78"/>
          </a:solidFill>
        </p:spPr>
        <p:txBody>
          <a:bodyPr wrap="square" lIns="0" tIns="0" rIns="0" bIns="0" rtlCol="0"/>
          <a:lstStyle/>
          <a:p>
            <a:endParaRPr sz="1350"/>
          </a:p>
        </p:txBody>
      </p:sp>
      <p:sp>
        <p:nvSpPr>
          <p:cNvPr id="124" name="object 124"/>
          <p:cNvSpPr/>
          <p:nvPr/>
        </p:nvSpPr>
        <p:spPr>
          <a:xfrm>
            <a:off x="4002500" y="3595878"/>
            <a:ext cx="55245" cy="253841"/>
          </a:xfrm>
          <a:custGeom>
            <a:avLst/>
            <a:gdLst/>
            <a:ahLst/>
            <a:cxnLst/>
            <a:rect l="l" t="t" r="r" b="b"/>
            <a:pathLst>
              <a:path w="73660" h="338454">
                <a:moveTo>
                  <a:pt x="73533" y="0"/>
                </a:moveTo>
                <a:lnTo>
                  <a:pt x="0" y="73533"/>
                </a:lnTo>
                <a:lnTo>
                  <a:pt x="0" y="338328"/>
                </a:lnTo>
                <a:lnTo>
                  <a:pt x="73533" y="264795"/>
                </a:lnTo>
                <a:lnTo>
                  <a:pt x="73533" y="0"/>
                </a:lnTo>
                <a:close/>
              </a:path>
            </a:pathLst>
          </a:custGeom>
          <a:solidFill>
            <a:srgbClr val="B85A5F"/>
          </a:solidFill>
        </p:spPr>
        <p:txBody>
          <a:bodyPr wrap="square" lIns="0" tIns="0" rIns="0" bIns="0" rtlCol="0"/>
          <a:lstStyle/>
          <a:p>
            <a:endParaRPr sz="1350"/>
          </a:p>
        </p:txBody>
      </p:sp>
      <p:sp>
        <p:nvSpPr>
          <p:cNvPr id="125" name="object 125"/>
          <p:cNvSpPr/>
          <p:nvPr/>
        </p:nvSpPr>
        <p:spPr>
          <a:xfrm>
            <a:off x="3837050" y="3595877"/>
            <a:ext cx="220980" cy="55245"/>
          </a:xfrm>
          <a:custGeom>
            <a:avLst/>
            <a:gdLst/>
            <a:ahLst/>
            <a:cxnLst/>
            <a:rect l="l" t="t" r="r" b="b"/>
            <a:pathLst>
              <a:path w="294639" h="73660">
                <a:moveTo>
                  <a:pt x="294132" y="0"/>
                </a:moveTo>
                <a:lnTo>
                  <a:pt x="73533" y="0"/>
                </a:lnTo>
                <a:lnTo>
                  <a:pt x="0" y="73533"/>
                </a:lnTo>
                <a:lnTo>
                  <a:pt x="220599" y="73533"/>
                </a:lnTo>
                <a:lnTo>
                  <a:pt x="294132" y="0"/>
                </a:lnTo>
                <a:close/>
              </a:path>
            </a:pathLst>
          </a:custGeom>
          <a:solidFill>
            <a:srgbClr val="EB8B92"/>
          </a:solidFill>
        </p:spPr>
        <p:txBody>
          <a:bodyPr wrap="square" lIns="0" tIns="0" rIns="0" bIns="0" rtlCol="0"/>
          <a:lstStyle/>
          <a:p>
            <a:endParaRPr sz="1350"/>
          </a:p>
        </p:txBody>
      </p:sp>
      <p:sp>
        <p:nvSpPr>
          <p:cNvPr id="126" name="object 126"/>
          <p:cNvSpPr/>
          <p:nvPr/>
        </p:nvSpPr>
        <p:spPr>
          <a:xfrm>
            <a:off x="3837050" y="3595878"/>
            <a:ext cx="220980" cy="253841"/>
          </a:xfrm>
          <a:custGeom>
            <a:avLst/>
            <a:gdLst/>
            <a:ahLst/>
            <a:cxnLst/>
            <a:rect l="l" t="t" r="r" b="b"/>
            <a:pathLst>
              <a:path w="294639" h="338454">
                <a:moveTo>
                  <a:pt x="0" y="73533"/>
                </a:moveTo>
                <a:lnTo>
                  <a:pt x="73533" y="0"/>
                </a:lnTo>
                <a:lnTo>
                  <a:pt x="294132" y="0"/>
                </a:lnTo>
                <a:lnTo>
                  <a:pt x="294132" y="264795"/>
                </a:lnTo>
                <a:lnTo>
                  <a:pt x="220599" y="338328"/>
                </a:lnTo>
                <a:lnTo>
                  <a:pt x="0" y="338328"/>
                </a:lnTo>
                <a:lnTo>
                  <a:pt x="0" y="73533"/>
                </a:lnTo>
                <a:close/>
              </a:path>
            </a:pathLst>
          </a:custGeom>
          <a:ln w="12700">
            <a:solidFill>
              <a:srgbClr val="7E7E7E"/>
            </a:solidFill>
          </a:ln>
        </p:spPr>
        <p:txBody>
          <a:bodyPr wrap="square" lIns="0" tIns="0" rIns="0" bIns="0" rtlCol="0"/>
          <a:lstStyle/>
          <a:p>
            <a:endParaRPr sz="1350"/>
          </a:p>
        </p:txBody>
      </p:sp>
      <p:sp>
        <p:nvSpPr>
          <p:cNvPr id="127" name="object 127"/>
          <p:cNvSpPr/>
          <p:nvPr/>
        </p:nvSpPr>
        <p:spPr>
          <a:xfrm>
            <a:off x="3837050" y="3595877"/>
            <a:ext cx="220980" cy="55245"/>
          </a:xfrm>
          <a:custGeom>
            <a:avLst/>
            <a:gdLst/>
            <a:ahLst/>
            <a:cxnLst/>
            <a:rect l="l" t="t" r="r" b="b"/>
            <a:pathLst>
              <a:path w="294639" h="73660">
                <a:moveTo>
                  <a:pt x="0" y="73533"/>
                </a:moveTo>
                <a:lnTo>
                  <a:pt x="220599" y="73533"/>
                </a:lnTo>
                <a:lnTo>
                  <a:pt x="294132" y="0"/>
                </a:lnTo>
              </a:path>
            </a:pathLst>
          </a:custGeom>
          <a:ln w="12700">
            <a:solidFill>
              <a:srgbClr val="7E7E7E"/>
            </a:solidFill>
          </a:ln>
        </p:spPr>
        <p:txBody>
          <a:bodyPr wrap="square" lIns="0" tIns="0" rIns="0" bIns="0" rtlCol="0"/>
          <a:lstStyle/>
          <a:p>
            <a:endParaRPr sz="1350"/>
          </a:p>
        </p:txBody>
      </p:sp>
      <p:sp>
        <p:nvSpPr>
          <p:cNvPr id="128" name="object 128"/>
          <p:cNvSpPr/>
          <p:nvPr/>
        </p:nvSpPr>
        <p:spPr>
          <a:xfrm>
            <a:off x="4002500" y="3651028"/>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129" name="object 129"/>
          <p:cNvSpPr/>
          <p:nvPr/>
        </p:nvSpPr>
        <p:spPr>
          <a:xfrm>
            <a:off x="1800226" y="3971068"/>
            <a:ext cx="165734" cy="198596"/>
          </a:xfrm>
          <a:custGeom>
            <a:avLst/>
            <a:gdLst/>
            <a:ahLst/>
            <a:cxnLst/>
            <a:rect l="l" t="t" r="r" b="b"/>
            <a:pathLst>
              <a:path w="220980" h="264795">
                <a:moveTo>
                  <a:pt x="0" y="0"/>
                </a:moveTo>
                <a:lnTo>
                  <a:pt x="220599" y="0"/>
                </a:lnTo>
                <a:lnTo>
                  <a:pt x="220599" y="264795"/>
                </a:lnTo>
                <a:lnTo>
                  <a:pt x="0" y="264795"/>
                </a:lnTo>
                <a:lnTo>
                  <a:pt x="0" y="0"/>
                </a:lnTo>
                <a:close/>
              </a:path>
            </a:pathLst>
          </a:custGeom>
          <a:solidFill>
            <a:srgbClr val="73CEE2"/>
          </a:solidFill>
        </p:spPr>
        <p:txBody>
          <a:bodyPr wrap="square" lIns="0" tIns="0" rIns="0" bIns="0" rtlCol="0"/>
          <a:lstStyle/>
          <a:p>
            <a:endParaRPr sz="1350"/>
          </a:p>
        </p:txBody>
      </p:sp>
      <p:sp>
        <p:nvSpPr>
          <p:cNvPr id="130" name="object 130"/>
          <p:cNvSpPr/>
          <p:nvPr/>
        </p:nvSpPr>
        <p:spPr>
          <a:xfrm>
            <a:off x="1965674" y="3915918"/>
            <a:ext cx="55245" cy="253841"/>
          </a:xfrm>
          <a:custGeom>
            <a:avLst/>
            <a:gdLst/>
            <a:ahLst/>
            <a:cxnLst/>
            <a:rect l="l" t="t" r="r" b="b"/>
            <a:pathLst>
              <a:path w="73660"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131" name="object 131"/>
          <p:cNvSpPr/>
          <p:nvPr/>
        </p:nvSpPr>
        <p:spPr>
          <a:xfrm>
            <a:off x="1800225" y="3915917"/>
            <a:ext cx="220980" cy="55245"/>
          </a:xfrm>
          <a:custGeom>
            <a:avLst/>
            <a:gdLst/>
            <a:ahLst/>
            <a:cxnLst/>
            <a:rect l="l" t="t" r="r" b="b"/>
            <a:pathLst>
              <a:path w="294639"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132" name="object 132"/>
          <p:cNvSpPr/>
          <p:nvPr/>
        </p:nvSpPr>
        <p:spPr>
          <a:xfrm>
            <a:off x="1800225" y="3915918"/>
            <a:ext cx="220980" cy="253841"/>
          </a:xfrm>
          <a:custGeom>
            <a:avLst/>
            <a:gdLst/>
            <a:ahLst/>
            <a:cxnLst/>
            <a:rect l="l" t="t" r="r" b="b"/>
            <a:pathLst>
              <a:path w="294639"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133" name="object 133"/>
          <p:cNvSpPr/>
          <p:nvPr/>
        </p:nvSpPr>
        <p:spPr>
          <a:xfrm>
            <a:off x="1800225" y="3915917"/>
            <a:ext cx="220980" cy="55245"/>
          </a:xfrm>
          <a:custGeom>
            <a:avLst/>
            <a:gdLst/>
            <a:ahLst/>
            <a:cxnLst/>
            <a:rect l="l" t="t" r="r" b="b"/>
            <a:pathLst>
              <a:path w="294639"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134" name="object 134"/>
          <p:cNvSpPr/>
          <p:nvPr/>
        </p:nvSpPr>
        <p:spPr>
          <a:xfrm>
            <a:off x="1965674" y="3971068"/>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135" name="object 135"/>
          <p:cNvSpPr/>
          <p:nvPr/>
        </p:nvSpPr>
        <p:spPr>
          <a:xfrm>
            <a:off x="1509904" y="3968782"/>
            <a:ext cx="165734" cy="200025"/>
          </a:xfrm>
          <a:custGeom>
            <a:avLst/>
            <a:gdLst/>
            <a:ahLst/>
            <a:cxnLst/>
            <a:rect l="l" t="t" r="r" b="b"/>
            <a:pathLst>
              <a:path w="220980" h="266700">
                <a:moveTo>
                  <a:pt x="0" y="0"/>
                </a:moveTo>
                <a:lnTo>
                  <a:pt x="220599" y="0"/>
                </a:lnTo>
                <a:lnTo>
                  <a:pt x="220599" y="266319"/>
                </a:lnTo>
                <a:lnTo>
                  <a:pt x="0" y="266319"/>
                </a:lnTo>
                <a:lnTo>
                  <a:pt x="0" y="0"/>
                </a:lnTo>
                <a:close/>
              </a:path>
            </a:pathLst>
          </a:custGeom>
          <a:solidFill>
            <a:srgbClr val="73CEE2"/>
          </a:solidFill>
        </p:spPr>
        <p:txBody>
          <a:bodyPr wrap="square" lIns="0" tIns="0" rIns="0" bIns="0" rtlCol="0"/>
          <a:lstStyle/>
          <a:p>
            <a:endParaRPr sz="1350"/>
          </a:p>
        </p:txBody>
      </p:sp>
      <p:sp>
        <p:nvSpPr>
          <p:cNvPr id="136" name="object 136"/>
          <p:cNvSpPr/>
          <p:nvPr/>
        </p:nvSpPr>
        <p:spPr>
          <a:xfrm>
            <a:off x="1675352" y="3913632"/>
            <a:ext cx="55245" cy="255270"/>
          </a:xfrm>
          <a:custGeom>
            <a:avLst/>
            <a:gdLst/>
            <a:ahLst/>
            <a:cxnLst/>
            <a:rect l="l" t="t" r="r" b="b"/>
            <a:pathLst>
              <a:path w="73660" h="340360">
                <a:moveTo>
                  <a:pt x="73533" y="0"/>
                </a:moveTo>
                <a:lnTo>
                  <a:pt x="0" y="73532"/>
                </a:lnTo>
                <a:lnTo>
                  <a:pt x="0" y="339851"/>
                </a:lnTo>
                <a:lnTo>
                  <a:pt x="73533" y="266318"/>
                </a:lnTo>
                <a:lnTo>
                  <a:pt x="73533" y="0"/>
                </a:lnTo>
                <a:close/>
              </a:path>
            </a:pathLst>
          </a:custGeom>
          <a:solidFill>
            <a:srgbClr val="5CA6B6"/>
          </a:solidFill>
        </p:spPr>
        <p:txBody>
          <a:bodyPr wrap="square" lIns="0" tIns="0" rIns="0" bIns="0" rtlCol="0"/>
          <a:lstStyle/>
          <a:p>
            <a:endParaRPr sz="1350"/>
          </a:p>
        </p:txBody>
      </p:sp>
      <p:sp>
        <p:nvSpPr>
          <p:cNvPr id="137" name="object 137"/>
          <p:cNvSpPr/>
          <p:nvPr/>
        </p:nvSpPr>
        <p:spPr>
          <a:xfrm>
            <a:off x="1509903" y="3913632"/>
            <a:ext cx="220980" cy="55245"/>
          </a:xfrm>
          <a:custGeom>
            <a:avLst/>
            <a:gdLst/>
            <a:ahLst/>
            <a:cxnLst/>
            <a:rect l="l" t="t" r="r" b="b"/>
            <a:pathLst>
              <a:path w="294639"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138" name="object 138"/>
          <p:cNvSpPr/>
          <p:nvPr/>
        </p:nvSpPr>
        <p:spPr>
          <a:xfrm>
            <a:off x="1509903" y="3913633"/>
            <a:ext cx="220980" cy="255270"/>
          </a:xfrm>
          <a:custGeom>
            <a:avLst/>
            <a:gdLst/>
            <a:ahLst/>
            <a:cxnLst/>
            <a:rect l="l" t="t" r="r" b="b"/>
            <a:pathLst>
              <a:path w="294639" h="340360">
                <a:moveTo>
                  <a:pt x="0" y="73533"/>
                </a:moveTo>
                <a:lnTo>
                  <a:pt x="73533" y="0"/>
                </a:lnTo>
                <a:lnTo>
                  <a:pt x="294132" y="0"/>
                </a:lnTo>
                <a:lnTo>
                  <a:pt x="294132" y="266319"/>
                </a:lnTo>
                <a:lnTo>
                  <a:pt x="220599" y="339852"/>
                </a:lnTo>
                <a:lnTo>
                  <a:pt x="0" y="339852"/>
                </a:lnTo>
                <a:lnTo>
                  <a:pt x="0" y="73533"/>
                </a:lnTo>
                <a:close/>
              </a:path>
            </a:pathLst>
          </a:custGeom>
          <a:ln w="12700">
            <a:solidFill>
              <a:srgbClr val="7E7E7E"/>
            </a:solidFill>
          </a:ln>
        </p:spPr>
        <p:txBody>
          <a:bodyPr wrap="square" lIns="0" tIns="0" rIns="0" bIns="0" rtlCol="0"/>
          <a:lstStyle/>
          <a:p>
            <a:endParaRPr sz="1350"/>
          </a:p>
        </p:txBody>
      </p:sp>
      <p:sp>
        <p:nvSpPr>
          <p:cNvPr id="139" name="object 139"/>
          <p:cNvSpPr/>
          <p:nvPr/>
        </p:nvSpPr>
        <p:spPr>
          <a:xfrm>
            <a:off x="1509903" y="3913633"/>
            <a:ext cx="220980" cy="55245"/>
          </a:xfrm>
          <a:custGeom>
            <a:avLst/>
            <a:gdLst/>
            <a:ahLst/>
            <a:cxnLst/>
            <a:rect l="l" t="t" r="r" b="b"/>
            <a:pathLst>
              <a:path w="294639" h="73660">
                <a:moveTo>
                  <a:pt x="0" y="73533"/>
                </a:moveTo>
                <a:lnTo>
                  <a:pt x="220599" y="73533"/>
                </a:lnTo>
                <a:lnTo>
                  <a:pt x="294132" y="0"/>
                </a:lnTo>
              </a:path>
            </a:pathLst>
          </a:custGeom>
          <a:ln w="12700">
            <a:solidFill>
              <a:srgbClr val="7E7E7E"/>
            </a:solidFill>
          </a:ln>
        </p:spPr>
        <p:txBody>
          <a:bodyPr wrap="square" lIns="0" tIns="0" rIns="0" bIns="0" rtlCol="0"/>
          <a:lstStyle/>
          <a:p>
            <a:endParaRPr sz="1350"/>
          </a:p>
        </p:txBody>
      </p:sp>
      <p:sp>
        <p:nvSpPr>
          <p:cNvPr id="140" name="object 140"/>
          <p:cNvSpPr/>
          <p:nvPr/>
        </p:nvSpPr>
        <p:spPr>
          <a:xfrm>
            <a:off x="1675352" y="3968783"/>
            <a:ext cx="0" cy="200025"/>
          </a:xfrm>
          <a:custGeom>
            <a:avLst/>
            <a:gdLst/>
            <a:ahLst/>
            <a:cxnLst/>
            <a:rect l="l" t="t" r="r" b="b"/>
            <a:pathLst>
              <a:path h="266700">
                <a:moveTo>
                  <a:pt x="0" y="0"/>
                </a:moveTo>
                <a:lnTo>
                  <a:pt x="0" y="266319"/>
                </a:lnTo>
              </a:path>
            </a:pathLst>
          </a:custGeom>
          <a:ln w="12700">
            <a:solidFill>
              <a:srgbClr val="7E7E7E"/>
            </a:solidFill>
          </a:ln>
        </p:spPr>
        <p:txBody>
          <a:bodyPr wrap="square" lIns="0" tIns="0" rIns="0" bIns="0" rtlCol="0"/>
          <a:lstStyle/>
          <a:p>
            <a:endParaRPr sz="1350"/>
          </a:p>
        </p:txBody>
      </p:sp>
      <p:sp>
        <p:nvSpPr>
          <p:cNvPr id="141" name="object 141"/>
          <p:cNvSpPr/>
          <p:nvPr/>
        </p:nvSpPr>
        <p:spPr>
          <a:xfrm>
            <a:off x="1218438" y="3971068"/>
            <a:ext cx="165734" cy="200025"/>
          </a:xfrm>
          <a:custGeom>
            <a:avLst/>
            <a:gdLst/>
            <a:ahLst/>
            <a:cxnLst/>
            <a:rect l="l" t="t" r="r" b="b"/>
            <a:pathLst>
              <a:path w="220980" h="266700">
                <a:moveTo>
                  <a:pt x="0" y="0"/>
                </a:moveTo>
                <a:lnTo>
                  <a:pt x="220598" y="0"/>
                </a:lnTo>
                <a:lnTo>
                  <a:pt x="220598" y="266319"/>
                </a:lnTo>
                <a:lnTo>
                  <a:pt x="0" y="266319"/>
                </a:lnTo>
                <a:lnTo>
                  <a:pt x="0" y="0"/>
                </a:lnTo>
                <a:close/>
              </a:path>
            </a:pathLst>
          </a:custGeom>
          <a:solidFill>
            <a:srgbClr val="73CEE2"/>
          </a:solidFill>
        </p:spPr>
        <p:txBody>
          <a:bodyPr wrap="square" lIns="0" tIns="0" rIns="0" bIns="0" rtlCol="0"/>
          <a:lstStyle/>
          <a:p>
            <a:endParaRPr sz="1350"/>
          </a:p>
        </p:txBody>
      </p:sp>
      <p:sp>
        <p:nvSpPr>
          <p:cNvPr id="142" name="object 142"/>
          <p:cNvSpPr/>
          <p:nvPr/>
        </p:nvSpPr>
        <p:spPr>
          <a:xfrm>
            <a:off x="1383887" y="3915917"/>
            <a:ext cx="55245" cy="255270"/>
          </a:xfrm>
          <a:custGeom>
            <a:avLst/>
            <a:gdLst/>
            <a:ahLst/>
            <a:cxnLst/>
            <a:rect l="l" t="t" r="r" b="b"/>
            <a:pathLst>
              <a:path w="73660" h="340360">
                <a:moveTo>
                  <a:pt x="73533" y="0"/>
                </a:moveTo>
                <a:lnTo>
                  <a:pt x="0" y="73532"/>
                </a:lnTo>
                <a:lnTo>
                  <a:pt x="0" y="339851"/>
                </a:lnTo>
                <a:lnTo>
                  <a:pt x="73533" y="266318"/>
                </a:lnTo>
                <a:lnTo>
                  <a:pt x="73533" y="0"/>
                </a:lnTo>
                <a:close/>
              </a:path>
            </a:pathLst>
          </a:custGeom>
          <a:solidFill>
            <a:srgbClr val="5CA6B6"/>
          </a:solidFill>
        </p:spPr>
        <p:txBody>
          <a:bodyPr wrap="square" lIns="0" tIns="0" rIns="0" bIns="0" rtlCol="0"/>
          <a:lstStyle/>
          <a:p>
            <a:endParaRPr sz="1350"/>
          </a:p>
        </p:txBody>
      </p:sp>
      <p:sp>
        <p:nvSpPr>
          <p:cNvPr id="143" name="object 143"/>
          <p:cNvSpPr/>
          <p:nvPr/>
        </p:nvSpPr>
        <p:spPr>
          <a:xfrm>
            <a:off x="1218437" y="3915917"/>
            <a:ext cx="220980" cy="55245"/>
          </a:xfrm>
          <a:custGeom>
            <a:avLst/>
            <a:gdLst/>
            <a:ahLst/>
            <a:cxnLst/>
            <a:rect l="l" t="t" r="r" b="b"/>
            <a:pathLst>
              <a:path w="294639"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144" name="object 144"/>
          <p:cNvSpPr/>
          <p:nvPr/>
        </p:nvSpPr>
        <p:spPr>
          <a:xfrm>
            <a:off x="1218437" y="3915917"/>
            <a:ext cx="220980" cy="255270"/>
          </a:xfrm>
          <a:custGeom>
            <a:avLst/>
            <a:gdLst/>
            <a:ahLst/>
            <a:cxnLst/>
            <a:rect l="l" t="t" r="r" b="b"/>
            <a:pathLst>
              <a:path w="294639" h="340360">
                <a:moveTo>
                  <a:pt x="0" y="73532"/>
                </a:moveTo>
                <a:lnTo>
                  <a:pt x="73533" y="0"/>
                </a:lnTo>
                <a:lnTo>
                  <a:pt x="294132" y="0"/>
                </a:lnTo>
                <a:lnTo>
                  <a:pt x="294132" y="266318"/>
                </a:lnTo>
                <a:lnTo>
                  <a:pt x="220599" y="339851"/>
                </a:lnTo>
                <a:lnTo>
                  <a:pt x="0" y="339851"/>
                </a:lnTo>
                <a:lnTo>
                  <a:pt x="0" y="73532"/>
                </a:lnTo>
                <a:close/>
              </a:path>
            </a:pathLst>
          </a:custGeom>
          <a:ln w="12700">
            <a:solidFill>
              <a:srgbClr val="7E7E7E"/>
            </a:solidFill>
          </a:ln>
        </p:spPr>
        <p:txBody>
          <a:bodyPr wrap="square" lIns="0" tIns="0" rIns="0" bIns="0" rtlCol="0"/>
          <a:lstStyle/>
          <a:p>
            <a:endParaRPr sz="1350"/>
          </a:p>
        </p:txBody>
      </p:sp>
      <p:sp>
        <p:nvSpPr>
          <p:cNvPr id="145" name="object 145"/>
          <p:cNvSpPr/>
          <p:nvPr/>
        </p:nvSpPr>
        <p:spPr>
          <a:xfrm>
            <a:off x="1218437" y="3915917"/>
            <a:ext cx="220980" cy="55245"/>
          </a:xfrm>
          <a:custGeom>
            <a:avLst/>
            <a:gdLst/>
            <a:ahLst/>
            <a:cxnLst/>
            <a:rect l="l" t="t" r="r" b="b"/>
            <a:pathLst>
              <a:path w="294639"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146" name="object 146"/>
          <p:cNvSpPr/>
          <p:nvPr/>
        </p:nvSpPr>
        <p:spPr>
          <a:xfrm>
            <a:off x="1383887" y="3971068"/>
            <a:ext cx="0" cy="200025"/>
          </a:xfrm>
          <a:custGeom>
            <a:avLst/>
            <a:gdLst/>
            <a:ahLst/>
            <a:cxnLst/>
            <a:rect l="l" t="t" r="r" b="b"/>
            <a:pathLst>
              <a:path h="266700">
                <a:moveTo>
                  <a:pt x="0" y="0"/>
                </a:moveTo>
                <a:lnTo>
                  <a:pt x="0" y="266319"/>
                </a:lnTo>
              </a:path>
            </a:pathLst>
          </a:custGeom>
          <a:ln w="12700">
            <a:solidFill>
              <a:srgbClr val="7E7E7E"/>
            </a:solidFill>
          </a:ln>
        </p:spPr>
        <p:txBody>
          <a:bodyPr wrap="square" lIns="0" tIns="0" rIns="0" bIns="0" rtlCol="0"/>
          <a:lstStyle/>
          <a:p>
            <a:endParaRPr sz="1350"/>
          </a:p>
        </p:txBody>
      </p:sp>
      <p:sp>
        <p:nvSpPr>
          <p:cNvPr id="147" name="object 147"/>
          <p:cNvSpPr/>
          <p:nvPr/>
        </p:nvSpPr>
        <p:spPr>
          <a:xfrm>
            <a:off x="2673477" y="3971068"/>
            <a:ext cx="165734" cy="198596"/>
          </a:xfrm>
          <a:custGeom>
            <a:avLst/>
            <a:gdLst/>
            <a:ahLst/>
            <a:cxnLst/>
            <a:rect l="l" t="t" r="r" b="b"/>
            <a:pathLst>
              <a:path w="220979" h="264795">
                <a:moveTo>
                  <a:pt x="0" y="0"/>
                </a:moveTo>
                <a:lnTo>
                  <a:pt x="220599" y="0"/>
                </a:lnTo>
                <a:lnTo>
                  <a:pt x="220599" y="264795"/>
                </a:lnTo>
                <a:lnTo>
                  <a:pt x="0" y="264795"/>
                </a:lnTo>
                <a:lnTo>
                  <a:pt x="0" y="0"/>
                </a:lnTo>
                <a:close/>
              </a:path>
            </a:pathLst>
          </a:custGeom>
          <a:solidFill>
            <a:srgbClr val="73CEE2"/>
          </a:solidFill>
        </p:spPr>
        <p:txBody>
          <a:bodyPr wrap="square" lIns="0" tIns="0" rIns="0" bIns="0" rtlCol="0"/>
          <a:lstStyle/>
          <a:p>
            <a:endParaRPr sz="1350"/>
          </a:p>
        </p:txBody>
      </p:sp>
      <p:sp>
        <p:nvSpPr>
          <p:cNvPr id="148" name="object 148"/>
          <p:cNvSpPr/>
          <p:nvPr/>
        </p:nvSpPr>
        <p:spPr>
          <a:xfrm>
            <a:off x="2838926" y="3915918"/>
            <a:ext cx="55245" cy="253841"/>
          </a:xfrm>
          <a:custGeom>
            <a:avLst/>
            <a:gdLst/>
            <a:ahLst/>
            <a:cxnLst/>
            <a:rect l="l" t="t" r="r" b="b"/>
            <a:pathLst>
              <a:path w="73660"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149" name="object 149"/>
          <p:cNvSpPr/>
          <p:nvPr/>
        </p:nvSpPr>
        <p:spPr>
          <a:xfrm>
            <a:off x="2673476" y="3915917"/>
            <a:ext cx="220980" cy="55245"/>
          </a:xfrm>
          <a:custGeom>
            <a:avLst/>
            <a:gdLst/>
            <a:ahLst/>
            <a:cxnLst/>
            <a:rect l="l" t="t" r="r" b="b"/>
            <a:pathLst>
              <a:path w="294639"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150" name="object 150"/>
          <p:cNvSpPr/>
          <p:nvPr/>
        </p:nvSpPr>
        <p:spPr>
          <a:xfrm>
            <a:off x="2673476" y="3915918"/>
            <a:ext cx="220980" cy="253841"/>
          </a:xfrm>
          <a:custGeom>
            <a:avLst/>
            <a:gdLst/>
            <a:ahLst/>
            <a:cxnLst/>
            <a:rect l="l" t="t" r="r" b="b"/>
            <a:pathLst>
              <a:path w="294639"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151" name="object 151"/>
          <p:cNvSpPr/>
          <p:nvPr/>
        </p:nvSpPr>
        <p:spPr>
          <a:xfrm>
            <a:off x="2673476" y="3915917"/>
            <a:ext cx="220980" cy="55245"/>
          </a:xfrm>
          <a:custGeom>
            <a:avLst/>
            <a:gdLst/>
            <a:ahLst/>
            <a:cxnLst/>
            <a:rect l="l" t="t" r="r" b="b"/>
            <a:pathLst>
              <a:path w="294639"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152" name="object 152"/>
          <p:cNvSpPr/>
          <p:nvPr/>
        </p:nvSpPr>
        <p:spPr>
          <a:xfrm>
            <a:off x="2838926" y="3971068"/>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153" name="object 153"/>
          <p:cNvSpPr/>
          <p:nvPr/>
        </p:nvSpPr>
        <p:spPr>
          <a:xfrm>
            <a:off x="2382013" y="3968782"/>
            <a:ext cx="165734" cy="200025"/>
          </a:xfrm>
          <a:custGeom>
            <a:avLst/>
            <a:gdLst/>
            <a:ahLst/>
            <a:cxnLst/>
            <a:rect l="l" t="t" r="r" b="b"/>
            <a:pathLst>
              <a:path w="220979" h="266700">
                <a:moveTo>
                  <a:pt x="0" y="0"/>
                </a:moveTo>
                <a:lnTo>
                  <a:pt x="220598" y="0"/>
                </a:lnTo>
                <a:lnTo>
                  <a:pt x="220598" y="266319"/>
                </a:lnTo>
                <a:lnTo>
                  <a:pt x="0" y="266319"/>
                </a:lnTo>
                <a:lnTo>
                  <a:pt x="0" y="0"/>
                </a:lnTo>
                <a:close/>
              </a:path>
            </a:pathLst>
          </a:custGeom>
          <a:solidFill>
            <a:srgbClr val="73CEE2"/>
          </a:solidFill>
        </p:spPr>
        <p:txBody>
          <a:bodyPr wrap="square" lIns="0" tIns="0" rIns="0" bIns="0" rtlCol="0"/>
          <a:lstStyle/>
          <a:p>
            <a:endParaRPr sz="1350"/>
          </a:p>
        </p:txBody>
      </p:sp>
      <p:sp>
        <p:nvSpPr>
          <p:cNvPr id="154" name="object 154"/>
          <p:cNvSpPr/>
          <p:nvPr/>
        </p:nvSpPr>
        <p:spPr>
          <a:xfrm>
            <a:off x="2547461" y="3913632"/>
            <a:ext cx="55245" cy="255270"/>
          </a:xfrm>
          <a:custGeom>
            <a:avLst/>
            <a:gdLst/>
            <a:ahLst/>
            <a:cxnLst/>
            <a:rect l="l" t="t" r="r" b="b"/>
            <a:pathLst>
              <a:path w="73660" h="340360">
                <a:moveTo>
                  <a:pt x="73533" y="0"/>
                </a:moveTo>
                <a:lnTo>
                  <a:pt x="0" y="73532"/>
                </a:lnTo>
                <a:lnTo>
                  <a:pt x="0" y="339851"/>
                </a:lnTo>
                <a:lnTo>
                  <a:pt x="73533" y="266318"/>
                </a:lnTo>
                <a:lnTo>
                  <a:pt x="73533" y="0"/>
                </a:lnTo>
                <a:close/>
              </a:path>
            </a:pathLst>
          </a:custGeom>
          <a:solidFill>
            <a:srgbClr val="5CA6B6"/>
          </a:solidFill>
        </p:spPr>
        <p:txBody>
          <a:bodyPr wrap="square" lIns="0" tIns="0" rIns="0" bIns="0" rtlCol="0"/>
          <a:lstStyle/>
          <a:p>
            <a:endParaRPr sz="1350"/>
          </a:p>
        </p:txBody>
      </p:sp>
      <p:sp>
        <p:nvSpPr>
          <p:cNvPr id="155" name="object 155"/>
          <p:cNvSpPr/>
          <p:nvPr/>
        </p:nvSpPr>
        <p:spPr>
          <a:xfrm>
            <a:off x="2382012" y="3913632"/>
            <a:ext cx="220980" cy="55245"/>
          </a:xfrm>
          <a:custGeom>
            <a:avLst/>
            <a:gdLst/>
            <a:ahLst/>
            <a:cxnLst/>
            <a:rect l="l" t="t" r="r" b="b"/>
            <a:pathLst>
              <a:path w="294639"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156" name="object 156"/>
          <p:cNvSpPr/>
          <p:nvPr/>
        </p:nvSpPr>
        <p:spPr>
          <a:xfrm>
            <a:off x="2382012" y="3913633"/>
            <a:ext cx="220980" cy="255270"/>
          </a:xfrm>
          <a:custGeom>
            <a:avLst/>
            <a:gdLst/>
            <a:ahLst/>
            <a:cxnLst/>
            <a:rect l="l" t="t" r="r" b="b"/>
            <a:pathLst>
              <a:path w="294639" h="340360">
                <a:moveTo>
                  <a:pt x="0" y="73533"/>
                </a:moveTo>
                <a:lnTo>
                  <a:pt x="73533" y="0"/>
                </a:lnTo>
                <a:lnTo>
                  <a:pt x="294132" y="0"/>
                </a:lnTo>
                <a:lnTo>
                  <a:pt x="294132" y="266319"/>
                </a:lnTo>
                <a:lnTo>
                  <a:pt x="220599" y="339852"/>
                </a:lnTo>
                <a:lnTo>
                  <a:pt x="0" y="339852"/>
                </a:lnTo>
                <a:lnTo>
                  <a:pt x="0" y="73533"/>
                </a:lnTo>
                <a:close/>
              </a:path>
            </a:pathLst>
          </a:custGeom>
          <a:ln w="12700">
            <a:solidFill>
              <a:srgbClr val="7E7E7E"/>
            </a:solidFill>
          </a:ln>
        </p:spPr>
        <p:txBody>
          <a:bodyPr wrap="square" lIns="0" tIns="0" rIns="0" bIns="0" rtlCol="0"/>
          <a:lstStyle/>
          <a:p>
            <a:endParaRPr sz="1350"/>
          </a:p>
        </p:txBody>
      </p:sp>
      <p:sp>
        <p:nvSpPr>
          <p:cNvPr id="157" name="object 157"/>
          <p:cNvSpPr/>
          <p:nvPr/>
        </p:nvSpPr>
        <p:spPr>
          <a:xfrm>
            <a:off x="2382012" y="3913633"/>
            <a:ext cx="220980" cy="55245"/>
          </a:xfrm>
          <a:custGeom>
            <a:avLst/>
            <a:gdLst/>
            <a:ahLst/>
            <a:cxnLst/>
            <a:rect l="l" t="t" r="r" b="b"/>
            <a:pathLst>
              <a:path w="294639" h="73660">
                <a:moveTo>
                  <a:pt x="0" y="73533"/>
                </a:moveTo>
                <a:lnTo>
                  <a:pt x="220599" y="73533"/>
                </a:lnTo>
                <a:lnTo>
                  <a:pt x="294132" y="0"/>
                </a:lnTo>
              </a:path>
            </a:pathLst>
          </a:custGeom>
          <a:ln w="12700">
            <a:solidFill>
              <a:srgbClr val="7E7E7E"/>
            </a:solidFill>
          </a:ln>
        </p:spPr>
        <p:txBody>
          <a:bodyPr wrap="square" lIns="0" tIns="0" rIns="0" bIns="0" rtlCol="0"/>
          <a:lstStyle/>
          <a:p>
            <a:endParaRPr sz="1350"/>
          </a:p>
        </p:txBody>
      </p:sp>
      <p:sp>
        <p:nvSpPr>
          <p:cNvPr id="158" name="object 158"/>
          <p:cNvSpPr/>
          <p:nvPr/>
        </p:nvSpPr>
        <p:spPr>
          <a:xfrm>
            <a:off x="2547461" y="3968783"/>
            <a:ext cx="0" cy="200025"/>
          </a:xfrm>
          <a:custGeom>
            <a:avLst/>
            <a:gdLst/>
            <a:ahLst/>
            <a:cxnLst/>
            <a:rect l="l" t="t" r="r" b="b"/>
            <a:pathLst>
              <a:path h="266700">
                <a:moveTo>
                  <a:pt x="0" y="0"/>
                </a:moveTo>
                <a:lnTo>
                  <a:pt x="0" y="266319"/>
                </a:lnTo>
              </a:path>
            </a:pathLst>
          </a:custGeom>
          <a:ln w="12700">
            <a:solidFill>
              <a:srgbClr val="7E7E7E"/>
            </a:solidFill>
          </a:ln>
        </p:spPr>
        <p:txBody>
          <a:bodyPr wrap="square" lIns="0" tIns="0" rIns="0" bIns="0" rtlCol="0"/>
          <a:lstStyle/>
          <a:p>
            <a:endParaRPr sz="1350"/>
          </a:p>
        </p:txBody>
      </p:sp>
      <p:sp>
        <p:nvSpPr>
          <p:cNvPr id="159" name="object 159"/>
          <p:cNvSpPr/>
          <p:nvPr/>
        </p:nvSpPr>
        <p:spPr>
          <a:xfrm>
            <a:off x="2091691" y="3971068"/>
            <a:ext cx="165734" cy="200025"/>
          </a:xfrm>
          <a:custGeom>
            <a:avLst/>
            <a:gdLst/>
            <a:ahLst/>
            <a:cxnLst/>
            <a:rect l="l" t="t" r="r" b="b"/>
            <a:pathLst>
              <a:path w="220980" h="266700">
                <a:moveTo>
                  <a:pt x="0" y="0"/>
                </a:moveTo>
                <a:lnTo>
                  <a:pt x="220599" y="0"/>
                </a:lnTo>
                <a:lnTo>
                  <a:pt x="220599" y="266319"/>
                </a:lnTo>
                <a:lnTo>
                  <a:pt x="0" y="266319"/>
                </a:lnTo>
                <a:lnTo>
                  <a:pt x="0" y="0"/>
                </a:lnTo>
                <a:close/>
              </a:path>
            </a:pathLst>
          </a:custGeom>
          <a:solidFill>
            <a:srgbClr val="73CEE2"/>
          </a:solidFill>
        </p:spPr>
        <p:txBody>
          <a:bodyPr wrap="square" lIns="0" tIns="0" rIns="0" bIns="0" rtlCol="0"/>
          <a:lstStyle/>
          <a:p>
            <a:endParaRPr sz="1350"/>
          </a:p>
        </p:txBody>
      </p:sp>
      <p:sp>
        <p:nvSpPr>
          <p:cNvPr id="160" name="object 160"/>
          <p:cNvSpPr/>
          <p:nvPr/>
        </p:nvSpPr>
        <p:spPr>
          <a:xfrm>
            <a:off x="2257139" y="3915917"/>
            <a:ext cx="55245" cy="255270"/>
          </a:xfrm>
          <a:custGeom>
            <a:avLst/>
            <a:gdLst/>
            <a:ahLst/>
            <a:cxnLst/>
            <a:rect l="l" t="t" r="r" b="b"/>
            <a:pathLst>
              <a:path w="73660" h="340360">
                <a:moveTo>
                  <a:pt x="73533" y="0"/>
                </a:moveTo>
                <a:lnTo>
                  <a:pt x="0" y="73532"/>
                </a:lnTo>
                <a:lnTo>
                  <a:pt x="0" y="339851"/>
                </a:lnTo>
                <a:lnTo>
                  <a:pt x="73533" y="266318"/>
                </a:lnTo>
                <a:lnTo>
                  <a:pt x="73533" y="0"/>
                </a:lnTo>
                <a:close/>
              </a:path>
            </a:pathLst>
          </a:custGeom>
          <a:solidFill>
            <a:srgbClr val="5CA6B6"/>
          </a:solidFill>
        </p:spPr>
        <p:txBody>
          <a:bodyPr wrap="square" lIns="0" tIns="0" rIns="0" bIns="0" rtlCol="0"/>
          <a:lstStyle/>
          <a:p>
            <a:endParaRPr sz="1350"/>
          </a:p>
        </p:txBody>
      </p:sp>
      <p:sp>
        <p:nvSpPr>
          <p:cNvPr id="161" name="object 161"/>
          <p:cNvSpPr/>
          <p:nvPr/>
        </p:nvSpPr>
        <p:spPr>
          <a:xfrm>
            <a:off x="2091690" y="3915917"/>
            <a:ext cx="220980" cy="55245"/>
          </a:xfrm>
          <a:custGeom>
            <a:avLst/>
            <a:gdLst/>
            <a:ahLst/>
            <a:cxnLst/>
            <a:rect l="l" t="t" r="r" b="b"/>
            <a:pathLst>
              <a:path w="294639"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162" name="object 162"/>
          <p:cNvSpPr/>
          <p:nvPr/>
        </p:nvSpPr>
        <p:spPr>
          <a:xfrm>
            <a:off x="2091690" y="3915917"/>
            <a:ext cx="220980" cy="255270"/>
          </a:xfrm>
          <a:custGeom>
            <a:avLst/>
            <a:gdLst/>
            <a:ahLst/>
            <a:cxnLst/>
            <a:rect l="l" t="t" r="r" b="b"/>
            <a:pathLst>
              <a:path w="294639" h="340360">
                <a:moveTo>
                  <a:pt x="0" y="73532"/>
                </a:moveTo>
                <a:lnTo>
                  <a:pt x="73533" y="0"/>
                </a:lnTo>
                <a:lnTo>
                  <a:pt x="294132" y="0"/>
                </a:lnTo>
                <a:lnTo>
                  <a:pt x="294132" y="266318"/>
                </a:lnTo>
                <a:lnTo>
                  <a:pt x="220599" y="339851"/>
                </a:lnTo>
                <a:lnTo>
                  <a:pt x="0" y="339851"/>
                </a:lnTo>
                <a:lnTo>
                  <a:pt x="0" y="73532"/>
                </a:lnTo>
                <a:close/>
              </a:path>
            </a:pathLst>
          </a:custGeom>
          <a:ln w="12700">
            <a:solidFill>
              <a:srgbClr val="7E7E7E"/>
            </a:solidFill>
          </a:ln>
        </p:spPr>
        <p:txBody>
          <a:bodyPr wrap="square" lIns="0" tIns="0" rIns="0" bIns="0" rtlCol="0"/>
          <a:lstStyle/>
          <a:p>
            <a:endParaRPr sz="1350"/>
          </a:p>
        </p:txBody>
      </p:sp>
      <p:sp>
        <p:nvSpPr>
          <p:cNvPr id="163" name="object 163"/>
          <p:cNvSpPr/>
          <p:nvPr/>
        </p:nvSpPr>
        <p:spPr>
          <a:xfrm>
            <a:off x="2091690" y="3915917"/>
            <a:ext cx="220980" cy="55245"/>
          </a:xfrm>
          <a:custGeom>
            <a:avLst/>
            <a:gdLst/>
            <a:ahLst/>
            <a:cxnLst/>
            <a:rect l="l" t="t" r="r" b="b"/>
            <a:pathLst>
              <a:path w="294639"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164" name="object 164"/>
          <p:cNvSpPr/>
          <p:nvPr/>
        </p:nvSpPr>
        <p:spPr>
          <a:xfrm>
            <a:off x="2257139" y="3971068"/>
            <a:ext cx="0" cy="200025"/>
          </a:xfrm>
          <a:custGeom>
            <a:avLst/>
            <a:gdLst/>
            <a:ahLst/>
            <a:cxnLst/>
            <a:rect l="l" t="t" r="r" b="b"/>
            <a:pathLst>
              <a:path h="266700">
                <a:moveTo>
                  <a:pt x="0" y="0"/>
                </a:moveTo>
                <a:lnTo>
                  <a:pt x="0" y="266319"/>
                </a:lnTo>
              </a:path>
            </a:pathLst>
          </a:custGeom>
          <a:ln w="12700">
            <a:solidFill>
              <a:srgbClr val="7E7E7E"/>
            </a:solidFill>
          </a:ln>
        </p:spPr>
        <p:txBody>
          <a:bodyPr wrap="square" lIns="0" tIns="0" rIns="0" bIns="0" rtlCol="0"/>
          <a:lstStyle/>
          <a:p>
            <a:endParaRPr sz="1350"/>
          </a:p>
        </p:txBody>
      </p:sp>
      <p:sp>
        <p:nvSpPr>
          <p:cNvPr id="165" name="object 165"/>
          <p:cNvSpPr/>
          <p:nvPr/>
        </p:nvSpPr>
        <p:spPr>
          <a:xfrm>
            <a:off x="3545586" y="3971068"/>
            <a:ext cx="165734" cy="198596"/>
          </a:xfrm>
          <a:custGeom>
            <a:avLst/>
            <a:gdLst/>
            <a:ahLst/>
            <a:cxnLst/>
            <a:rect l="l" t="t" r="r" b="b"/>
            <a:pathLst>
              <a:path w="220979" h="264795">
                <a:moveTo>
                  <a:pt x="0" y="0"/>
                </a:moveTo>
                <a:lnTo>
                  <a:pt x="220599" y="0"/>
                </a:lnTo>
                <a:lnTo>
                  <a:pt x="220599" y="264795"/>
                </a:lnTo>
                <a:lnTo>
                  <a:pt x="0" y="264795"/>
                </a:lnTo>
                <a:lnTo>
                  <a:pt x="0" y="0"/>
                </a:lnTo>
                <a:close/>
              </a:path>
            </a:pathLst>
          </a:custGeom>
          <a:solidFill>
            <a:srgbClr val="E66F78"/>
          </a:solidFill>
        </p:spPr>
        <p:txBody>
          <a:bodyPr wrap="square" lIns="0" tIns="0" rIns="0" bIns="0" rtlCol="0"/>
          <a:lstStyle/>
          <a:p>
            <a:endParaRPr sz="1350"/>
          </a:p>
        </p:txBody>
      </p:sp>
      <p:sp>
        <p:nvSpPr>
          <p:cNvPr id="166" name="object 166"/>
          <p:cNvSpPr/>
          <p:nvPr/>
        </p:nvSpPr>
        <p:spPr>
          <a:xfrm>
            <a:off x="3711035" y="3915918"/>
            <a:ext cx="55245" cy="253841"/>
          </a:xfrm>
          <a:custGeom>
            <a:avLst/>
            <a:gdLst/>
            <a:ahLst/>
            <a:cxnLst/>
            <a:rect l="l" t="t" r="r" b="b"/>
            <a:pathLst>
              <a:path w="73660" h="338454">
                <a:moveTo>
                  <a:pt x="73533" y="0"/>
                </a:moveTo>
                <a:lnTo>
                  <a:pt x="0" y="73532"/>
                </a:lnTo>
                <a:lnTo>
                  <a:pt x="0" y="338327"/>
                </a:lnTo>
                <a:lnTo>
                  <a:pt x="73533" y="264794"/>
                </a:lnTo>
                <a:lnTo>
                  <a:pt x="73533" y="0"/>
                </a:lnTo>
                <a:close/>
              </a:path>
            </a:pathLst>
          </a:custGeom>
          <a:solidFill>
            <a:srgbClr val="B85A5F"/>
          </a:solidFill>
        </p:spPr>
        <p:txBody>
          <a:bodyPr wrap="square" lIns="0" tIns="0" rIns="0" bIns="0" rtlCol="0"/>
          <a:lstStyle/>
          <a:p>
            <a:endParaRPr sz="1350"/>
          </a:p>
        </p:txBody>
      </p:sp>
      <p:sp>
        <p:nvSpPr>
          <p:cNvPr id="167" name="object 167"/>
          <p:cNvSpPr/>
          <p:nvPr/>
        </p:nvSpPr>
        <p:spPr>
          <a:xfrm>
            <a:off x="3545585" y="3915917"/>
            <a:ext cx="220980" cy="55245"/>
          </a:xfrm>
          <a:custGeom>
            <a:avLst/>
            <a:gdLst/>
            <a:ahLst/>
            <a:cxnLst/>
            <a:rect l="l" t="t" r="r" b="b"/>
            <a:pathLst>
              <a:path w="294639" h="73660">
                <a:moveTo>
                  <a:pt x="294132" y="0"/>
                </a:moveTo>
                <a:lnTo>
                  <a:pt x="73533" y="0"/>
                </a:lnTo>
                <a:lnTo>
                  <a:pt x="0" y="73532"/>
                </a:lnTo>
                <a:lnTo>
                  <a:pt x="220599" y="73532"/>
                </a:lnTo>
                <a:lnTo>
                  <a:pt x="294132" y="0"/>
                </a:lnTo>
                <a:close/>
              </a:path>
            </a:pathLst>
          </a:custGeom>
          <a:solidFill>
            <a:srgbClr val="EB8B92"/>
          </a:solidFill>
        </p:spPr>
        <p:txBody>
          <a:bodyPr wrap="square" lIns="0" tIns="0" rIns="0" bIns="0" rtlCol="0"/>
          <a:lstStyle/>
          <a:p>
            <a:endParaRPr sz="1350"/>
          </a:p>
        </p:txBody>
      </p:sp>
      <p:sp>
        <p:nvSpPr>
          <p:cNvPr id="168" name="object 168"/>
          <p:cNvSpPr/>
          <p:nvPr/>
        </p:nvSpPr>
        <p:spPr>
          <a:xfrm>
            <a:off x="3545585" y="3915918"/>
            <a:ext cx="220980" cy="253841"/>
          </a:xfrm>
          <a:custGeom>
            <a:avLst/>
            <a:gdLst/>
            <a:ahLst/>
            <a:cxnLst/>
            <a:rect l="l" t="t" r="r" b="b"/>
            <a:pathLst>
              <a:path w="294639"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169" name="object 169"/>
          <p:cNvSpPr/>
          <p:nvPr/>
        </p:nvSpPr>
        <p:spPr>
          <a:xfrm>
            <a:off x="3545585" y="3915917"/>
            <a:ext cx="220980" cy="55245"/>
          </a:xfrm>
          <a:custGeom>
            <a:avLst/>
            <a:gdLst/>
            <a:ahLst/>
            <a:cxnLst/>
            <a:rect l="l" t="t" r="r" b="b"/>
            <a:pathLst>
              <a:path w="294639"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170" name="object 170"/>
          <p:cNvSpPr/>
          <p:nvPr/>
        </p:nvSpPr>
        <p:spPr>
          <a:xfrm>
            <a:off x="3711035" y="3971068"/>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171" name="object 171"/>
          <p:cNvSpPr/>
          <p:nvPr/>
        </p:nvSpPr>
        <p:spPr>
          <a:xfrm>
            <a:off x="3255265" y="3968782"/>
            <a:ext cx="165734" cy="200025"/>
          </a:xfrm>
          <a:custGeom>
            <a:avLst/>
            <a:gdLst/>
            <a:ahLst/>
            <a:cxnLst/>
            <a:rect l="l" t="t" r="r" b="b"/>
            <a:pathLst>
              <a:path w="220979" h="266700">
                <a:moveTo>
                  <a:pt x="0" y="0"/>
                </a:moveTo>
                <a:lnTo>
                  <a:pt x="220599" y="0"/>
                </a:lnTo>
                <a:lnTo>
                  <a:pt x="220599" y="266319"/>
                </a:lnTo>
                <a:lnTo>
                  <a:pt x="0" y="266319"/>
                </a:lnTo>
                <a:lnTo>
                  <a:pt x="0" y="0"/>
                </a:lnTo>
                <a:close/>
              </a:path>
            </a:pathLst>
          </a:custGeom>
          <a:solidFill>
            <a:srgbClr val="E66F78"/>
          </a:solidFill>
        </p:spPr>
        <p:txBody>
          <a:bodyPr wrap="square" lIns="0" tIns="0" rIns="0" bIns="0" rtlCol="0"/>
          <a:lstStyle/>
          <a:p>
            <a:endParaRPr sz="1350"/>
          </a:p>
        </p:txBody>
      </p:sp>
      <p:sp>
        <p:nvSpPr>
          <p:cNvPr id="172" name="object 172"/>
          <p:cNvSpPr/>
          <p:nvPr/>
        </p:nvSpPr>
        <p:spPr>
          <a:xfrm>
            <a:off x="3420713" y="3913632"/>
            <a:ext cx="55245" cy="255270"/>
          </a:xfrm>
          <a:custGeom>
            <a:avLst/>
            <a:gdLst/>
            <a:ahLst/>
            <a:cxnLst/>
            <a:rect l="l" t="t" r="r" b="b"/>
            <a:pathLst>
              <a:path w="73660" h="340360">
                <a:moveTo>
                  <a:pt x="73533" y="0"/>
                </a:moveTo>
                <a:lnTo>
                  <a:pt x="0" y="73532"/>
                </a:lnTo>
                <a:lnTo>
                  <a:pt x="0" y="339851"/>
                </a:lnTo>
                <a:lnTo>
                  <a:pt x="73533" y="266318"/>
                </a:lnTo>
                <a:lnTo>
                  <a:pt x="73533" y="0"/>
                </a:lnTo>
                <a:close/>
              </a:path>
            </a:pathLst>
          </a:custGeom>
          <a:solidFill>
            <a:srgbClr val="B85A5F"/>
          </a:solidFill>
        </p:spPr>
        <p:txBody>
          <a:bodyPr wrap="square" lIns="0" tIns="0" rIns="0" bIns="0" rtlCol="0"/>
          <a:lstStyle/>
          <a:p>
            <a:endParaRPr sz="1350"/>
          </a:p>
        </p:txBody>
      </p:sp>
      <p:sp>
        <p:nvSpPr>
          <p:cNvPr id="173" name="object 173"/>
          <p:cNvSpPr/>
          <p:nvPr/>
        </p:nvSpPr>
        <p:spPr>
          <a:xfrm>
            <a:off x="3255264" y="3913632"/>
            <a:ext cx="220980" cy="55245"/>
          </a:xfrm>
          <a:custGeom>
            <a:avLst/>
            <a:gdLst/>
            <a:ahLst/>
            <a:cxnLst/>
            <a:rect l="l" t="t" r="r" b="b"/>
            <a:pathLst>
              <a:path w="294639" h="73660">
                <a:moveTo>
                  <a:pt x="294132" y="0"/>
                </a:moveTo>
                <a:lnTo>
                  <a:pt x="73533" y="0"/>
                </a:lnTo>
                <a:lnTo>
                  <a:pt x="0" y="73532"/>
                </a:lnTo>
                <a:lnTo>
                  <a:pt x="220599" y="73532"/>
                </a:lnTo>
                <a:lnTo>
                  <a:pt x="294132" y="0"/>
                </a:lnTo>
                <a:close/>
              </a:path>
            </a:pathLst>
          </a:custGeom>
          <a:solidFill>
            <a:srgbClr val="EB8B92"/>
          </a:solidFill>
        </p:spPr>
        <p:txBody>
          <a:bodyPr wrap="square" lIns="0" tIns="0" rIns="0" bIns="0" rtlCol="0"/>
          <a:lstStyle/>
          <a:p>
            <a:endParaRPr sz="1350"/>
          </a:p>
        </p:txBody>
      </p:sp>
      <p:sp>
        <p:nvSpPr>
          <p:cNvPr id="174" name="object 174"/>
          <p:cNvSpPr/>
          <p:nvPr/>
        </p:nvSpPr>
        <p:spPr>
          <a:xfrm>
            <a:off x="3255264" y="3913633"/>
            <a:ext cx="220980" cy="255270"/>
          </a:xfrm>
          <a:custGeom>
            <a:avLst/>
            <a:gdLst/>
            <a:ahLst/>
            <a:cxnLst/>
            <a:rect l="l" t="t" r="r" b="b"/>
            <a:pathLst>
              <a:path w="294639" h="340360">
                <a:moveTo>
                  <a:pt x="0" y="73533"/>
                </a:moveTo>
                <a:lnTo>
                  <a:pt x="73533" y="0"/>
                </a:lnTo>
                <a:lnTo>
                  <a:pt x="294132" y="0"/>
                </a:lnTo>
                <a:lnTo>
                  <a:pt x="294132" y="266319"/>
                </a:lnTo>
                <a:lnTo>
                  <a:pt x="220599" y="339852"/>
                </a:lnTo>
                <a:lnTo>
                  <a:pt x="0" y="339852"/>
                </a:lnTo>
                <a:lnTo>
                  <a:pt x="0" y="73533"/>
                </a:lnTo>
                <a:close/>
              </a:path>
            </a:pathLst>
          </a:custGeom>
          <a:ln w="12700">
            <a:solidFill>
              <a:srgbClr val="7E7E7E"/>
            </a:solidFill>
          </a:ln>
        </p:spPr>
        <p:txBody>
          <a:bodyPr wrap="square" lIns="0" tIns="0" rIns="0" bIns="0" rtlCol="0"/>
          <a:lstStyle/>
          <a:p>
            <a:endParaRPr sz="1350"/>
          </a:p>
        </p:txBody>
      </p:sp>
      <p:sp>
        <p:nvSpPr>
          <p:cNvPr id="175" name="object 175"/>
          <p:cNvSpPr/>
          <p:nvPr/>
        </p:nvSpPr>
        <p:spPr>
          <a:xfrm>
            <a:off x="3255264" y="3913633"/>
            <a:ext cx="220980" cy="55245"/>
          </a:xfrm>
          <a:custGeom>
            <a:avLst/>
            <a:gdLst/>
            <a:ahLst/>
            <a:cxnLst/>
            <a:rect l="l" t="t" r="r" b="b"/>
            <a:pathLst>
              <a:path w="294639" h="73660">
                <a:moveTo>
                  <a:pt x="0" y="73533"/>
                </a:moveTo>
                <a:lnTo>
                  <a:pt x="220599" y="73533"/>
                </a:lnTo>
                <a:lnTo>
                  <a:pt x="294132" y="0"/>
                </a:lnTo>
              </a:path>
            </a:pathLst>
          </a:custGeom>
          <a:ln w="12700">
            <a:solidFill>
              <a:srgbClr val="7E7E7E"/>
            </a:solidFill>
          </a:ln>
        </p:spPr>
        <p:txBody>
          <a:bodyPr wrap="square" lIns="0" tIns="0" rIns="0" bIns="0" rtlCol="0"/>
          <a:lstStyle/>
          <a:p>
            <a:endParaRPr sz="1350"/>
          </a:p>
        </p:txBody>
      </p:sp>
      <p:sp>
        <p:nvSpPr>
          <p:cNvPr id="176" name="object 176"/>
          <p:cNvSpPr/>
          <p:nvPr/>
        </p:nvSpPr>
        <p:spPr>
          <a:xfrm>
            <a:off x="3420713" y="3968783"/>
            <a:ext cx="0" cy="200025"/>
          </a:xfrm>
          <a:custGeom>
            <a:avLst/>
            <a:gdLst/>
            <a:ahLst/>
            <a:cxnLst/>
            <a:rect l="l" t="t" r="r" b="b"/>
            <a:pathLst>
              <a:path h="266700">
                <a:moveTo>
                  <a:pt x="0" y="0"/>
                </a:moveTo>
                <a:lnTo>
                  <a:pt x="0" y="266319"/>
                </a:lnTo>
              </a:path>
            </a:pathLst>
          </a:custGeom>
          <a:ln w="12700">
            <a:solidFill>
              <a:srgbClr val="7E7E7E"/>
            </a:solidFill>
          </a:ln>
        </p:spPr>
        <p:txBody>
          <a:bodyPr wrap="square" lIns="0" tIns="0" rIns="0" bIns="0" rtlCol="0"/>
          <a:lstStyle/>
          <a:p>
            <a:endParaRPr sz="1350"/>
          </a:p>
        </p:txBody>
      </p:sp>
      <p:sp>
        <p:nvSpPr>
          <p:cNvPr id="177" name="object 177"/>
          <p:cNvSpPr/>
          <p:nvPr/>
        </p:nvSpPr>
        <p:spPr>
          <a:xfrm>
            <a:off x="1797939" y="4603147"/>
            <a:ext cx="165734" cy="198596"/>
          </a:xfrm>
          <a:custGeom>
            <a:avLst/>
            <a:gdLst/>
            <a:ahLst/>
            <a:cxnLst/>
            <a:rect l="l" t="t" r="r" b="b"/>
            <a:pathLst>
              <a:path w="220980" h="264795">
                <a:moveTo>
                  <a:pt x="0" y="0"/>
                </a:moveTo>
                <a:lnTo>
                  <a:pt x="220599" y="0"/>
                </a:lnTo>
                <a:lnTo>
                  <a:pt x="220599" y="264795"/>
                </a:lnTo>
                <a:lnTo>
                  <a:pt x="0" y="264795"/>
                </a:lnTo>
                <a:lnTo>
                  <a:pt x="0" y="0"/>
                </a:lnTo>
                <a:close/>
              </a:path>
            </a:pathLst>
          </a:custGeom>
          <a:solidFill>
            <a:srgbClr val="73CEE2"/>
          </a:solidFill>
        </p:spPr>
        <p:txBody>
          <a:bodyPr wrap="square" lIns="0" tIns="0" rIns="0" bIns="0" rtlCol="0"/>
          <a:lstStyle/>
          <a:p>
            <a:endParaRPr sz="1350"/>
          </a:p>
        </p:txBody>
      </p:sp>
      <p:sp>
        <p:nvSpPr>
          <p:cNvPr id="178" name="object 178"/>
          <p:cNvSpPr/>
          <p:nvPr/>
        </p:nvSpPr>
        <p:spPr>
          <a:xfrm>
            <a:off x="1963388" y="4547998"/>
            <a:ext cx="55245" cy="253841"/>
          </a:xfrm>
          <a:custGeom>
            <a:avLst/>
            <a:gdLst/>
            <a:ahLst/>
            <a:cxnLst/>
            <a:rect l="l" t="t" r="r" b="b"/>
            <a:pathLst>
              <a:path w="73660"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179" name="object 179"/>
          <p:cNvSpPr/>
          <p:nvPr/>
        </p:nvSpPr>
        <p:spPr>
          <a:xfrm>
            <a:off x="1797938" y="4547997"/>
            <a:ext cx="220980" cy="55245"/>
          </a:xfrm>
          <a:custGeom>
            <a:avLst/>
            <a:gdLst/>
            <a:ahLst/>
            <a:cxnLst/>
            <a:rect l="l" t="t" r="r" b="b"/>
            <a:pathLst>
              <a:path w="294639"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180" name="object 180"/>
          <p:cNvSpPr/>
          <p:nvPr/>
        </p:nvSpPr>
        <p:spPr>
          <a:xfrm>
            <a:off x="1797938" y="4547998"/>
            <a:ext cx="220980" cy="253841"/>
          </a:xfrm>
          <a:custGeom>
            <a:avLst/>
            <a:gdLst/>
            <a:ahLst/>
            <a:cxnLst/>
            <a:rect l="l" t="t" r="r" b="b"/>
            <a:pathLst>
              <a:path w="294639"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181" name="object 181"/>
          <p:cNvSpPr/>
          <p:nvPr/>
        </p:nvSpPr>
        <p:spPr>
          <a:xfrm>
            <a:off x="1797938" y="4547997"/>
            <a:ext cx="220980" cy="55245"/>
          </a:xfrm>
          <a:custGeom>
            <a:avLst/>
            <a:gdLst/>
            <a:ahLst/>
            <a:cxnLst/>
            <a:rect l="l" t="t" r="r" b="b"/>
            <a:pathLst>
              <a:path w="294639"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182" name="object 182"/>
          <p:cNvSpPr/>
          <p:nvPr/>
        </p:nvSpPr>
        <p:spPr>
          <a:xfrm>
            <a:off x="1963387" y="4603147"/>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183" name="object 183"/>
          <p:cNvSpPr/>
          <p:nvPr/>
        </p:nvSpPr>
        <p:spPr>
          <a:xfrm>
            <a:off x="3837051" y="3968782"/>
            <a:ext cx="165734" cy="200025"/>
          </a:xfrm>
          <a:custGeom>
            <a:avLst/>
            <a:gdLst/>
            <a:ahLst/>
            <a:cxnLst/>
            <a:rect l="l" t="t" r="r" b="b"/>
            <a:pathLst>
              <a:path w="220979" h="266700">
                <a:moveTo>
                  <a:pt x="0" y="0"/>
                </a:moveTo>
                <a:lnTo>
                  <a:pt x="220599" y="0"/>
                </a:lnTo>
                <a:lnTo>
                  <a:pt x="220599" y="266319"/>
                </a:lnTo>
                <a:lnTo>
                  <a:pt x="0" y="266319"/>
                </a:lnTo>
                <a:lnTo>
                  <a:pt x="0" y="0"/>
                </a:lnTo>
                <a:close/>
              </a:path>
            </a:pathLst>
          </a:custGeom>
          <a:solidFill>
            <a:srgbClr val="E66F78"/>
          </a:solidFill>
        </p:spPr>
        <p:txBody>
          <a:bodyPr wrap="square" lIns="0" tIns="0" rIns="0" bIns="0" rtlCol="0"/>
          <a:lstStyle/>
          <a:p>
            <a:endParaRPr sz="1350"/>
          </a:p>
        </p:txBody>
      </p:sp>
      <p:sp>
        <p:nvSpPr>
          <p:cNvPr id="184" name="object 184"/>
          <p:cNvSpPr/>
          <p:nvPr/>
        </p:nvSpPr>
        <p:spPr>
          <a:xfrm>
            <a:off x="4002500" y="3913632"/>
            <a:ext cx="55245" cy="255270"/>
          </a:xfrm>
          <a:custGeom>
            <a:avLst/>
            <a:gdLst/>
            <a:ahLst/>
            <a:cxnLst/>
            <a:rect l="l" t="t" r="r" b="b"/>
            <a:pathLst>
              <a:path w="73660" h="340360">
                <a:moveTo>
                  <a:pt x="73533" y="0"/>
                </a:moveTo>
                <a:lnTo>
                  <a:pt x="0" y="73532"/>
                </a:lnTo>
                <a:lnTo>
                  <a:pt x="0" y="339851"/>
                </a:lnTo>
                <a:lnTo>
                  <a:pt x="73533" y="266318"/>
                </a:lnTo>
                <a:lnTo>
                  <a:pt x="73533" y="0"/>
                </a:lnTo>
                <a:close/>
              </a:path>
            </a:pathLst>
          </a:custGeom>
          <a:solidFill>
            <a:srgbClr val="B85A5F"/>
          </a:solidFill>
        </p:spPr>
        <p:txBody>
          <a:bodyPr wrap="square" lIns="0" tIns="0" rIns="0" bIns="0" rtlCol="0"/>
          <a:lstStyle/>
          <a:p>
            <a:endParaRPr sz="1350"/>
          </a:p>
        </p:txBody>
      </p:sp>
      <p:sp>
        <p:nvSpPr>
          <p:cNvPr id="185" name="object 185"/>
          <p:cNvSpPr/>
          <p:nvPr/>
        </p:nvSpPr>
        <p:spPr>
          <a:xfrm>
            <a:off x="3837050" y="3913632"/>
            <a:ext cx="220980" cy="55245"/>
          </a:xfrm>
          <a:custGeom>
            <a:avLst/>
            <a:gdLst/>
            <a:ahLst/>
            <a:cxnLst/>
            <a:rect l="l" t="t" r="r" b="b"/>
            <a:pathLst>
              <a:path w="294639" h="73660">
                <a:moveTo>
                  <a:pt x="294132" y="0"/>
                </a:moveTo>
                <a:lnTo>
                  <a:pt x="73533" y="0"/>
                </a:lnTo>
                <a:lnTo>
                  <a:pt x="0" y="73532"/>
                </a:lnTo>
                <a:lnTo>
                  <a:pt x="220599" y="73532"/>
                </a:lnTo>
                <a:lnTo>
                  <a:pt x="294132" y="0"/>
                </a:lnTo>
                <a:close/>
              </a:path>
            </a:pathLst>
          </a:custGeom>
          <a:solidFill>
            <a:srgbClr val="EB8B92"/>
          </a:solidFill>
        </p:spPr>
        <p:txBody>
          <a:bodyPr wrap="square" lIns="0" tIns="0" rIns="0" bIns="0" rtlCol="0"/>
          <a:lstStyle/>
          <a:p>
            <a:endParaRPr sz="1350"/>
          </a:p>
        </p:txBody>
      </p:sp>
      <p:sp>
        <p:nvSpPr>
          <p:cNvPr id="186" name="object 186"/>
          <p:cNvSpPr/>
          <p:nvPr/>
        </p:nvSpPr>
        <p:spPr>
          <a:xfrm>
            <a:off x="3837050" y="3913633"/>
            <a:ext cx="220980" cy="255270"/>
          </a:xfrm>
          <a:custGeom>
            <a:avLst/>
            <a:gdLst/>
            <a:ahLst/>
            <a:cxnLst/>
            <a:rect l="l" t="t" r="r" b="b"/>
            <a:pathLst>
              <a:path w="294639" h="340360">
                <a:moveTo>
                  <a:pt x="0" y="73533"/>
                </a:moveTo>
                <a:lnTo>
                  <a:pt x="73533" y="0"/>
                </a:lnTo>
                <a:lnTo>
                  <a:pt x="294132" y="0"/>
                </a:lnTo>
                <a:lnTo>
                  <a:pt x="294132" y="266319"/>
                </a:lnTo>
                <a:lnTo>
                  <a:pt x="220599" y="339852"/>
                </a:lnTo>
                <a:lnTo>
                  <a:pt x="0" y="339852"/>
                </a:lnTo>
                <a:lnTo>
                  <a:pt x="0" y="73533"/>
                </a:lnTo>
                <a:close/>
              </a:path>
            </a:pathLst>
          </a:custGeom>
          <a:ln w="12700">
            <a:solidFill>
              <a:srgbClr val="7E7E7E"/>
            </a:solidFill>
          </a:ln>
        </p:spPr>
        <p:txBody>
          <a:bodyPr wrap="square" lIns="0" tIns="0" rIns="0" bIns="0" rtlCol="0"/>
          <a:lstStyle/>
          <a:p>
            <a:endParaRPr sz="1350"/>
          </a:p>
        </p:txBody>
      </p:sp>
      <p:sp>
        <p:nvSpPr>
          <p:cNvPr id="187" name="object 187"/>
          <p:cNvSpPr/>
          <p:nvPr/>
        </p:nvSpPr>
        <p:spPr>
          <a:xfrm>
            <a:off x="3837050" y="3913633"/>
            <a:ext cx="220980" cy="55245"/>
          </a:xfrm>
          <a:custGeom>
            <a:avLst/>
            <a:gdLst/>
            <a:ahLst/>
            <a:cxnLst/>
            <a:rect l="l" t="t" r="r" b="b"/>
            <a:pathLst>
              <a:path w="294639" h="73660">
                <a:moveTo>
                  <a:pt x="0" y="73533"/>
                </a:moveTo>
                <a:lnTo>
                  <a:pt x="220599" y="73533"/>
                </a:lnTo>
                <a:lnTo>
                  <a:pt x="294132" y="0"/>
                </a:lnTo>
              </a:path>
            </a:pathLst>
          </a:custGeom>
          <a:ln w="12700">
            <a:solidFill>
              <a:srgbClr val="7E7E7E"/>
            </a:solidFill>
          </a:ln>
        </p:spPr>
        <p:txBody>
          <a:bodyPr wrap="square" lIns="0" tIns="0" rIns="0" bIns="0" rtlCol="0"/>
          <a:lstStyle/>
          <a:p>
            <a:endParaRPr sz="1350"/>
          </a:p>
        </p:txBody>
      </p:sp>
      <p:sp>
        <p:nvSpPr>
          <p:cNvPr id="188" name="object 188"/>
          <p:cNvSpPr/>
          <p:nvPr/>
        </p:nvSpPr>
        <p:spPr>
          <a:xfrm>
            <a:off x="4002500" y="3968783"/>
            <a:ext cx="0" cy="200025"/>
          </a:xfrm>
          <a:custGeom>
            <a:avLst/>
            <a:gdLst/>
            <a:ahLst/>
            <a:cxnLst/>
            <a:rect l="l" t="t" r="r" b="b"/>
            <a:pathLst>
              <a:path h="266700">
                <a:moveTo>
                  <a:pt x="0" y="0"/>
                </a:moveTo>
                <a:lnTo>
                  <a:pt x="0" y="266319"/>
                </a:lnTo>
              </a:path>
            </a:pathLst>
          </a:custGeom>
          <a:ln w="12700">
            <a:solidFill>
              <a:srgbClr val="7E7E7E"/>
            </a:solidFill>
          </a:ln>
        </p:spPr>
        <p:txBody>
          <a:bodyPr wrap="square" lIns="0" tIns="0" rIns="0" bIns="0" rtlCol="0"/>
          <a:lstStyle/>
          <a:p>
            <a:endParaRPr sz="1350"/>
          </a:p>
        </p:txBody>
      </p:sp>
      <p:sp>
        <p:nvSpPr>
          <p:cNvPr id="189" name="object 189"/>
          <p:cNvSpPr/>
          <p:nvPr/>
        </p:nvSpPr>
        <p:spPr>
          <a:xfrm>
            <a:off x="1218438" y="4294536"/>
            <a:ext cx="165734" cy="200025"/>
          </a:xfrm>
          <a:custGeom>
            <a:avLst/>
            <a:gdLst/>
            <a:ahLst/>
            <a:cxnLst/>
            <a:rect l="l" t="t" r="r" b="b"/>
            <a:pathLst>
              <a:path w="220980" h="266700">
                <a:moveTo>
                  <a:pt x="0" y="0"/>
                </a:moveTo>
                <a:lnTo>
                  <a:pt x="220598" y="0"/>
                </a:lnTo>
                <a:lnTo>
                  <a:pt x="220598" y="266319"/>
                </a:lnTo>
                <a:lnTo>
                  <a:pt x="0" y="266319"/>
                </a:lnTo>
                <a:lnTo>
                  <a:pt x="0" y="0"/>
                </a:lnTo>
                <a:close/>
              </a:path>
            </a:pathLst>
          </a:custGeom>
          <a:solidFill>
            <a:srgbClr val="73CEE2"/>
          </a:solidFill>
        </p:spPr>
        <p:txBody>
          <a:bodyPr wrap="square" lIns="0" tIns="0" rIns="0" bIns="0" rtlCol="0"/>
          <a:lstStyle/>
          <a:p>
            <a:endParaRPr sz="1350"/>
          </a:p>
        </p:txBody>
      </p:sp>
      <p:sp>
        <p:nvSpPr>
          <p:cNvPr id="190" name="object 190"/>
          <p:cNvSpPr/>
          <p:nvPr/>
        </p:nvSpPr>
        <p:spPr>
          <a:xfrm>
            <a:off x="1383887" y="4239386"/>
            <a:ext cx="55245" cy="255270"/>
          </a:xfrm>
          <a:custGeom>
            <a:avLst/>
            <a:gdLst/>
            <a:ahLst/>
            <a:cxnLst/>
            <a:rect l="l" t="t" r="r" b="b"/>
            <a:pathLst>
              <a:path w="73660" h="340360">
                <a:moveTo>
                  <a:pt x="73533" y="0"/>
                </a:moveTo>
                <a:lnTo>
                  <a:pt x="0" y="73532"/>
                </a:lnTo>
                <a:lnTo>
                  <a:pt x="0" y="339851"/>
                </a:lnTo>
                <a:lnTo>
                  <a:pt x="73533" y="266318"/>
                </a:lnTo>
                <a:lnTo>
                  <a:pt x="73533" y="0"/>
                </a:lnTo>
                <a:close/>
              </a:path>
            </a:pathLst>
          </a:custGeom>
          <a:solidFill>
            <a:srgbClr val="5CA6B6"/>
          </a:solidFill>
        </p:spPr>
        <p:txBody>
          <a:bodyPr wrap="square" lIns="0" tIns="0" rIns="0" bIns="0" rtlCol="0"/>
          <a:lstStyle/>
          <a:p>
            <a:endParaRPr sz="1350"/>
          </a:p>
        </p:txBody>
      </p:sp>
      <p:sp>
        <p:nvSpPr>
          <p:cNvPr id="191" name="object 191"/>
          <p:cNvSpPr/>
          <p:nvPr/>
        </p:nvSpPr>
        <p:spPr>
          <a:xfrm>
            <a:off x="1218437" y="4239386"/>
            <a:ext cx="220980" cy="55245"/>
          </a:xfrm>
          <a:custGeom>
            <a:avLst/>
            <a:gdLst/>
            <a:ahLst/>
            <a:cxnLst/>
            <a:rect l="l" t="t" r="r" b="b"/>
            <a:pathLst>
              <a:path w="294639"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192" name="object 192"/>
          <p:cNvSpPr/>
          <p:nvPr/>
        </p:nvSpPr>
        <p:spPr>
          <a:xfrm>
            <a:off x="1218437" y="4239386"/>
            <a:ext cx="220980" cy="255270"/>
          </a:xfrm>
          <a:custGeom>
            <a:avLst/>
            <a:gdLst/>
            <a:ahLst/>
            <a:cxnLst/>
            <a:rect l="l" t="t" r="r" b="b"/>
            <a:pathLst>
              <a:path w="294639" h="340360">
                <a:moveTo>
                  <a:pt x="0" y="73532"/>
                </a:moveTo>
                <a:lnTo>
                  <a:pt x="73533" y="0"/>
                </a:lnTo>
                <a:lnTo>
                  <a:pt x="294132" y="0"/>
                </a:lnTo>
                <a:lnTo>
                  <a:pt x="294132" y="266318"/>
                </a:lnTo>
                <a:lnTo>
                  <a:pt x="220599" y="339851"/>
                </a:lnTo>
                <a:lnTo>
                  <a:pt x="0" y="339851"/>
                </a:lnTo>
                <a:lnTo>
                  <a:pt x="0" y="73532"/>
                </a:lnTo>
                <a:close/>
              </a:path>
            </a:pathLst>
          </a:custGeom>
          <a:ln w="12700">
            <a:solidFill>
              <a:srgbClr val="7E7E7E"/>
            </a:solidFill>
          </a:ln>
        </p:spPr>
        <p:txBody>
          <a:bodyPr wrap="square" lIns="0" tIns="0" rIns="0" bIns="0" rtlCol="0"/>
          <a:lstStyle/>
          <a:p>
            <a:endParaRPr sz="1350"/>
          </a:p>
        </p:txBody>
      </p:sp>
      <p:sp>
        <p:nvSpPr>
          <p:cNvPr id="193" name="object 193"/>
          <p:cNvSpPr/>
          <p:nvPr/>
        </p:nvSpPr>
        <p:spPr>
          <a:xfrm>
            <a:off x="1218437" y="4239386"/>
            <a:ext cx="220980" cy="55245"/>
          </a:xfrm>
          <a:custGeom>
            <a:avLst/>
            <a:gdLst/>
            <a:ahLst/>
            <a:cxnLst/>
            <a:rect l="l" t="t" r="r" b="b"/>
            <a:pathLst>
              <a:path w="294639"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194" name="object 194"/>
          <p:cNvSpPr/>
          <p:nvPr/>
        </p:nvSpPr>
        <p:spPr>
          <a:xfrm>
            <a:off x="1383887" y="4294536"/>
            <a:ext cx="0" cy="200025"/>
          </a:xfrm>
          <a:custGeom>
            <a:avLst/>
            <a:gdLst/>
            <a:ahLst/>
            <a:cxnLst/>
            <a:rect l="l" t="t" r="r" b="b"/>
            <a:pathLst>
              <a:path h="266700">
                <a:moveTo>
                  <a:pt x="0" y="0"/>
                </a:moveTo>
                <a:lnTo>
                  <a:pt x="0" y="266319"/>
                </a:lnTo>
              </a:path>
            </a:pathLst>
          </a:custGeom>
          <a:ln w="12700">
            <a:solidFill>
              <a:srgbClr val="7E7E7E"/>
            </a:solidFill>
          </a:ln>
        </p:spPr>
        <p:txBody>
          <a:bodyPr wrap="square" lIns="0" tIns="0" rIns="0" bIns="0" rtlCol="0"/>
          <a:lstStyle/>
          <a:p>
            <a:endParaRPr sz="1350"/>
          </a:p>
        </p:txBody>
      </p:sp>
      <p:sp>
        <p:nvSpPr>
          <p:cNvPr id="195" name="object 195"/>
          <p:cNvSpPr/>
          <p:nvPr/>
        </p:nvSpPr>
        <p:spPr>
          <a:xfrm>
            <a:off x="3545586" y="4294537"/>
            <a:ext cx="165734" cy="196691"/>
          </a:xfrm>
          <a:custGeom>
            <a:avLst/>
            <a:gdLst/>
            <a:ahLst/>
            <a:cxnLst/>
            <a:rect l="l" t="t" r="r" b="b"/>
            <a:pathLst>
              <a:path w="220979" h="262254">
                <a:moveTo>
                  <a:pt x="0" y="0"/>
                </a:moveTo>
                <a:lnTo>
                  <a:pt x="220599" y="0"/>
                </a:lnTo>
                <a:lnTo>
                  <a:pt x="220599" y="261747"/>
                </a:lnTo>
                <a:lnTo>
                  <a:pt x="0" y="261747"/>
                </a:lnTo>
                <a:lnTo>
                  <a:pt x="0" y="0"/>
                </a:lnTo>
                <a:close/>
              </a:path>
            </a:pathLst>
          </a:custGeom>
          <a:solidFill>
            <a:srgbClr val="E66F78"/>
          </a:solidFill>
        </p:spPr>
        <p:txBody>
          <a:bodyPr wrap="square" lIns="0" tIns="0" rIns="0" bIns="0" rtlCol="0"/>
          <a:lstStyle/>
          <a:p>
            <a:endParaRPr sz="1350"/>
          </a:p>
        </p:txBody>
      </p:sp>
      <p:sp>
        <p:nvSpPr>
          <p:cNvPr id="196" name="object 196"/>
          <p:cNvSpPr/>
          <p:nvPr/>
        </p:nvSpPr>
        <p:spPr>
          <a:xfrm>
            <a:off x="3711035" y="4239386"/>
            <a:ext cx="55245" cy="251460"/>
          </a:xfrm>
          <a:custGeom>
            <a:avLst/>
            <a:gdLst/>
            <a:ahLst/>
            <a:cxnLst/>
            <a:rect l="l" t="t" r="r" b="b"/>
            <a:pathLst>
              <a:path w="73660" h="335279">
                <a:moveTo>
                  <a:pt x="73533" y="0"/>
                </a:moveTo>
                <a:lnTo>
                  <a:pt x="0" y="73532"/>
                </a:lnTo>
                <a:lnTo>
                  <a:pt x="0" y="335279"/>
                </a:lnTo>
                <a:lnTo>
                  <a:pt x="73533" y="261746"/>
                </a:lnTo>
                <a:lnTo>
                  <a:pt x="73533" y="0"/>
                </a:lnTo>
                <a:close/>
              </a:path>
            </a:pathLst>
          </a:custGeom>
          <a:solidFill>
            <a:srgbClr val="B85A5F"/>
          </a:solidFill>
        </p:spPr>
        <p:txBody>
          <a:bodyPr wrap="square" lIns="0" tIns="0" rIns="0" bIns="0" rtlCol="0"/>
          <a:lstStyle/>
          <a:p>
            <a:endParaRPr sz="1350"/>
          </a:p>
        </p:txBody>
      </p:sp>
      <p:sp>
        <p:nvSpPr>
          <p:cNvPr id="197" name="object 197"/>
          <p:cNvSpPr/>
          <p:nvPr/>
        </p:nvSpPr>
        <p:spPr>
          <a:xfrm>
            <a:off x="3545585" y="4239386"/>
            <a:ext cx="220980" cy="55245"/>
          </a:xfrm>
          <a:custGeom>
            <a:avLst/>
            <a:gdLst/>
            <a:ahLst/>
            <a:cxnLst/>
            <a:rect l="l" t="t" r="r" b="b"/>
            <a:pathLst>
              <a:path w="294639" h="73660">
                <a:moveTo>
                  <a:pt x="294132" y="0"/>
                </a:moveTo>
                <a:lnTo>
                  <a:pt x="73533" y="0"/>
                </a:lnTo>
                <a:lnTo>
                  <a:pt x="0" y="73532"/>
                </a:lnTo>
                <a:lnTo>
                  <a:pt x="220599" y="73532"/>
                </a:lnTo>
                <a:lnTo>
                  <a:pt x="294132" y="0"/>
                </a:lnTo>
                <a:close/>
              </a:path>
            </a:pathLst>
          </a:custGeom>
          <a:solidFill>
            <a:srgbClr val="EB8B92"/>
          </a:solidFill>
        </p:spPr>
        <p:txBody>
          <a:bodyPr wrap="square" lIns="0" tIns="0" rIns="0" bIns="0" rtlCol="0"/>
          <a:lstStyle/>
          <a:p>
            <a:endParaRPr sz="1350"/>
          </a:p>
        </p:txBody>
      </p:sp>
      <p:sp>
        <p:nvSpPr>
          <p:cNvPr id="198" name="object 198"/>
          <p:cNvSpPr/>
          <p:nvPr/>
        </p:nvSpPr>
        <p:spPr>
          <a:xfrm>
            <a:off x="3545585" y="4239386"/>
            <a:ext cx="220980" cy="251460"/>
          </a:xfrm>
          <a:custGeom>
            <a:avLst/>
            <a:gdLst/>
            <a:ahLst/>
            <a:cxnLst/>
            <a:rect l="l" t="t" r="r" b="b"/>
            <a:pathLst>
              <a:path w="294639" h="335279">
                <a:moveTo>
                  <a:pt x="0" y="73532"/>
                </a:moveTo>
                <a:lnTo>
                  <a:pt x="73533" y="0"/>
                </a:lnTo>
                <a:lnTo>
                  <a:pt x="294132" y="0"/>
                </a:lnTo>
                <a:lnTo>
                  <a:pt x="294132" y="261746"/>
                </a:lnTo>
                <a:lnTo>
                  <a:pt x="220599" y="335279"/>
                </a:lnTo>
                <a:lnTo>
                  <a:pt x="0" y="335279"/>
                </a:lnTo>
                <a:lnTo>
                  <a:pt x="0" y="73532"/>
                </a:lnTo>
                <a:close/>
              </a:path>
            </a:pathLst>
          </a:custGeom>
          <a:ln w="12700">
            <a:solidFill>
              <a:srgbClr val="7E7E7E"/>
            </a:solidFill>
          </a:ln>
        </p:spPr>
        <p:txBody>
          <a:bodyPr wrap="square" lIns="0" tIns="0" rIns="0" bIns="0" rtlCol="0"/>
          <a:lstStyle/>
          <a:p>
            <a:endParaRPr sz="1350"/>
          </a:p>
        </p:txBody>
      </p:sp>
      <p:sp>
        <p:nvSpPr>
          <p:cNvPr id="199" name="object 199"/>
          <p:cNvSpPr/>
          <p:nvPr/>
        </p:nvSpPr>
        <p:spPr>
          <a:xfrm>
            <a:off x="3545585" y="4239386"/>
            <a:ext cx="220980" cy="55245"/>
          </a:xfrm>
          <a:custGeom>
            <a:avLst/>
            <a:gdLst/>
            <a:ahLst/>
            <a:cxnLst/>
            <a:rect l="l" t="t" r="r" b="b"/>
            <a:pathLst>
              <a:path w="294639"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200" name="object 200"/>
          <p:cNvSpPr/>
          <p:nvPr/>
        </p:nvSpPr>
        <p:spPr>
          <a:xfrm>
            <a:off x="3711035" y="4294537"/>
            <a:ext cx="0" cy="196691"/>
          </a:xfrm>
          <a:custGeom>
            <a:avLst/>
            <a:gdLst/>
            <a:ahLst/>
            <a:cxnLst/>
            <a:rect l="l" t="t" r="r" b="b"/>
            <a:pathLst>
              <a:path h="262254">
                <a:moveTo>
                  <a:pt x="0" y="0"/>
                </a:moveTo>
                <a:lnTo>
                  <a:pt x="0" y="261747"/>
                </a:lnTo>
              </a:path>
            </a:pathLst>
          </a:custGeom>
          <a:ln w="12700">
            <a:solidFill>
              <a:srgbClr val="7E7E7E"/>
            </a:solidFill>
          </a:ln>
        </p:spPr>
        <p:txBody>
          <a:bodyPr wrap="square" lIns="0" tIns="0" rIns="0" bIns="0" rtlCol="0"/>
          <a:lstStyle/>
          <a:p>
            <a:endParaRPr sz="1350"/>
          </a:p>
        </p:txBody>
      </p:sp>
      <p:sp>
        <p:nvSpPr>
          <p:cNvPr id="201" name="object 201"/>
          <p:cNvSpPr/>
          <p:nvPr/>
        </p:nvSpPr>
        <p:spPr>
          <a:xfrm>
            <a:off x="3255265" y="4292251"/>
            <a:ext cx="165734" cy="198596"/>
          </a:xfrm>
          <a:custGeom>
            <a:avLst/>
            <a:gdLst/>
            <a:ahLst/>
            <a:cxnLst/>
            <a:rect l="l" t="t" r="r" b="b"/>
            <a:pathLst>
              <a:path w="220979" h="264795">
                <a:moveTo>
                  <a:pt x="0" y="0"/>
                </a:moveTo>
                <a:lnTo>
                  <a:pt x="220599" y="0"/>
                </a:lnTo>
                <a:lnTo>
                  <a:pt x="220599" y="264794"/>
                </a:lnTo>
                <a:lnTo>
                  <a:pt x="0" y="264794"/>
                </a:lnTo>
                <a:lnTo>
                  <a:pt x="0" y="0"/>
                </a:lnTo>
                <a:close/>
              </a:path>
            </a:pathLst>
          </a:custGeom>
          <a:solidFill>
            <a:srgbClr val="E66F78"/>
          </a:solidFill>
        </p:spPr>
        <p:txBody>
          <a:bodyPr wrap="square" lIns="0" tIns="0" rIns="0" bIns="0" rtlCol="0"/>
          <a:lstStyle/>
          <a:p>
            <a:endParaRPr sz="1350"/>
          </a:p>
        </p:txBody>
      </p:sp>
      <p:sp>
        <p:nvSpPr>
          <p:cNvPr id="202" name="object 202"/>
          <p:cNvSpPr/>
          <p:nvPr/>
        </p:nvSpPr>
        <p:spPr>
          <a:xfrm>
            <a:off x="3420713" y="4237101"/>
            <a:ext cx="55245" cy="253841"/>
          </a:xfrm>
          <a:custGeom>
            <a:avLst/>
            <a:gdLst/>
            <a:ahLst/>
            <a:cxnLst/>
            <a:rect l="l" t="t" r="r" b="b"/>
            <a:pathLst>
              <a:path w="73660" h="338454">
                <a:moveTo>
                  <a:pt x="73533" y="0"/>
                </a:moveTo>
                <a:lnTo>
                  <a:pt x="0" y="73532"/>
                </a:lnTo>
                <a:lnTo>
                  <a:pt x="0" y="338327"/>
                </a:lnTo>
                <a:lnTo>
                  <a:pt x="73533" y="264794"/>
                </a:lnTo>
                <a:lnTo>
                  <a:pt x="73533" y="0"/>
                </a:lnTo>
                <a:close/>
              </a:path>
            </a:pathLst>
          </a:custGeom>
          <a:solidFill>
            <a:srgbClr val="B85A5F"/>
          </a:solidFill>
        </p:spPr>
        <p:txBody>
          <a:bodyPr wrap="square" lIns="0" tIns="0" rIns="0" bIns="0" rtlCol="0"/>
          <a:lstStyle/>
          <a:p>
            <a:endParaRPr sz="1350"/>
          </a:p>
        </p:txBody>
      </p:sp>
      <p:sp>
        <p:nvSpPr>
          <p:cNvPr id="203" name="object 203"/>
          <p:cNvSpPr/>
          <p:nvPr/>
        </p:nvSpPr>
        <p:spPr>
          <a:xfrm>
            <a:off x="3255264" y="4237100"/>
            <a:ext cx="220980" cy="55245"/>
          </a:xfrm>
          <a:custGeom>
            <a:avLst/>
            <a:gdLst/>
            <a:ahLst/>
            <a:cxnLst/>
            <a:rect l="l" t="t" r="r" b="b"/>
            <a:pathLst>
              <a:path w="294639" h="73660">
                <a:moveTo>
                  <a:pt x="294132" y="0"/>
                </a:moveTo>
                <a:lnTo>
                  <a:pt x="73533" y="0"/>
                </a:lnTo>
                <a:lnTo>
                  <a:pt x="0" y="73532"/>
                </a:lnTo>
                <a:lnTo>
                  <a:pt x="220599" y="73532"/>
                </a:lnTo>
                <a:lnTo>
                  <a:pt x="294132" y="0"/>
                </a:lnTo>
                <a:close/>
              </a:path>
            </a:pathLst>
          </a:custGeom>
          <a:solidFill>
            <a:srgbClr val="EB8B92"/>
          </a:solidFill>
        </p:spPr>
        <p:txBody>
          <a:bodyPr wrap="square" lIns="0" tIns="0" rIns="0" bIns="0" rtlCol="0"/>
          <a:lstStyle/>
          <a:p>
            <a:endParaRPr sz="1350"/>
          </a:p>
        </p:txBody>
      </p:sp>
      <p:sp>
        <p:nvSpPr>
          <p:cNvPr id="204" name="object 204"/>
          <p:cNvSpPr/>
          <p:nvPr/>
        </p:nvSpPr>
        <p:spPr>
          <a:xfrm>
            <a:off x="3255264" y="4237101"/>
            <a:ext cx="220980" cy="253841"/>
          </a:xfrm>
          <a:custGeom>
            <a:avLst/>
            <a:gdLst/>
            <a:ahLst/>
            <a:cxnLst/>
            <a:rect l="l" t="t" r="r" b="b"/>
            <a:pathLst>
              <a:path w="294639"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205" name="object 205"/>
          <p:cNvSpPr/>
          <p:nvPr/>
        </p:nvSpPr>
        <p:spPr>
          <a:xfrm>
            <a:off x="3255264" y="4237100"/>
            <a:ext cx="220980" cy="55245"/>
          </a:xfrm>
          <a:custGeom>
            <a:avLst/>
            <a:gdLst/>
            <a:ahLst/>
            <a:cxnLst/>
            <a:rect l="l" t="t" r="r" b="b"/>
            <a:pathLst>
              <a:path w="294639"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206" name="object 206"/>
          <p:cNvSpPr/>
          <p:nvPr/>
        </p:nvSpPr>
        <p:spPr>
          <a:xfrm>
            <a:off x="3420713" y="4292251"/>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207" name="object 207"/>
          <p:cNvSpPr/>
          <p:nvPr/>
        </p:nvSpPr>
        <p:spPr>
          <a:xfrm>
            <a:off x="3837051" y="4292251"/>
            <a:ext cx="165734" cy="198596"/>
          </a:xfrm>
          <a:custGeom>
            <a:avLst/>
            <a:gdLst/>
            <a:ahLst/>
            <a:cxnLst/>
            <a:rect l="l" t="t" r="r" b="b"/>
            <a:pathLst>
              <a:path w="220979" h="264795">
                <a:moveTo>
                  <a:pt x="0" y="0"/>
                </a:moveTo>
                <a:lnTo>
                  <a:pt x="220599" y="0"/>
                </a:lnTo>
                <a:lnTo>
                  <a:pt x="220599" y="264794"/>
                </a:lnTo>
                <a:lnTo>
                  <a:pt x="0" y="264794"/>
                </a:lnTo>
                <a:lnTo>
                  <a:pt x="0" y="0"/>
                </a:lnTo>
                <a:close/>
              </a:path>
            </a:pathLst>
          </a:custGeom>
          <a:solidFill>
            <a:srgbClr val="E66F78"/>
          </a:solidFill>
        </p:spPr>
        <p:txBody>
          <a:bodyPr wrap="square" lIns="0" tIns="0" rIns="0" bIns="0" rtlCol="0"/>
          <a:lstStyle/>
          <a:p>
            <a:endParaRPr sz="1350"/>
          </a:p>
        </p:txBody>
      </p:sp>
      <p:sp>
        <p:nvSpPr>
          <p:cNvPr id="208" name="object 208"/>
          <p:cNvSpPr/>
          <p:nvPr/>
        </p:nvSpPr>
        <p:spPr>
          <a:xfrm>
            <a:off x="4002500" y="4237101"/>
            <a:ext cx="55245" cy="253841"/>
          </a:xfrm>
          <a:custGeom>
            <a:avLst/>
            <a:gdLst/>
            <a:ahLst/>
            <a:cxnLst/>
            <a:rect l="l" t="t" r="r" b="b"/>
            <a:pathLst>
              <a:path w="73660" h="338454">
                <a:moveTo>
                  <a:pt x="73533" y="0"/>
                </a:moveTo>
                <a:lnTo>
                  <a:pt x="0" y="73532"/>
                </a:lnTo>
                <a:lnTo>
                  <a:pt x="0" y="338327"/>
                </a:lnTo>
                <a:lnTo>
                  <a:pt x="73533" y="264794"/>
                </a:lnTo>
                <a:lnTo>
                  <a:pt x="73533" y="0"/>
                </a:lnTo>
                <a:close/>
              </a:path>
            </a:pathLst>
          </a:custGeom>
          <a:solidFill>
            <a:srgbClr val="B85A5F"/>
          </a:solidFill>
        </p:spPr>
        <p:txBody>
          <a:bodyPr wrap="square" lIns="0" tIns="0" rIns="0" bIns="0" rtlCol="0"/>
          <a:lstStyle/>
          <a:p>
            <a:endParaRPr sz="1350"/>
          </a:p>
        </p:txBody>
      </p:sp>
      <p:sp>
        <p:nvSpPr>
          <p:cNvPr id="209" name="object 209"/>
          <p:cNvSpPr/>
          <p:nvPr/>
        </p:nvSpPr>
        <p:spPr>
          <a:xfrm>
            <a:off x="3837050" y="4237100"/>
            <a:ext cx="220980" cy="55245"/>
          </a:xfrm>
          <a:custGeom>
            <a:avLst/>
            <a:gdLst/>
            <a:ahLst/>
            <a:cxnLst/>
            <a:rect l="l" t="t" r="r" b="b"/>
            <a:pathLst>
              <a:path w="294639" h="73660">
                <a:moveTo>
                  <a:pt x="294132" y="0"/>
                </a:moveTo>
                <a:lnTo>
                  <a:pt x="73533" y="0"/>
                </a:lnTo>
                <a:lnTo>
                  <a:pt x="0" y="73532"/>
                </a:lnTo>
                <a:lnTo>
                  <a:pt x="220599" y="73532"/>
                </a:lnTo>
                <a:lnTo>
                  <a:pt x="294132" y="0"/>
                </a:lnTo>
                <a:close/>
              </a:path>
            </a:pathLst>
          </a:custGeom>
          <a:solidFill>
            <a:srgbClr val="EB8B92"/>
          </a:solidFill>
        </p:spPr>
        <p:txBody>
          <a:bodyPr wrap="square" lIns="0" tIns="0" rIns="0" bIns="0" rtlCol="0"/>
          <a:lstStyle/>
          <a:p>
            <a:endParaRPr sz="1350"/>
          </a:p>
        </p:txBody>
      </p:sp>
      <p:sp>
        <p:nvSpPr>
          <p:cNvPr id="210" name="object 210"/>
          <p:cNvSpPr/>
          <p:nvPr/>
        </p:nvSpPr>
        <p:spPr>
          <a:xfrm>
            <a:off x="3837050" y="4237101"/>
            <a:ext cx="220980" cy="253841"/>
          </a:xfrm>
          <a:custGeom>
            <a:avLst/>
            <a:gdLst/>
            <a:ahLst/>
            <a:cxnLst/>
            <a:rect l="l" t="t" r="r" b="b"/>
            <a:pathLst>
              <a:path w="294639"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211" name="object 211"/>
          <p:cNvSpPr/>
          <p:nvPr/>
        </p:nvSpPr>
        <p:spPr>
          <a:xfrm>
            <a:off x="3837050" y="4237100"/>
            <a:ext cx="220980" cy="55245"/>
          </a:xfrm>
          <a:custGeom>
            <a:avLst/>
            <a:gdLst/>
            <a:ahLst/>
            <a:cxnLst/>
            <a:rect l="l" t="t" r="r" b="b"/>
            <a:pathLst>
              <a:path w="294639"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212" name="object 212"/>
          <p:cNvSpPr/>
          <p:nvPr/>
        </p:nvSpPr>
        <p:spPr>
          <a:xfrm>
            <a:off x="4002500" y="4292251"/>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213" name="object 213"/>
          <p:cNvSpPr/>
          <p:nvPr/>
        </p:nvSpPr>
        <p:spPr>
          <a:xfrm>
            <a:off x="3545586" y="4612291"/>
            <a:ext cx="165734" cy="196691"/>
          </a:xfrm>
          <a:custGeom>
            <a:avLst/>
            <a:gdLst/>
            <a:ahLst/>
            <a:cxnLst/>
            <a:rect l="l" t="t" r="r" b="b"/>
            <a:pathLst>
              <a:path w="220979" h="262254">
                <a:moveTo>
                  <a:pt x="0" y="0"/>
                </a:moveTo>
                <a:lnTo>
                  <a:pt x="220599" y="0"/>
                </a:lnTo>
                <a:lnTo>
                  <a:pt x="220599" y="261746"/>
                </a:lnTo>
                <a:lnTo>
                  <a:pt x="0" y="261746"/>
                </a:lnTo>
                <a:lnTo>
                  <a:pt x="0" y="0"/>
                </a:lnTo>
                <a:close/>
              </a:path>
            </a:pathLst>
          </a:custGeom>
          <a:solidFill>
            <a:srgbClr val="E66F78"/>
          </a:solidFill>
        </p:spPr>
        <p:txBody>
          <a:bodyPr wrap="square" lIns="0" tIns="0" rIns="0" bIns="0" rtlCol="0"/>
          <a:lstStyle/>
          <a:p>
            <a:endParaRPr sz="1350"/>
          </a:p>
        </p:txBody>
      </p:sp>
      <p:sp>
        <p:nvSpPr>
          <p:cNvPr id="214" name="object 214"/>
          <p:cNvSpPr/>
          <p:nvPr/>
        </p:nvSpPr>
        <p:spPr>
          <a:xfrm>
            <a:off x="3711035" y="4557141"/>
            <a:ext cx="55245" cy="251460"/>
          </a:xfrm>
          <a:custGeom>
            <a:avLst/>
            <a:gdLst/>
            <a:ahLst/>
            <a:cxnLst/>
            <a:rect l="l" t="t" r="r" b="b"/>
            <a:pathLst>
              <a:path w="73660" h="335279">
                <a:moveTo>
                  <a:pt x="73533" y="0"/>
                </a:moveTo>
                <a:lnTo>
                  <a:pt x="0" y="73532"/>
                </a:lnTo>
                <a:lnTo>
                  <a:pt x="0" y="335279"/>
                </a:lnTo>
                <a:lnTo>
                  <a:pt x="73533" y="261746"/>
                </a:lnTo>
                <a:lnTo>
                  <a:pt x="73533" y="0"/>
                </a:lnTo>
                <a:close/>
              </a:path>
            </a:pathLst>
          </a:custGeom>
          <a:solidFill>
            <a:srgbClr val="B85A5F"/>
          </a:solidFill>
        </p:spPr>
        <p:txBody>
          <a:bodyPr wrap="square" lIns="0" tIns="0" rIns="0" bIns="0" rtlCol="0"/>
          <a:lstStyle/>
          <a:p>
            <a:endParaRPr sz="1350"/>
          </a:p>
        </p:txBody>
      </p:sp>
      <p:sp>
        <p:nvSpPr>
          <p:cNvPr id="215" name="object 215"/>
          <p:cNvSpPr/>
          <p:nvPr/>
        </p:nvSpPr>
        <p:spPr>
          <a:xfrm>
            <a:off x="3545585" y="4557141"/>
            <a:ext cx="220980" cy="55245"/>
          </a:xfrm>
          <a:custGeom>
            <a:avLst/>
            <a:gdLst/>
            <a:ahLst/>
            <a:cxnLst/>
            <a:rect l="l" t="t" r="r" b="b"/>
            <a:pathLst>
              <a:path w="294639" h="73660">
                <a:moveTo>
                  <a:pt x="294132" y="0"/>
                </a:moveTo>
                <a:lnTo>
                  <a:pt x="73533" y="0"/>
                </a:lnTo>
                <a:lnTo>
                  <a:pt x="0" y="73532"/>
                </a:lnTo>
                <a:lnTo>
                  <a:pt x="220599" y="73532"/>
                </a:lnTo>
                <a:lnTo>
                  <a:pt x="294132" y="0"/>
                </a:lnTo>
                <a:close/>
              </a:path>
            </a:pathLst>
          </a:custGeom>
          <a:solidFill>
            <a:srgbClr val="EB8B92"/>
          </a:solidFill>
        </p:spPr>
        <p:txBody>
          <a:bodyPr wrap="square" lIns="0" tIns="0" rIns="0" bIns="0" rtlCol="0"/>
          <a:lstStyle/>
          <a:p>
            <a:endParaRPr sz="1350"/>
          </a:p>
        </p:txBody>
      </p:sp>
      <p:sp>
        <p:nvSpPr>
          <p:cNvPr id="216" name="object 216"/>
          <p:cNvSpPr/>
          <p:nvPr/>
        </p:nvSpPr>
        <p:spPr>
          <a:xfrm>
            <a:off x="3545585" y="4557141"/>
            <a:ext cx="220980" cy="251460"/>
          </a:xfrm>
          <a:custGeom>
            <a:avLst/>
            <a:gdLst/>
            <a:ahLst/>
            <a:cxnLst/>
            <a:rect l="l" t="t" r="r" b="b"/>
            <a:pathLst>
              <a:path w="294639" h="335279">
                <a:moveTo>
                  <a:pt x="0" y="73532"/>
                </a:moveTo>
                <a:lnTo>
                  <a:pt x="73533" y="0"/>
                </a:lnTo>
                <a:lnTo>
                  <a:pt x="294132" y="0"/>
                </a:lnTo>
                <a:lnTo>
                  <a:pt x="294132" y="261746"/>
                </a:lnTo>
                <a:lnTo>
                  <a:pt x="220599" y="335279"/>
                </a:lnTo>
                <a:lnTo>
                  <a:pt x="0" y="335279"/>
                </a:lnTo>
                <a:lnTo>
                  <a:pt x="0" y="73532"/>
                </a:lnTo>
                <a:close/>
              </a:path>
            </a:pathLst>
          </a:custGeom>
          <a:ln w="12700">
            <a:solidFill>
              <a:srgbClr val="7E7E7E"/>
            </a:solidFill>
          </a:ln>
        </p:spPr>
        <p:txBody>
          <a:bodyPr wrap="square" lIns="0" tIns="0" rIns="0" bIns="0" rtlCol="0"/>
          <a:lstStyle/>
          <a:p>
            <a:endParaRPr sz="1350"/>
          </a:p>
        </p:txBody>
      </p:sp>
      <p:sp>
        <p:nvSpPr>
          <p:cNvPr id="217" name="object 217"/>
          <p:cNvSpPr/>
          <p:nvPr/>
        </p:nvSpPr>
        <p:spPr>
          <a:xfrm>
            <a:off x="3545585" y="4557141"/>
            <a:ext cx="220980" cy="55245"/>
          </a:xfrm>
          <a:custGeom>
            <a:avLst/>
            <a:gdLst/>
            <a:ahLst/>
            <a:cxnLst/>
            <a:rect l="l" t="t" r="r" b="b"/>
            <a:pathLst>
              <a:path w="294639"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218" name="object 218"/>
          <p:cNvSpPr/>
          <p:nvPr/>
        </p:nvSpPr>
        <p:spPr>
          <a:xfrm>
            <a:off x="3711035" y="4612291"/>
            <a:ext cx="0" cy="196691"/>
          </a:xfrm>
          <a:custGeom>
            <a:avLst/>
            <a:gdLst/>
            <a:ahLst/>
            <a:cxnLst/>
            <a:rect l="l" t="t" r="r" b="b"/>
            <a:pathLst>
              <a:path h="262254">
                <a:moveTo>
                  <a:pt x="0" y="0"/>
                </a:moveTo>
                <a:lnTo>
                  <a:pt x="0" y="261746"/>
                </a:lnTo>
              </a:path>
            </a:pathLst>
          </a:custGeom>
          <a:ln w="12700">
            <a:solidFill>
              <a:srgbClr val="7E7E7E"/>
            </a:solidFill>
          </a:ln>
        </p:spPr>
        <p:txBody>
          <a:bodyPr wrap="square" lIns="0" tIns="0" rIns="0" bIns="0" rtlCol="0"/>
          <a:lstStyle/>
          <a:p>
            <a:endParaRPr sz="1350"/>
          </a:p>
        </p:txBody>
      </p:sp>
      <p:sp>
        <p:nvSpPr>
          <p:cNvPr id="219" name="object 219"/>
          <p:cNvSpPr/>
          <p:nvPr/>
        </p:nvSpPr>
        <p:spPr>
          <a:xfrm>
            <a:off x="3257551" y="4606576"/>
            <a:ext cx="165734" cy="198596"/>
          </a:xfrm>
          <a:custGeom>
            <a:avLst/>
            <a:gdLst/>
            <a:ahLst/>
            <a:cxnLst/>
            <a:rect l="l" t="t" r="r" b="b"/>
            <a:pathLst>
              <a:path w="220979" h="264795">
                <a:moveTo>
                  <a:pt x="0" y="0"/>
                </a:moveTo>
                <a:lnTo>
                  <a:pt x="220599" y="0"/>
                </a:lnTo>
                <a:lnTo>
                  <a:pt x="220599" y="264794"/>
                </a:lnTo>
                <a:lnTo>
                  <a:pt x="0" y="264794"/>
                </a:lnTo>
                <a:lnTo>
                  <a:pt x="0" y="0"/>
                </a:lnTo>
                <a:close/>
              </a:path>
            </a:pathLst>
          </a:custGeom>
          <a:solidFill>
            <a:srgbClr val="E66F78"/>
          </a:solidFill>
        </p:spPr>
        <p:txBody>
          <a:bodyPr wrap="square" lIns="0" tIns="0" rIns="0" bIns="0" rtlCol="0"/>
          <a:lstStyle/>
          <a:p>
            <a:endParaRPr sz="1350"/>
          </a:p>
        </p:txBody>
      </p:sp>
      <p:sp>
        <p:nvSpPr>
          <p:cNvPr id="220" name="object 220"/>
          <p:cNvSpPr/>
          <p:nvPr/>
        </p:nvSpPr>
        <p:spPr>
          <a:xfrm>
            <a:off x="3422999" y="4551426"/>
            <a:ext cx="55245" cy="253841"/>
          </a:xfrm>
          <a:custGeom>
            <a:avLst/>
            <a:gdLst/>
            <a:ahLst/>
            <a:cxnLst/>
            <a:rect l="l" t="t" r="r" b="b"/>
            <a:pathLst>
              <a:path w="73660" h="338454">
                <a:moveTo>
                  <a:pt x="73533" y="0"/>
                </a:moveTo>
                <a:lnTo>
                  <a:pt x="0" y="73532"/>
                </a:lnTo>
                <a:lnTo>
                  <a:pt x="0" y="338327"/>
                </a:lnTo>
                <a:lnTo>
                  <a:pt x="73533" y="264794"/>
                </a:lnTo>
                <a:lnTo>
                  <a:pt x="73533" y="0"/>
                </a:lnTo>
                <a:close/>
              </a:path>
            </a:pathLst>
          </a:custGeom>
          <a:solidFill>
            <a:srgbClr val="B85A5F"/>
          </a:solidFill>
        </p:spPr>
        <p:txBody>
          <a:bodyPr wrap="square" lIns="0" tIns="0" rIns="0" bIns="0" rtlCol="0"/>
          <a:lstStyle/>
          <a:p>
            <a:endParaRPr sz="1350"/>
          </a:p>
        </p:txBody>
      </p:sp>
      <p:sp>
        <p:nvSpPr>
          <p:cNvPr id="221" name="object 221"/>
          <p:cNvSpPr/>
          <p:nvPr/>
        </p:nvSpPr>
        <p:spPr>
          <a:xfrm>
            <a:off x="3257550" y="4551425"/>
            <a:ext cx="220980" cy="55245"/>
          </a:xfrm>
          <a:custGeom>
            <a:avLst/>
            <a:gdLst/>
            <a:ahLst/>
            <a:cxnLst/>
            <a:rect l="l" t="t" r="r" b="b"/>
            <a:pathLst>
              <a:path w="294639" h="73660">
                <a:moveTo>
                  <a:pt x="294132" y="0"/>
                </a:moveTo>
                <a:lnTo>
                  <a:pt x="73533" y="0"/>
                </a:lnTo>
                <a:lnTo>
                  <a:pt x="0" y="73532"/>
                </a:lnTo>
                <a:lnTo>
                  <a:pt x="220599" y="73532"/>
                </a:lnTo>
                <a:lnTo>
                  <a:pt x="294132" y="0"/>
                </a:lnTo>
                <a:close/>
              </a:path>
            </a:pathLst>
          </a:custGeom>
          <a:solidFill>
            <a:srgbClr val="EB8B92"/>
          </a:solidFill>
        </p:spPr>
        <p:txBody>
          <a:bodyPr wrap="square" lIns="0" tIns="0" rIns="0" bIns="0" rtlCol="0"/>
          <a:lstStyle/>
          <a:p>
            <a:endParaRPr sz="1350"/>
          </a:p>
        </p:txBody>
      </p:sp>
      <p:sp>
        <p:nvSpPr>
          <p:cNvPr id="222" name="object 222"/>
          <p:cNvSpPr/>
          <p:nvPr/>
        </p:nvSpPr>
        <p:spPr>
          <a:xfrm>
            <a:off x="3257550" y="4551426"/>
            <a:ext cx="220980" cy="253841"/>
          </a:xfrm>
          <a:custGeom>
            <a:avLst/>
            <a:gdLst/>
            <a:ahLst/>
            <a:cxnLst/>
            <a:rect l="l" t="t" r="r" b="b"/>
            <a:pathLst>
              <a:path w="294639"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223" name="object 223"/>
          <p:cNvSpPr/>
          <p:nvPr/>
        </p:nvSpPr>
        <p:spPr>
          <a:xfrm>
            <a:off x="3257550" y="4551425"/>
            <a:ext cx="220980" cy="55245"/>
          </a:xfrm>
          <a:custGeom>
            <a:avLst/>
            <a:gdLst/>
            <a:ahLst/>
            <a:cxnLst/>
            <a:rect l="l" t="t" r="r" b="b"/>
            <a:pathLst>
              <a:path w="294639"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224" name="object 224"/>
          <p:cNvSpPr/>
          <p:nvPr/>
        </p:nvSpPr>
        <p:spPr>
          <a:xfrm>
            <a:off x="3422999" y="4606576"/>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225" name="object 225"/>
          <p:cNvSpPr/>
          <p:nvPr/>
        </p:nvSpPr>
        <p:spPr>
          <a:xfrm>
            <a:off x="3837051" y="4610005"/>
            <a:ext cx="165734" cy="198596"/>
          </a:xfrm>
          <a:custGeom>
            <a:avLst/>
            <a:gdLst/>
            <a:ahLst/>
            <a:cxnLst/>
            <a:rect l="l" t="t" r="r" b="b"/>
            <a:pathLst>
              <a:path w="220979" h="264795">
                <a:moveTo>
                  <a:pt x="0" y="0"/>
                </a:moveTo>
                <a:lnTo>
                  <a:pt x="220599" y="0"/>
                </a:lnTo>
                <a:lnTo>
                  <a:pt x="220599" y="264794"/>
                </a:lnTo>
                <a:lnTo>
                  <a:pt x="0" y="264794"/>
                </a:lnTo>
                <a:lnTo>
                  <a:pt x="0" y="0"/>
                </a:lnTo>
                <a:close/>
              </a:path>
            </a:pathLst>
          </a:custGeom>
          <a:solidFill>
            <a:srgbClr val="E66F78"/>
          </a:solidFill>
        </p:spPr>
        <p:txBody>
          <a:bodyPr wrap="square" lIns="0" tIns="0" rIns="0" bIns="0" rtlCol="0"/>
          <a:lstStyle/>
          <a:p>
            <a:endParaRPr sz="1350"/>
          </a:p>
        </p:txBody>
      </p:sp>
      <p:sp>
        <p:nvSpPr>
          <p:cNvPr id="226" name="object 226"/>
          <p:cNvSpPr/>
          <p:nvPr/>
        </p:nvSpPr>
        <p:spPr>
          <a:xfrm>
            <a:off x="4002500" y="4554856"/>
            <a:ext cx="55245" cy="253841"/>
          </a:xfrm>
          <a:custGeom>
            <a:avLst/>
            <a:gdLst/>
            <a:ahLst/>
            <a:cxnLst/>
            <a:rect l="l" t="t" r="r" b="b"/>
            <a:pathLst>
              <a:path w="73660" h="338454">
                <a:moveTo>
                  <a:pt x="73533" y="0"/>
                </a:moveTo>
                <a:lnTo>
                  <a:pt x="0" y="73532"/>
                </a:lnTo>
                <a:lnTo>
                  <a:pt x="0" y="338327"/>
                </a:lnTo>
                <a:lnTo>
                  <a:pt x="73533" y="264794"/>
                </a:lnTo>
                <a:lnTo>
                  <a:pt x="73533" y="0"/>
                </a:lnTo>
                <a:close/>
              </a:path>
            </a:pathLst>
          </a:custGeom>
          <a:solidFill>
            <a:srgbClr val="B85A5F"/>
          </a:solidFill>
        </p:spPr>
        <p:txBody>
          <a:bodyPr wrap="square" lIns="0" tIns="0" rIns="0" bIns="0" rtlCol="0"/>
          <a:lstStyle/>
          <a:p>
            <a:endParaRPr sz="1350"/>
          </a:p>
        </p:txBody>
      </p:sp>
      <p:sp>
        <p:nvSpPr>
          <p:cNvPr id="227" name="object 227"/>
          <p:cNvSpPr/>
          <p:nvPr/>
        </p:nvSpPr>
        <p:spPr>
          <a:xfrm>
            <a:off x="3837050" y="4554855"/>
            <a:ext cx="220980" cy="55245"/>
          </a:xfrm>
          <a:custGeom>
            <a:avLst/>
            <a:gdLst/>
            <a:ahLst/>
            <a:cxnLst/>
            <a:rect l="l" t="t" r="r" b="b"/>
            <a:pathLst>
              <a:path w="294639" h="73660">
                <a:moveTo>
                  <a:pt x="294132" y="0"/>
                </a:moveTo>
                <a:lnTo>
                  <a:pt x="73533" y="0"/>
                </a:lnTo>
                <a:lnTo>
                  <a:pt x="0" y="73532"/>
                </a:lnTo>
                <a:lnTo>
                  <a:pt x="220599" y="73532"/>
                </a:lnTo>
                <a:lnTo>
                  <a:pt x="294132" y="0"/>
                </a:lnTo>
                <a:close/>
              </a:path>
            </a:pathLst>
          </a:custGeom>
          <a:solidFill>
            <a:srgbClr val="EB8B92"/>
          </a:solidFill>
        </p:spPr>
        <p:txBody>
          <a:bodyPr wrap="square" lIns="0" tIns="0" rIns="0" bIns="0" rtlCol="0"/>
          <a:lstStyle/>
          <a:p>
            <a:endParaRPr sz="1350"/>
          </a:p>
        </p:txBody>
      </p:sp>
      <p:sp>
        <p:nvSpPr>
          <p:cNvPr id="228" name="object 228"/>
          <p:cNvSpPr/>
          <p:nvPr/>
        </p:nvSpPr>
        <p:spPr>
          <a:xfrm>
            <a:off x="3837050" y="4554856"/>
            <a:ext cx="220980" cy="253841"/>
          </a:xfrm>
          <a:custGeom>
            <a:avLst/>
            <a:gdLst/>
            <a:ahLst/>
            <a:cxnLst/>
            <a:rect l="l" t="t" r="r" b="b"/>
            <a:pathLst>
              <a:path w="294639"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229" name="object 229"/>
          <p:cNvSpPr/>
          <p:nvPr/>
        </p:nvSpPr>
        <p:spPr>
          <a:xfrm>
            <a:off x="3837050" y="4554855"/>
            <a:ext cx="220980" cy="55245"/>
          </a:xfrm>
          <a:custGeom>
            <a:avLst/>
            <a:gdLst/>
            <a:ahLst/>
            <a:cxnLst/>
            <a:rect l="l" t="t" r="r" b="b"/>
            <a:pathLst>
              <a:path w="294639"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230" name="object 230"/>
          <p:cNvSpPr/>
          <p:nvPr/>
        </p:nvSpPr>
        <p:spPr>
          <a:xfrm>
            <a:off x="4002500" y="4610005"/>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231" name="object 231"/>
          <p:cNvSpPr/>
          <p:nvPr/>
        </p:nvSpPr>
        <p:spPr>
          <a:xfrm>
            <a:off x="1176148" y="4973192"/>
            <a:ext cx="6791801" cy="0"/>
          </a:xfrm>
          <a:custGeom>
            <a:avLst/>
            <a:gdLst/>
            <a:ahLst/>
            <a:cxnLst/>
            <a:rect l="l" t="t" r="r" b="b"/>
            <a:pathLst>
              <a:path w="9055735">
                <a:moveTo>
                  <a:pt x="0" y="0"/>
                </a:moveTo>
                <a:lnTo>
                  <a:pt x="9055227" y="0"/>
                </a:lnTo>
              </a:path>
            </a:pathLst>
          </a:custGeom>
          <a:ln w="15875">
            <a:solidFill>
              <a:srgbClr val="7E7E7E"/>
            </a:solidFill>
          </a:ln>
        </p:spPr>
        <p:txBody>
          <a:bodyPr wrap="square" lIns="0" tIns="0" rIns="0" bIns="0" rtlCol="0"/>
          <a:lstStyle/>
          <a:p>
            <a:endParaRPr sz="1350"/>
          </a:p>
        </p:txBody>
      </p:sp>
      <p:sp>
        <p:nvSpPr>
          <p:cNvPr id="232" name="object 232"/>
          <p:cNvSpPr txBox="1"/>
          <p:nvPr/>
        </p:nvSpPr>
        <p:spPr>
          <a:xfrm>
            <a:off x="2660672" y="5147004"/>
            <a:ext cx="1480185" cy="207749"/>
          </a:xfrm>
          <a:prstGeom prst="rect">
            <a:avLst/>
          </a:prstGeom>
        </p:spPr>
        <p:txBody>
          <a:bodyPr vert="horz" wrap="square" lIns="0" tIns="0" rIns="0" bIns="0" rtlCol="0">
            <a:spAutoFit/>
          </a:bodyPr>
          <a:lstStyle/>
          <a:p>
            <a:pPr marL="9525"/>
            <a:r>
              <a:rPr sz="1350" spc="-34" dirty="0">
                <a:solidFill>
                  <a:srgbClr val="585858"/>
                </a:solidFill>
                <a:latin typeface="Arial"/>
                <a:cs typeface="Arial"/>
              </a:rPr>
              <a:t>Lo</a:t>
            </a:r>
            <a:r>
              <a:rPr sz="1350" spc="-30" dirty="0">
                <a:solidFill>
                  <a:srgbClr val="585858"/>
                </a:solidFill>
                <a:latin typeface="Arial"/>
                <a:cs typeface="Arial"/>
              </a:rPr>
              <a:t>s</a:t>
            </a:r>
            <a:r>
              <a:rPr sz="1350" spc="-4" dirty="0">
                <a:solidFill>
                  <a:srgbClr val="585858"/>
                </a:solidFill>
                <a:latin typeface="Arial"/>
                <a:cs typeface="Arial"/>
              </a:rPr>
              <a:t>t</a:t>
            </a:r>
            <a:r>
              <a:rPr sz="1350" spc="-68" dirty="0">
                <a:solidFill>
                  <a:srgbClr val="585858"/>
                </a:solidFill>
                <a:latin typeface="Arial"/>
                <a:cs typeface="Arial"/>
              </a:rPr>
              <a:t> </a:t>
            </a:r>
            <a:r>
              <a:rPr sz="1350" spc="-34" dirty="0">
                <a:solidFill>
                  <a:srgbClr val="585858"/>
                </a:solidFill>
                <a:latin typeface="Arial"/>
                <a:cs typeface="Arial"/>
              </a:rPr>
              <a:t>a</a:t>
            </a:r>
            <a:r>
              <a:rPr sz="1350" spc="-30" dirty="0">
                <a:solidFill>
                  <a:srgbClr val="585858"/>
                </a:solidFill>
                <a:latin typeface="Arial"/>
                <a:cs typeface="Arial"/>
              </a:rPr>
              <a:t>l</a:t>
            </a:r>
            <a:r>
              <a:rPr sz="1350" dirty="0">
                <a:solidFill>
                  <a:srgbClr val="585858"/>
                </a:solidFill>
                <a:latin typeface="Arial"/>
                <a:cs typeface="Arial"/>
              </a:rPr>
              <a:t>l</a:t>
            </a:r>
            <a:r>
              <a:rPr sz="1350" spc="-56" dirty="0">
                <a:solidFill>
                  <a:srgbClr val="585858"/>
                </a:solidFill>
                <a:latin typeface="Arial"/>
                <a:cs typeface="Arial"/>
              </a:rPr>
              <a:t> </a:t>
            </a:r>
            <a:r>
              <a:rPr sz="1350" spc="-41" dirty="0">
                <a:solidFill>
                  <a:srgbClr val="585858"/>
                </a:solidFill>
                <a:latin typeface="Arial"/>
                <a:cs typeface="Arial"/>
              </a:rPr>
              <a:t>o</a:t>
            </a:r>
            <a:r>
              <a:rPr sz="1350" spc="-4" dirty="0">
                <a:solidFill>
                  <a:srgbClr val="585858"/>
                </a:solidFill>
                <a:latin typeface="Arial"/>
                <a:cs typeface="Arial"/>
              </a:rPr>
              <a:t>f</a:t>
            </a:r>
            <a:r>
              <a:rPr sz="1350" spc="-68" dirty="0">
                <a:solidFill>
                  <a:srgbClr val="585858"/>
                </a:solidFill>
                <a:latin typeface="Arial"/>
                <a:cs typeface="Arial"/>
              </a:rPr>
              <a:t> </a:t>
            </a:r>
            <a:r>
              <a:rPr sz="1350" spc="-30" dirty="0">
                <a:solidFill>
                  <a:srgbClr val="585858"/>
                </a:solidFill>
                <a:latin typeface="Arial"/>
                <a:cs typeface="Arial"/>
              </a:rPr>
              <a:t>t</a:t>
            </a:r>
            <a:r>
              <a:rPr sz="1350" spc="-34" dirty="0">
                <a:solidFill>
                  <a:srgbClr val="585858"/>
                </a:solidFill>
                <a:latin typeface="Arial"/>
                <a:cs typeface="Arial"/>
              </a:rPr>
              <a:t>he</a:t>
            </a:r>
            <a:r>
              <a:rPr sz="1350" spc="-30" dirty="0">
                <a:solidFill>
                  <a:srgbClr val="585858"/>
                </a:solidFill>
                <a:latin typeface="Arial"/>
                <a:cs typeface="Arial"/>
              </a:rPr>
              <a:t>i</a:t>
            </a:r>
            <a:r>
              <a:rPr sz="1350" dirty="0">
                <a:solidFill>
                  <a:srgbClr val="585858"/>
                </a:solidFill>
                <a:latin typeface="Arial"/>
                <a:cs typeface="Arial"/>
              </a:rPr>
              <a:t>r</a:t>
            </a:r>
            <a:r>
              <a:rPr sz="1350" spc="-60" dirty="0">
                <a:solidFill>
                  <a:srgbClr val="585858"/>
                </a:solidFill>
                <a:latin typeface="Arial"/>
                <a:cs typeface="Arial"/>
              </a:rPr>
              <a:t> </a:t>
            </a:r>
            <a:r>
              <a:rPr sz="1350" spc="-30" dirty="0">
                <a:solidFill>
                  <a:srgbClr val="585858"/>
                </a:solidFill>
                <a:latin typeface="Arial"/>
                <a:cs typeface="Arial"/>
              </a:rPr>
              <a:t>t</a:t>
            </a:r>
            <a:r>
              <a:rPr sz="1350" spc="-34" dirty="0">
                <a:solidFill>
                  <a:srgbClr val="585858"/>
                </a:solidFill>
                <a:latin typeface="Arial"/>
                <a:cs typeface="Arial"/>
              </a:rPr>
              <a:t>ee</a:t>
            </a:r>
            <a:r>
              <a:rPr sz="1350" spc="-26" dirty="0">
                <a:solidFill>
                  <a:srgbClr val="585858"/>
                </a:solidFill>
                <a:latin typeface="Arial"/>
                <a:cs typeface="Arial"/>
              </a:rPr>
              <a:t>t</a:t>
            </a:r>
            <a:r>
              <a:rPr sz="1350" dirty="0">
                <a:solidFill>
                  <a:srgbClr val="585858"/>
                </a:solidFill>
                <a:latin typeface="Arial"/>
                <a:cs typeface="Arial"/>
              </a:rPr>
              <a:t>h</a:t>
            </a:r>
            <a:endParaRPr sz="1350">
              <a:latin typeface="Arial"/>
              <a:cs typeface="Arial"/>
            </a:endParaRPr>
          </a:p>
        </p:txBody>
      </p:sp>
      <p:sp>
        <p:nvSpPr>
          <p:cNvPr id="233" name="object 233"/>
          <p:cNvSpPr txBox="1"/>
          <p:nvPr/>
        </p:nvSpPr>
        <p:spPr>
          <a:xfrm>
            <a:off x="4635775" y="5147004"/>
            <a:ext cx="2462689" cy="207749"/>
          </a:xfrm>
          <a:prstGeom prst="rect">
            <a:avLst/>
          </a:prstGeom>
        </p:spPr>
        <p:txBody>
          <a:bodyPr vert="horz" wrap="square" lIns="0" tIns="0" rIns="0" bIns="0" rtlCol="0">
            <a:spAutoFit/>
          </a:bodyPr>
          <a:lstStyle/>
          <a:p>
            <a:pPr marL="9525"/>
            <a:r>
              <a:rPr sz="1350" spc="-30" dirty="0">
                <a:solidFill>
                  <a:srgbClr val="585858"/>
                </a:solidFill>
                <a:latin typeface="Arial"/>
                <a:cs typeface="Arial"/>
              </a:rPr>
              <a:t>R</a:t>
            </a:r>
            <a:r>
              <a:rPr sz="1350" spc="-41" dirty="0">
                <a:solidFill>
                  <a:srgbClr val="585858"/>
                </a:solidFill>
                <a:latin typeface="Arial"/>
                <a:cs typeface="Arial"/>
              </a:rPr>
              <a:t>e</a:t>
            </a:r>
            <a:r>
              <a:rPr sz="1350" spc="-30" dirty="0">
                <a:solidFill>
                  <a:srgbClr val="585858"/>
                </a:solidFill>
                <a:latin typeface="Arial"/>
                <a:cs typeface="Arial"/>
              </a:rPr>
              <a:t>t</a:t>
            </a:r>
            <a:r>
              <a:rPr sz="1350" spc="-34" dirty="0">
                <a:solidFill>
                  <a:srgbClr val="585858"/>
                </a:solidFill>
                <a:latin typeface="Arial"/>
                <a:cs typeface="Arial"/>
              </a:rPr>
              <a:t>a</a:t>
            </a:r>
            <a:r>
              <a:rPr sz="1350" spc="-30" dirty="0">
                <a:solidFill>
                  <a:srgbClr val="585858"/>
                </a:solidFill>
                <a:latin typeface="Arial"/>
                <a:cs typeface="Arial"/>
              </a:rPr>
              <a:t>i</a:t>
            </a:r>
            <a:r>
              <a:rPr sz="1350" spc="-34" dirty="0">
                <a:solidFill>
                  <a:srgbClr val="585858"/>
                </a:solidFill>
                <a:latin typeface="Arial"/>
                <a:cs typeface="Arial"/>
              </a:rPr>
              <a:t>ne</a:t>
            </a:r>
            <a:r>
              <a:rPr sz="1350" dirty="0">
                <a:solidFill>
                  <a:srgbClr val="585858"/>
                </a:solidFill>
                <a:latin typeface="Arial"/>
                <a:cs typeface="Arial"/>
              </a:rPr>
              <a:t>d</a:t>
            </a:r>
            <a:r>
              <a:rPr sz="1350" spc="-68" dirty="0">
                <a:solidFill>
                  <a:srgbClr val="585858"/>
                </a:solidFill>
                <a:latin typeface="Arial"/>
                <a:cs typeface="Arial"/>
              </a:rPr>
              <a:t> </a:t>
            </a:r>
            <a:r>
              <a:rPr sz="1350" spc="-30" dirty="0">
                <a:solidFill>
                  <a:srgbClr val="585858"/>
                </a:solidFill>
                <a:latin typeface="Arial"/>
                <a:cs typeface="Arial"/>
              </a:rPr>
              <a:t>s</a:t>
            </a:r>
            <a:r>
              <a:rPr sz="1350" spc="-34" dirty="0">
                <a:solidFill>
                  <a:srgbClr val="585858"/>
                </a:solidFill>
                <a:latin typeface="Arial"/>
                <a:cs typeface="Arial"/>
              </a:rPr>
              <a:t>o</a:t>
            </a:r>
            <a:r>
              <a:rPr sz="1350" spc="-30" dirty="0">
                <a:solidFill>
                  <a:srgbClr val="585858"/>
                </a:solidFill>
                <a:latin typeface="Arial"/>
                <a:cs typeface="Arial"/>
              </a:rPr>
              <a:t>m</a:t>
            </a:r>
            <a:r>
              <a:rPr sz="1350" dirty="0">
                <a:solidFill>
                  <a:srgbClr val="585858"/>
                </a:solidFill>
                <a:latin typeface="Arial"/>
                <a:cs typeface="Arial"/>
              </a:rPr>
              <a:t>e</a:t>
            </a:r>
            <a:r>
              <a:rPr sz="1350" spc="-75" dirty="0">
                <a:solidFill>
                  <a:srgbClr val="585858"/>
                </a:solidFill>
                <a:latin typeface="Arial"/>
                <a:cs typeface="Arial"/>
              </a:rPr>
              <a:t> </a:t>
            </a:r>
            <a:r>
              <a:rPr sz="1350" spc="-34" dirty="0">
                <a:solidFill>
                  <a:srgbClr val="585858"/>
                </a:solidFill>
                <a:latin typeface="Arial"/>
                <a:cs typeface="Arial"/>
              </a:rPr>
              <a:t>o</a:t>
            </a:r>
            <a:r>
              <a:rPr sz="1350" dirty="0">
                <a:solidFill>
                  <a:srgbClr val="585858"/>
                </a:solidFill>
                <a:latin typeface="Arial"/>
                <a:cs typeface="Arial"/>
              </a:rPr>
              <a:t>r</a:t>
            </a:r>
            <a:r>
              <a:rPr sz="1350" spc="-60" dirty="0">
                <a:solidFill>
                  <a:srgbClr val="585858"/>
                </a:solidFill>
                <a:latin typeface="Arial"/>
                <a:cs typeface="Arial"/>
              </a:rPr>
              <a:t> </a:t>
            </a:r>
            <a:r>
              <a:rPr sz="1350" spc="-34" dirty="0">
                <a:solidFill>
                  <a:srgbClr val="585858"/>
                </a:solidFill>
                <a:latin typeface="Arial"/>
                <a:cs typeface="Arial"/>
              </a:rPr>
              <a:t>a</a:t>
            </a:r>
            <a:r>
              <a:rPr sz="1350" spc="-30" dirty="0">
                <a:solidFill>
                  <a:srgbClr val="585858"/>
                </a:solidFill>
                <a:latin typeface="Arial"/>
                <a:cs typeface="Arial"/>
              </a:rPr>
              <a:t>l</a:t>
            </a:r>
            <a:r>
              <a:rPr sz="1350" dirty="0">
                <a:solidFill>
                  <a:srgbClr val="585858"/>
                </a:solidFill>
                <a:latin typeface="Arial"/>
                <a:cs typeface="Arial"/>
              </a:rPr>
              <a:t>l</a:t>
            </a:r>
            <a:r>
              <a:rPr sz="1350" spc="-56" dirty="0">
                <a:solidFill>
                  <a:srgbClr val="585858"/>
                </a:solidFill>
                <a:latin typeface="Arial"/>
                <a:cs typeface="Arial"/>
              </a:rPr>
              <a:t> </a:t>
            </a:r>
            <a:r>
              <a:rPr sz="1350" spc="-41" dirty="0">
                <a:solidFill>
                  <a:srgbClr val="585858"/>
                </a:solidFill>
                <a:latin typeface="Arial"/>
                <a:cs typeface="Arial"/>
              </a:rPr>
              <a:t>o</a:t>
            </a:r>
            <a:r>
              <a:rPr sz="1350" spc="-4" dirty="0">
                <a:solidFill>
                  <a:srgbClr val="585858"/>
                </a:solidFill>
                <a:latin typeface="Arial"/>
                <a:cs typeface="Arial"/>
              </a:rPr>
              <a:t>f</a:t>
            </a:r>
            <a:r>
              <a:rPr sz="1350" spc="-68" dirty="0">
                <a:solidFill>
                  <a:srgbClr val="585858"/>
                </a:solidFill>
                <a:latin typeface="Arial"/>
                <a:cs typeface="Arial"/>
              </a:rPr>
              <a:t> </a:t>
            </a:r>
            <a:r>
              <a:rPr sz="1350" spc="-30" dirty="0">
                <a:solidFill>
                  <a:srgbClr val="585858"/>
                </a:solidFill>
                <a:latin typeface="Arial"/>
                <a:cs typeface="Arial"/>
              </a:rPr>
              <a:t>t</a:t>
            </a:r>
            <a:r>
              <a:rPr sz="1350" spc="-34" dirty="0">
                <a:solidFill>
                  <a:srgbClr val="585858"/>
                </a:solidFill>
                <a:latin typeface="Arial"/>
                <a:cs typeface="Arial"/>
              </a:rPr>
              <a:t>he</a:t>
            </a:r>
            <a:r>
              <a:rPr sz="1350" spc="-30" dirty="0">
                <a:solidFill>
                  <a:srgbClr val="585858"/>
                </a:solidFill>
                <a:latin typeface="Arial"/>
                <a:cs typeface="Arial"/>
              </a:rPr>
              <a:t>i</a:t>
            </a:r>
            <a:r>
              <a:rPr sz="1350" dirty="0">
                <a:solidFill>
                  <a:srgbClr val="585858"/>
                </a:solidFill>
                <a:latin typeface="Arial"/>
                <a:cs typeface="Arial"/>
              </a:rPr>
              <a:t>r</a:t>
            </a:r>
            <a:r>
              <a:rPr sz="1350" spc="-60" dirty="0">
                <a:solidFill>
                  <a:srgbClr val="585858"/>
                </a:solidFill>
                <a:latin typeface="Arial"/>
                <a:cs typeface="Arial"/>
              </a:rPr>
              <a:t> </a:t>
            </a:r>
            <a:r>
              <a:rPr sz="1350" spc="-30" dirty="0">
                <a:solidFill>
                  <a:srgbClr val="585858"/>
                </a:solidFill>
                <a:latin typeface="Arial"/>
                <a:cs typeface="Arial"/>
              </a:rPr>
              <a:t>t</a:t>
            </a:r>
            <a:r>
              <a:rPr sz="1350" spc="-34" dirty="0">
                <a:solidFill>
                  <a:srgbClr val="585858"/>
                </a:solidFill>
                <a:latin typeface="Arial"/>
                <a:cs typeface="Arial"/>
              </a:rPr>
              <a:t>ee</a:t>
            </a:r>
            <a:r>
              <a:rPr sz="1350" spc="-26" dirty="0">
                <a:solidFill>
                  <a:srgbClr val="585858"/>
                </a:solidFill>
                <a:latin typeface="Arial"/>
                <a:cs typeface="Arial"/>
              </a:rPr>
              <a:t>t</a:t>
            </a:r>
            <a:r>
              <a:rPr sz="1350" dirty="0">
                <a:solidFill>
                  <a:srgbClr val="585858"/>
                </a:solidFill>
                <a:latin typeface="Arial"/>
                <a:cs typeface="Arial"/>
              </a:rPr>
              <a:t>h</a:t>
            </a:r>
            <a:endParaRPr sz="1350">
              <a:latin typeface="Arial"/>
              <a:cs typeface="Arial"/>
            </a:endParaRPr>
          </a:p>
        </p:txBody>
      </p:sp>
      <p:sp>
        <p:nvSpPr>
          <p:cNvPr id="234" name="object 234"/>
          <p:cNvSpPr/>
          <p:nvPr/>
        </p:nvSpPr>
        <p:spPr>
          <a:xfrm>
            <a:off x="4389119" y="5163502"/>
            <a:ext cx="145733" cy="158591"/>
          </a:xfrm>
          <a:custGeom>
            <a:avLst/>
            <a:gdLst/>
            <a:ahLst/>
            <a:cxnLst/>
            <a:rect l="l" t="t" r="r" b="b"/>
            <a:pathLst>
              <a:path w="194310" h="211454">
                <a:moveTo>
                  <a:pt x="0" y="0"/>
                </a:moveTo>
                <a:lnTo>
                  <a:pt x="194310" y="0"/>
                </a:lnTo>
                <a:lnTo>
                  <a:pt x="194310" y="211073"/>
                </a:lnTo>
                <a:lnTo>
                  <a:pt x="0" y="211073"/>
                </a:lnTo>
                <a:lnTo>
                  <a:pt x="0" y="0"/>
                </a:lnTo>
                <a:close/>
              </a:path>
            </a:pathLst>
          </a:custGeom>
          <a:solidFill>
            <a:srgbClr val="73CEE2"/>
          </a:solidFill>
        </p:spPr>
        <p:txBody>
          <a:bodyPr wrap="square" lIns="0" tIns="0" rIns="0" bIns="0" rtlCol="0"/>
          <a:lstStyle/>
          <a:p>
            <a:endParaRPr sz="1350"/>
          </a:p>
        </p:txBody>
      </p:sp>
      <p:sp>
        <p:nvSpPr>
          <p:cNvPr id="235" name="object 235"/>
          <p:cNvSpPr/>
          <p:nvPr/>
        </p:nvSpPr>
        <p:spPr>
          <a:xfrm>
            <a:off x="4534851" y="5114925"/>
            <a:ext cx="48577" cy="207169"/>
          </a:xfrm>
          <a:custGeom>
            <a:avLst/>
            <a:gdLst/>
            <a:ahLst/>
            <a:cxnLst/>
            <a:rect l="l" t="t" r="r" b="b"/>
            <a:pathLst>
              <a:path w="64770" h="276225">
                <a:moveTo>
                  <a:pt x="64769" y="0"/>
                </a:moveTo>
                <a:lnTo>
                  <a:pt x="0" y="64769"/>
                </a:lnTo>
                <a:lnTo>
                  <a:pt x="0" y="275843"/>
                </a:lnTo>
                <a:lnTo>
                  <a:pt x="64769" y="211073"/>
                </a:lnTo>
                <a:lnTo>
                  <a:pt x="64769" y="0"/>
                </a:lnTo>
                <a:close/>
              </a:path>
            </a:pathLst>
          </a:custGeom>
          <a:solidFill>
            <a:srgbClr val="5CA6B6"/>
          </a:solidFill>
        </p:spPr>
        <p:txBody>
          <a:bodyPr wrap="square" lIns="0" tIns="0" rIns="0" bIns="0" rtlCol="0"/>
          <a:lstStyle/>
          <a:p>
            <a:endParaRPr sz="1350"/>
          </a:p>
        </p:txBody>
      </p:sp>
      <p:sp>
        <p:nvSpPr>
          <p:cNvPr id="236" name="object 236"/>
          <p:cNvSpPr/>
          <p:nvPr/>
        </p:nvSpPr>
        <p:spPr>
          <a:xfrm>
            <a:off x="4389119" y="5114925"/>
            <a:ext cx="194309" cy="48577"/>
          </a:xfrm>
          <a:custGeom>
            <a:avLst/>
            <a:gdLst/>
            <a:ahLst/>
            <a:cxnLst/>
            <a:rect l="l" t="t" r="r" b="b"/>
            <a:pathLst>
              <a:path w="259079" h="64770">
                <a:moveTo>
                  <a:pt x="259079" y="0"/>
                </a:moveTo>
                <a:lnTo>
                  <a:pt x="64769" y="0"/>
                </a:lnTo>
                <a:lnTo>
                  <a:pt x="0" y="64769"/>
                </a:lnTo>
                <a:lnTo>
                  <a:pt x="194310" y="64769"/>
                </a:lnTo>
                <a:lnTo>
                  <a:pt x="259079" y="0"/>
                </a:lnTo>
                <a:close/>
              </a:path>
            </a:pathLst>
          </a:custGeom>
          <a:solidFill>
            <a:srgbClr val="8ED7E8"/>
          </a:solidFill>
        </p:spPr>
        <p:txBody>
          <a:bodyPr wrap="square" lIns="0" tIns="0" rIns="0" bIns="0" rtlCol="0"/>
          <a:lstStyle/>
          <a:p>
            <a:endParaRPr sz="1350"/>
          </a:p>
        </p:txBody>
      </p:sp>
      <p:sp>
        <p:nvSpPr>
          <p:cNvPr id="237" name="object 237"/>
          <p:cNvSpPr/>
          <p:nvPr/>
        </p:nvSpPr>
        <p:spPr>
          <a:xfrm>
            <a:off x="4389119" y="5114925"/>
            <a:ext cx="194309" cy="207169"/>
          </a:xfrm>
          <a:custGeom>
            <a:avLst/>
            <a:gdLst/>
            <a:ahLst/>
            <a:cxnLst/>
            <a:rect l="l" t="t" r="r" b="b"/>
            <a:pathLst>
              <a:path w="259079" h="276225">
                <a:moveTo>
                  <a:pt x="0" y="64769"/>
                </a:moveTo>
                <a:lnTo>
                  <a:pt x="64769" y="0"/>
                </a:lnTo>
                <a:lnTo>
                  <a:pt x="259079" y="0"/>
                </a:lnTo>
                <a:lnTo>
                  <a:pt x="259079" y="211073"/>
                </a:lnTo>
                <a:lnTo>
                  <a:pt x="194310" y="275843"/>
                </a:lnTo>
                <a:lnTo>
                  <a:pt x="0" y="275843"/>
                </a:lnTo>
                <a:lnTo>
                  <a:pt x="0" y="64769"/>
                </a:lnTo>
                <a:close/>
              </a:path>
            </a:pathLst>
          </a:custGeom>
          <a:ln w="12700">
            <a:solidFill>
              <a:srgbClr val="7E7E7E"/>
            </a:solidFill>
          </a:ln>
        </p:spPr>
        <p:txBody>
          <a:bodyPr wrap="square" lIns="0" tIns="0" rIns="0" bIns="0" rtlCol="0"/>
          <a:lstStyle/>
          <a:p>
            <a:endParaRPr sz="1350"/>
          </a:p>
        </p:txBody>
      </p:sp>
      <p:sp>
        <p:nvSpPr>
          <p:cNvPr id="238" name="object 238"/>
          <p:cNvSpPr/>
          <p:nvPr/>
        </p:nvSpPr>
        <p:spPr>
          <a:xfrm>
            <a:off x="4389119" y="5114925"/>
            <a:ext cx="194309" cy="48577"/>
          </a:xfrm>
          <a:custGeom>
            <a:avLst/>
            <a:gdLst/>
            <a:ahLst/>
            <a:cxnLst/>
            <a:rect l="l" t="t" r="r" b="b"/>
            <a:pathLst>
              <a:path w="259079" h="64770">
                <a:moveTo>
                  <a:pt x="0" y="64769"/>
                </a:moveTo>
                <a:lnTo>
                  <a:pt x="194310" y="64769"/>
                </a:lnTo>
                <a:lnTo>
                  <a:pt x="259079" y="0"/>
                </a:lnTo>
              </a:path>
            </a:pathLst>
          </a:custGeom>
          <a:ln w="12700">
            <a:solidFill>
              <a:srgbClr val="7E7E7E"/>
            </a:solidFill>
          </a:ln>
        </p:spPr>
        <p:txBody>
          <a:bodyPr wrap="square" lIns="0" tIns="0" rIns="0" bIns="0" rtlCol="0"/>
          <a:lstStyle/>
          <a:p>
            <a:endParaRPr sz="1350"/>
          </a:p>
        </p:txBody>
      </p:sp>
      <p:sp>
        <p:nvSpPr>
          <p:cNvPr id="239" name="object 239"/>
          <p:cNvSpPr/>
          <p:nvPr/>
        </p:nvSpPr>
        <p:spPr>
          <a:xfrm>
            <a:off x="4534851" y="5163502"/>
            <a:ext cx="0" cy="158591"/>
          </a:xfrm>
          <a:custGeom>
            <a:avLst/>
            <a:gdLst/>
            <a:ahLst/>
            <a:cxnLst/>
            <a:rect l="l" t="t" r="r" b="b"/>
            <a:pathLst>
              <a:path h="211454">
                <a:moveTo>
                  <a:pt x="0" y="0"/>
                </a:moveTo>
                <a:lnTo>
                  <a:pt x="0" y="211073"/>
                </a:lnTo>
              </a:path>
            </a:pathLst>
          </a:custGeom>
          <a:ln w="12700">
            <a:solidFill>
              <a:srgbClr val="7E7E7E"/>
            </a:solidFill>
          </a:ln>
        </p:spPr>
        <p:txBody>
          <a:bodyPr wrap="square" lIns="0" tIns="0" rIns="0" bIns="0" rtlCol="0"/>
          <a:lstStyle/>
          <a:p>
            <a:endParaRPr sz="1350"/>
          </a:p>
        </p:txBody>
      </p:sp>
      <p:sp>
        <p:nvSpPr>
          <p:cNvPr id="240" name="object 240"/>
          <p:cNvSpPr/>
          <p:nvPr/>
        </p:nvSpPr>
        <p:spPr>
          <a:xfrm>
            <a:off x="1218438" y="4604290"/>
            <a:ext cx="165734" cy="200025"/>
          </a:xfrm>
          <a:custGeom>
            <a:avLst/>
            <a:gdLst/>
            <a:ahLst/>
            <a:cxnLst/>
            <a:rect l="l" t="t" r="r" b="b"/>
            <a:pathLst>
              <a:path w="220980" h="266700">
                <a:moveTo>
                  <a:pt x="0" y="0"/>
                </a:moveTo>
                <a:lnTo>
                  <a:pt x="220598" y="0"/>
                </a:lnTo>
                <a:lnTo>
                  <a:pt x="220598" y="266319"/>
                </a:lnTo>
                <a:lnTo>
                  <a:pt x="0" y="266319"/>
                </a:lnTo>
                <a:lnTo>
                  <a:pt x="0" y="0"/>
                </a:lnTo>
                <a:close/>
              </a:path>
            </a:pathLst>
          </a:custGeom>
          <a:solidFill>
            <a:srgbClr val="73CEE2"/>
          </a:solidFill>
        </p:spPr>
        <p:txBody>
          <a:bodyPr wrap="square" lIns="0" tIns="0" rIns="0" bIns="0" rtlCol="0"/>
          <a:lstStyle/>
          <a:p>
            <a:endParaRPr sz="1350"/>
          </a:p>
        </p:txBody>
      </p:sp>
      <p:sp>
        <p:nvSpPr>
          <p:cNvPr id="241" name="object 241"/>
          <p:cNvSpPr/>
          <p:nvPr/>
        </p:nvSpPr>
        <p:spPr>
          <a:xfrm>
            <a:off x="1383887" y="4549140"/>
            <a:ext cx="55245" cy="255270"/>
          </a:xfrm>
          <a:custGeom>
            <a:avLst/>
            <a:gdLst/>
            <a:ahLst/>
            <a:cxnLst/>
            <a:rect l="l" t="t" r="r" b="b"/>
            <a:pathLst>
              <a:path w="73660" h="340360">
                <a:moveTo>
                  <a:pt x="73533" y="0"/>
                </a:moveTo>
                <a:lnTo>
                  <a:pt x="0" y="73532"/>
                </a:lnTo>
                <a:lnTo>
                  <a:pt x="0" y="339851"/>
                </a:lnTo>
                <a:lnTo>
                  <a:pt x="73533" y="266318"/>
                </a:lnTo>
                <a:lnTo>
                  <a:pt x="73533" y="0"/>
                </a:lnTo>
                <a:close/>
              </a:path>
            </a:pathLst>
          </a:custGeom>
          <a:solidFill>
            <a:srgbClr val="5CA6B6"/>
          </a:solidFill>
        </p:spPr>
        <p:txBody>
          <a:bodyPr wrap="square" lIns="0" tIns="0" rIns="0" bIns="0" rtlCol="0"/>
          <a:lstStyle/>
          <a:p>
            <a:endParaRPr sz="1350"/>
          </a:p>
        </p:txBody>
      </p:sp>
      <p:sp>
        <p:nvSpPr>
          <p:cNvPr id="242" name="object 242"/>
          <p:cNvSpPr/>
          <p:nvPr/>
        </p:nvSpPr>
        <p:spPr>
          <a:xfrm>
            <a:off x="1218437" y="4549140"/>
            <a:ext cx="220980" cy="55245"/>
          </a:xfrm>
          <a:custGeom>
            <a:avLst/>
            <a:gdLst/>
            <a:ahLst/>
            <a:cxnLst/>
            <a:rect l="l" t="t" r="r" b="b"/>
            <a:pathLst>
              <a:path w="294639"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243" name="object 243"/>
          <p:cNvSpPr/>
          <p:nvPr/>
        </p:nvSpPr>
        <p:spPr>
          <a:xfrm>
            <a:off x="1218437" y="4549140"/>
            <a:ext cx="220980" cy="255270"/>
          </a:xfrm>
          <a:custGeom>
            <a:avLst/>
            <a:gdLst/>
            <a:ahLst/>
            <a:cxnLst/>
            <a:rect l="l" t="t" r="r" b="b"/>
            <a:pathLst>
              <a:path w="294639" h="340360">
                <a:moveTo>
                  <a:pt x="0" y="73532"/>
                </a:moveTo>
                <a:lnTo>
                  <a:pt x="73533" y="0"/>
                </a:lnTo>
                <a:lnTo>
                  <a:pt x="294132" y="0"/>
                </a:lnTo>
                <a:lnTo>
                  <a:pt x="294132" y="266318"/>
                </a:lnTo>
                <a:lnTo>
                  <a:pt x="220599" y="339851"/>
                </a:lnTo>
                <a:lnTo>
                  <a:pt x="0" y="339851"/>
                </a:lnTo>
                <a:lnTo>
                  <a:pt x="0" y="73532"/>
                </a:lnTo>
                <a:close/>
              </a:path>
            </a:pathLst>
          </a:custGeom>
          <a:ln w="12700">
            <a:solidFill>
              <a:srgbClr val="7E7E7E"/>
            </a:solidFill>
          </a:ln>
        </p:spPr>
        <p:txBody>
          <a:bodyPr wrap="square" lIns="0" tIns="0" rIns="0" bIns="0" rtlCol="0"/>
          <a:lstStyle/>
          <a:p>
            <a:endParaRPr sz="1350"/>
          </a:p>
        </p:txBody>
      </p:sp>
      <p:sp>
        <p:nvSpPr>
          <p:cNvPr id="244" name="object 244"/>
          <p:cNvSpPr/>
          <p:nvPr/>
        </p:nvSpPr>
        <p:spPr>
          <a:xfrm>
            <a:off x="1218437" y="4549140"/>
            <a:ext cx="220980" cy="55245"/>
          </a:xfrm>
          <a:custGeom>
            <a:avLst/>
            <a:gdLst/>
            <a:ahLst/>
            <a:cxnLst/>
            <a:rect l="l" t="t" r="r" b="b"/>
            <a:pathLst>
              <a:path w="294639"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245" name="object 245"/>
          <p:cNvSpPr/>
          <p:nvPr/>
        </p:nvSpPr>
        <p:spPr>
          <a:xfrm>
            <a:off x="1383887" y="4604290"/>
            <a:ext cx="0" cy="200025"/>
          </a:xfrm>
          <a:custGeom>
            <a:avLst/>
            <a:gdLst/>
            <a:ahLst/>
            <a:cxnLst/>
            <a:rect l="l" t="t" r="r" b="b"/>
            <a:pathLst>
              <a:path h="266700">
                <a:moveTo>
                  <a:pt x="0" y="0"/>
                </a:moveTo>
                <a:lnTo>
                  <a:pt x="0" y="266319"/>
                </a:lnTo>
              </a:path>
            </a:pathLst>
          </a:custGeom>
          <a:ln w="12700">
            <a:solidFill>
              <a:srgbClr val="7E7E7E"/>
            </a:solidFill>
          </a:ln>
        </p:spPr>
        <p:txBody>
          <a:bodyPr wrap="square" lIns="0" tIns="0" rIns="0" bIns="0" rtlCol="0"/>
          <a:lstStyle/>
          <a:p>
            <a:endParaRPr sz="1350"/>
          </a:p>
        </p:txBody>
      </p:sp>
      <p:sp>
        <p:nvSpPr>
          <p:cNvPr id="246" name="object 246"/>
          <p:cNvSpPr/>
          <p:nvPr/>
        </p:nvSpPr>
        <p:spPr>
          <a:xfrm>
            <a:off x="1509904" y="4605433"/>
            <a:ext cx="165734" cy="198596"/>
          </a:xfrm>
          <a:custGeom>
            <a:avLst/>
            <a:gdLst/>
            <a:ahLst/>
            <a:cxnLst/>
            <a:rect l="l" t="t" r="r" b="b"/>
            <a:pathLst>
              <a:path w="220980" h="264795">
                <a:moveTo>
                  <a:pt x="0" y="0"/>
                </a:moveTo>
                <a:lnTo>
                  <a:pt x="220599" y="0"/>
                </a:lnTo>
                <a:lnTo>
                  <a:pt x="220599" y="264794"/>
                </a:lnTo>
                <a:lnTo>
                  <a:pt x="0" y="264794"/>
                </a:lnTo>
                <a:lnTo>
                  <a:pt x="0" y="0"/>
                </a:lnTo>
                <a:close/>
              </a:path>
            </a:pathLst>
          </a:custGeom>
          <a:solidFill>
            <a:srgbClr val="73CEE2"/>
          </a:solidFill>
        </p:spPr>
        <p:txBody>
          <a:bodyPr wrap="square" lIns="0" tIns="0" rIns="0" bIns="0" rtlCol="0"/>
          <a:lstStyle/>
          <a:p>
            <a:endParaRPr sz="1350"/>
          </a:p>
        </p:txBody>
      </p:sp>
      <p:sp>
        <p:nvSpPr>
          <p:cNvPr id="247" name="object 247"/>
          <p:cNvSpPr/>
          <p:nvPr/>
        </p:nvSpPr>
        <p:spPr>
          <a:xfrm>
            <a:off x="1675352" y="4550284"/>
            <a:ext cx="55245" cy="253841"/>
          </a:xfrm>
          <a:custGeom>
            <a:avLst/>
            <a:gdLst/>
            <a:ahLst/>
            <a:cxnLst/>
            <a:rect l="l" t="t" r="r" b="b"/>
            <a:pathLst>
              <a:path w="73660"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248" name="object 248"/>
          <p:cNvSpPr/>
          <p:nvPr/>
        </p:nvSpPr>
        <p:spPr>
          <a:xfrm>
            <a:off x="1509903" y="4550283"/>
            <a:ext cx="220980" cy="55245"/>
          </a:xfrm>
          <a:custGeom>
            <a:avLst/>
            <a:gdLst/>
            <a:ahLst/>
            <a:cxnLst/>
            <a:rect l="l" t="t" r="r" b="b"/>
            <a:pathLst>
              <a:path w="294639"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249" name="object 249"/>
          <p:cNvSpPr/>
          <p:nvPr/>
        </p:nvSpPr>
        <p:spPr>
          <a:xfrm>
            <a:off x="1509903" y="4550284"/>
            <a:ext cx="220980" cy="253841"/>
          </a:xfrm>
          <a:custGeom>
            <a:avLst/>
            <a:gdLst/>
            <a:ahLst/>
            <a:cxnLst/>
            <a:rect l="l" t="t" r="r" b="b"/>
            <a:pathLst>
              <a:path w="294639"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250" name="object 250"/>
          <p:cNvSpPr/>
          <p:nvPr/>
        </p:nvSpPr>
        <p:spPr>
          <a:xfrm>
            <a:off x="1509903" y="4550283"/>
            <a:ext cx="220980" cy="55245"/>
          </a:xfrm>
          <a:custGeom>
            <a:avLst/>
            <a:gdLst/>
            <a:ahLst/>
            <a:cxnLst/>
            <a:rect l="l" t="t" r="r" b="b"/>
            <a:pathLst>
              <a:path w="294639"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251" name="object 251"/>
          <p:cNvSpPr/>
          <p:nvPr/>
        </p:nvSpPr>
        <p:spPr>
          <a:xfrm>
            <a:off x="1675352" y="4605433"/>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252" name="object 252"/>
          <p:cNvSpPr/>
          <p:nvPr/>
        </p:nvSpPr>
        <p:spPr>
          <a:xfrm>
            <a:off x="1509904" y="4296823"/>
            <a:ext cx="165734" cy="198596"/>
          </a:xfrm>
          <a:custGeom>
            <a:avLst/>
            <a:gdLst/>
            <a:ahLst/>
            <a:cxnLst/>
            <a:rect l="l" t="t" r="r" b="b"/>
            <a:pathLst>
              <a:path w="220980" h="264795">
                <a:moveTo>
                  <a:pt x="0" y="0"/>
                </a:moveTo>
                <a:lnTo>
                  <a:pt x="220599" y="0"/>
                </a:lnTo>
                <a:lnTo>
                  <a:pt x="220599" y="264794"/>
                </a:lnTo>
                <a:lnTo>
                  <a:pt x="0" y="264794"/>
                </a:lnTo>
                <a:lnTo>
                  <a:pt x="0" y="0"/>
                </a:lnTo>
                <a:close/>
              </a:path>
            </a:pathLst>
          </a:custGeom>
          <a:solidFill>
            <a:srgbClr val="73CEE2"/>
          </a:solidFill>
        </p:spPr>
        <p:txBody>
          <a:bodyPr wrap="square" lIns="0" tIns="0" rIns="0" bIns="0" rtlCol="0"/>
          <a:lstStyle/>
          <a:p>
            <a:endParaRPr sz="1350"/>
          </a:p>
        </p:txBody>
      </p:sp>
      <p:sp>
        <p:nvSpPr>
          <p:cNvPr id="253" name="object 253"/>
          <p:cNvSpPr/>
          <p:nvPr/>
        </p:nvSpPr>
        <p:spPr>
          <a:xfrm>
            <a:off x="1675352" y="4241674"/>
            <a:ext cx="55245" cy="253841"/>
          </a:xfrm>
          <a:custGeom>
            <a:avLst/>
            <a:gdLst/>
            <a:ahLst/>
            <a:cxnLst/>
            <a:rect l="l" t="t" r="r" b="b"/>
            <a:pathLst>
              <a:path w="73660"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254" name="object 254"/>
          <p:cNvSpPr/>
          <p:nvPr/>
        </p:nvSpPr>
        <p:spPr>
          <a:xfrm>
            <a:off x="1509903" y="4241673"/>
            <a:ext cx="220980" cy="55245"/>
          </a:xfrm>
          <a:custGeom>
            <a:avLst/>
            <a:gdLst/>
            <a:ahLst/>
            <a:cxnLst/>
            <a:rect l="l" t="t" r="r" b="b"/>
            <a:pathLst>
              <a:path w="294639"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255" name="object 255"/>
          <p:cNvSpPr/>
          <p:nvPr/>
        </p:nvSpPr>
        <p:spPr>
          <a:xfrm>
            <a:off x="1509903" y="4241674"/>
            <a:ext cx="220980" cy="253841"/>
          </a:xfrm>
          <a:custGeom>
            <a:avLst/>
            <a:gdLst/>
            <a:ahLst/>
            <a:cxnLst/>
            <a:rect l="l" t="t" r="r" b="b"/>
            <a:pathLst>
              <a:path w="294639"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256" name="object 256"/>
          <p:cNvSpPr/>
          <p:nvPr/>
        </p:nvSpPr>
        <p:spPr>
          <a:xfrm>
            <a:off x="1509903" y="4241673"/>
            <a:ext cx="220980" cy="55245"/>
          </a:xfrm>
          <a:custGeom>
            <a:avLst/>
            <a:gdLst/>
            <a:ahLst/>
            <a:cxnLst/>
            <a:rect l="l" t="t" r="r" b="b"/>
            <a:pathLst>
              <a:path w="294639"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257" name="object 257"/>
          <p:cNvSpPr/>
          <p:nvPr/>
        </p:nvSpPr>
        <p:spPr>
          <a:xfrm>
            <a:off x="1675352" y="4296823"/>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258" name="object 258"/>
          <p:cNvSpPr/>
          <p:nvPr/>
        </p:nvSpPr>
        <p:spPr>
          <a:xfrm>
            <a:off x="1800226" y="4299109"/>
            <a:ext cx="165734" cy="200025"/>
          </a:xfrm>
          <a:custGeom>
            <a:avLst/>
            <a:gdLst/>
            <a:ahLst/>
            <a:cxnLst/>
            <a:rect l="l" t="t" r="r" b="b"/>
            <a:pathLst>
              <a:path w="220980" h="266700">
                <a:moveTo>
                  <a:pt x="0" y="0"/>
                </a:moveTo>
                <a:lnTo>
                  <a:pt x="220599" y="0"/>
                </a:lnTo>
                <a:lnTo>
                  <a:pt x="220599" y="266318"/>
                </a:lnTo>
                <a:lnTo>
                  <a:pt x="0" y="266318"/>
                </a:lnTo>
                <a:lnTo>
                  <a:pt x="0" y="0"/>
                </a:lnTo>
                <a:close/>
              </a:path>
            </a:pathLst>
          </a:custGeom>
          <a:solidFill>
            <a:srgbClr val="73CEE2"/>
          </a:solidFill>
        </p:spPr>
        <p:txBody>
          <a:bodyPr wrap="square" lIns="0" tIns="0" rIns="0" bIns="0" rtlCol="0"/>
          <a:lstStyle/>
          <a:p>
            <a:endParaRPr sz="1350"/>
          </a:p>
        </p:txBody>
      </p:sp>
      <p:sp>
        <p:nvSpPr>
          <p:cNvPr id="259" name="object 259"/>
          <p:cNvSpPr/>
          <p:nvPr/>
        </p:nvSpPr>
        <p:spPr>
          <a:xfrm>
            <a:off x="1965674" y="4243958"/>
            <a:ext cx="55245" cy="255270"/>
          </a:xfrm>
          <a:custGeom>
            <a:avLst/>
            <a:gdLst/>
            <a:ahLst/>
            <a:cxnLst/>
            <a:rect l="l" t="t" r="r" b="b"/>
            <a:pathLst>
              <a:path w="73660" h="340360">
                <a:moveTo>
                  <a:pt x="73533" y="0"/>
                </a:moveTo>
                <a:lnTo>
                  <a:pt x="0" y="73532"/>
                </a:lnTo>
                <a:lnTo>
                  <a:pt x="0" y="339851"/>
                </a:lnTo>
                <a:lnTo>
                  <a:pt x="73533" y="266318"/>
                </a:lnTo>
                <a:lnTo>
                  <a:pt x="73533" y="0"/>
                </a:lnTo>
                <a:close/>
              </a:path>
            </a:pathLst>
          </a:custGeom>
          <a:solidFill>
            <a:srgbClr val="5CA6B6"/>
          </a:solidFill>
        </p:spPr>
        <p:txBody>
          <a:bodyPr wrap="square" lIns="0" tIns="0" rIns="0" bIns="0" rtlCol="0"/>
          <a:lstStyle/>
          <a:p>
            <a:endParaRPr sz="1350"/>
          </a:p>
        </p:txBody>
      </p:sp>
      <p:sp>
        <p:nvSpPr>
          <p:cNvPr id="260" name="object 260"/>
          <p:cNvSpPr/>
          <p:nvPr/>
        </p:nvSpPr>
        <p:spPr>
          <a:xfrm>
            <a:off x="1800225" y="4243958"/>
            <a:ext cx="220980" cy="55245"/>
          </a:xfrm>
          <a:custGeom>
            <a:avLst/>
            <a:gdLst/>
            <a:ahLst/>
            <a:cxnLst/>
            <a:rect l="l" t="t" r="r" b="b"/>
            <a:pathLst>
              <a:path w="294639"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261" name="object 261"/>
          <p:cNvSpPr/>
          <p:nvPr/>
        </p:nvSpPr>
        <p:spPr>
          <a:xfrm>
            <a:off x="1800225" y="4243958"/>
            <a:ext cx="220980" cy="255270"/>
          </a:xfrm>
          <a:custGeom>
            <a:avLst/>
            <a:gdLst/>
            <a:ahLst/>
            <a:cxnLst/>
            <a:rect l="l" t="t" r="r" b="b"/>
            <a:pathLst>
              <a:path w="294639" h="340360">
                <a:moveTo>
                  <a:pt x="0" y="73532"/>
                </a:moveTo>
                <a:lnTo>
                  <a:pt x="73533" y="0"/>
                </a:lnTo>
                <a:lnTo>
                  <a:pt x="294132" y="0"/>
                </a:lnTo>
                <a:lnTo>
                  <a:pt x="294132" y="266318"/>
                </a:lnTo>
                <a:lnTo>
                  <a:pt x="220599" y="339851"/>
                </a:lnTo>
                <a:lnTo>
                  <a:pt x="0" y="339851"/>
                </a:lnTo>
                <a:lnTo>
                  <a:pt x="0" y="73532"/>
                </a:lnTo>
                <a:close/>
              </a:path>
            </a:pathLst>
          </a:custGeom>
          <a:ln w="12700">
            <a:solidFill>
              <a:srgbClr val="7E7E7E"/>
            </a:solidFill>
          </a:ln>
        </p:spPr>
        <p:txBody>
          <a:bodyPr wrap="square" lIns="0" tIns="0" rIns="0" bIns="0" rtlCol="0"/>
          <a:lstStyle/>
          <a:p>
            <a:endParaRPr sz="1350"/>
          </a:p>
        </p:txBody>
      </p:sp>
      <p:sp>
        <p:nvSpPr>
          <p:cNvPr id="262" name="object 262"/>
          <p:cNvSpPr/>
          <p:nvPr/>
        </p:nvSpPr>
        <p:spPr>
          <a:xfrm>
            <a:off x="1800225" y="4243958"/>
            <a:ext cx="220980" cy="55245"/>
          </a:xfrm>
          <a:custGeom>
            <a:avLst/>
            <a:gdLst/>
            <a:ahLst/>
            <a:cxnLst/>
            <a:rect l="l" t="t" r="r" b="b"/>
            <a:pathLst>
              <a:path w="294639"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263" name="object 263"/>
          <p:cNvSpPr/>
          <p:nvPr/>
        </p:nvSpPr>
        <p:spPr>
          <a:xfrm>
            <a:off x="1965674" y="4299109"/>
            <a:ext cx="0" cy="200025"/>
          </a:xfrm>
          <a:custGeom>
            <a:avLst/>
            <a:gdLst/>
            <a:ahLst/>
            <a:cxnLst/>
            <a:rect l="l" t="t" r="r" b="b"/>
            <a:pathLst>
              <a:path h="266700">
                <a:moveTo>
                  <a:pt x="0" y="0"/>
                </a:moveTo>
                <a:lnTo>
                  <a:pt x="0" y="266318"/>
                </a:lnTo>
              </a:path>
            </a:pathLst>
          </a:custGeom>
          <a:ln w="12700">
            <a:solidFill>
              <a:srgbClr val="7E7E7E"/>
            </a:solidFill>
          </a:ln>
        </p:spPr>
        <p:txBody>
          <a:bodyPr wrap="square" lIns="0" tIns="0" rIns="0" bIns="0" rtlCol="0"/>
          <a:lstStyle/>
          <a:p>
            <a:endParaRPr sz="1350"/>
          </a:p>
        </p:txBody>
      </p:sp>
      <p:sp>
        <p:nvSpPr>
          <p:cNvPr id="264" name="object 264"/>
          <p:cNvSpPr/>
          <p:nvPr/>
        </p:nvSpPr>
        <p:spPr>
          <a:xfrm>
            <a:off x="2091691" y="4296823"/>
            <a:ext cx="165734" cy="198596"/>
          </a:xfrm>
          <a:custGeom>
            <a:avLst/>
            <a:gdLst/>
            <a:ahLst/>
            <a:cxnLst/>
            <a:rect l="l" t="t" r="r" b="b"/>
            <a:pathLst>
              <a:path w="220980" h="264795">
                <a:moveTo>
                  <a:pt x="0" y="0"/>
                </a:moveTo>
                <a:lnTo>
                  <a:pt x="220599" y="0"/>
                </a:lnTo>
                <a:lnTo>
                  <a:pt x="220599" y="264794"/>
                </a:lnTo>
                <a:lnTo>
                  <a:pt x="0" y="264794"/>
                </a:lnTo>
                <a:lnTo>
                  <a:pt x="0" y="0"/>
                </a:lnTo>
                <a:close/>
              </a:path>
            </a:pathLst>
          </a:custGeom>
          <a:solidFill>
            <a:srgbClr val="73CEE2"/>
          </a:solidFill>
        </p:spPr>
        <p:txBody>
          <a:bodyPr wrap="square" lIns="0" tIns="0" rIns="0" bIns="0" rtlCol="0"/>
          <a:lstStyle/>
          <a:p>
            <a:endParaRPr sz="1350"/>
          </a:p>
        </p:txBody>
      </p:sp>
      <p:sp>
        <p:nvSpPr>
          <p:cNvPr id="265" name="object 265"/>
          <p:cNvSpPr/>
          <p:nvPr/>
        </p:nvSpPr>
        <p:spPr>
          <a:xfrm>
            <a:off x="2257139" y="4241674"/>
            <a:ext cx="55245" cy="253841"/>
          </a:xfrm>
          <a:custGeom>
            <a:avLst/>
            <a:gdLst/>
            <a:ahLst/>
            <a:cxnLst/>
            <a:rect l="l" t="t" r="r" b="b"/>
            <a:pathLst>
              <a:path w="73660"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266" name="object 266"/>
          <p:cNvSpPr/>
          <p:nvPr/>
        </p:nvSpPr>
        <p:spPr>
          <a:xfrm>
            <a:off x="2091690" y="4241673"/>
            <a:ext cx="220980" cy="55245"/>
          </a:xfrm>
          <a:custGeom>
            <a:avLst/>
            <a:gdLst/>
            <a:ahLst/>
            <a:cxnLst/>
            <a:rect l="l" t="t" r="r" b="b"/>
            <a:pathLst>
              <a:path w="294639"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267" name="object 267"/>
          <p:cNvSpPr/>
          <p:nvPr/>
        </p:nvSpPr>
        <p:spPr>
          <a:xfrm>
            <a:off x="2091690" y="4241674"/>
            <a:ext cx="220980" cy="253841"/>
          </a:xfrm>
          <a:custGeom>
            <a:avLst/>
            <a:gdLst/>
            <a:ahLst/>
            <a:cxnLst/>
            <a:rect l="l" t="t" r="r" b="b"/>
            <a:pathLst>
              <a:path w="294639"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268" name="object 268"/>
          <p:cNvSpPr/>
          <p:nvPr/>
        </p:nvSpPr>
        <p:spPr>
          <a:xfrm>
            <a:off x="2091690" y="4241673"/>
            <a:ext cx="220980" cy="55245"/>
          </a:xfrm>
          <a:custGeom>
            <a:avLst/>
            <a:gdLst/>
            <a:ahLst/>
            <a:cxnLst/>
            <a:rect l="l" t="t" r="r" b="b"/>
            <a:pathLst>
              <a:path w="294639"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269" name="object 269"/>
          <p:cNvSpPr/>
          <p:nvPr/>
        </p:nvSpPr>
        <p:spPr>
          <a:xfrm>
            <a:off x="2257139" y="4296823"/>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270" name="object 270"/>
          <p:cNvSpPr/>
          <p:nvPr/>
        </p:nvSpPr>
        <p:spPr>
          <a:xfrm>
            <a:off x="2382013" y="4299109"/>
            <a:ext cx="165734" cy="198596"/>
          </a:xfrm>
          <a:custGeom>
            <a:avLst/>
            <a:gdLst/>
            <a:ahLst/>
            <a:cxnLst/>
            <a:rect l="l" t="t" r="r" b="b"/>
            <a:pathLst>
              <a:path w="220979" h="264795">
                <a:moveTo>
                  <a:pt x="0" y="0"/>
                </a:moveTo>
                <a:lnTo>
                  <a:pt x="220598" y="0"/>
                </a:lnTo>
                <a:lnTo>
                  <a:pt x="220598" y="264794"/>
                </a:lnTo>
                <a:lnTo>
                  <a:pt x="0" y="264794"/>
                </a:lnTo>
                <a:lnTo>
                  <a:pt x="0" y="0"/>
                </a:lnTo>
                <a:close/>
              </a:path>
            </a:pathLst>
          </a:custGeom>
          <a:solidFill>
            <a:srgbClr val="73CEE2"/>
          </a:solidFill>
        </p:spPr>
        <p:txBody>
          <a:bodyPr wrap="square" lIns="0" tIns="0" rIns="0" bIns="0" rtlCol="0"/>
          <a:lstStyle/>
          <a:p>
            <a:endParaRPr sz="1350"/>
          </a:p>
        </p:txBody>
      </p:sp>
      <p:sp>
        <p:nvSpPr>
          <p:cNvPr id="271" name="object 271"/>
          <p:cNvSpPr/>
          <p:nvPr/>
        </p:nvSpPr>
        <p:spPr>
          <a:xfrm>
            <a:off x="2547461" y="4243959"/>
            <a:ext cx="55245" cy="253841"/>
          </a:xfrm>
          <a:custGeom>
            <a:avLst/>
            <a:gdLst/>
            <a:ahLst/>
            <a:cxnLst/>
            <a:rect l="l" t="t" r="r" b="b"/>
            <a:pathLst>
              <a:path w="73660"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272" name="object 272"/>
          <p:cNvSpPr/>
          <p:nvPr/>
        </p:nvSpPr>
        <p:spPr>
          <a:xfrm>
            <a:off x="2382012" y="4243958"/>
            <a:ext cx="220980" cy="55245"/>
          </a:xfrm>
          <a:custGeom>
            <a:avLst/>
            <a:gdLst/>
            <a:ahLst/>
            <a:cxnLst/>
            <a:rect l="l" t="t" r="r" b="b"/>
            <a:pathLst>
              <a:path w="294639"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273" name="object 273"/>
          <p:cNvSpPr/>
          <p:nvPr/>
        </p:nvSpPr>
        <p:spPr>
          <a:xfrm>
            <a:off x="2382012" y="4243959"/>
            <a:ext cx="220980" cy="253841"/>
          </a:xfrm>
          <a:custGeom>
            <a:avLst/>
            <a:gdLst/>
            <a:ahLst/>
            <a:cxnLst/>
            <a:rect l="l" t="t" r="r" b="b"/>
            <a:pathLst>
              <a:path w="294639"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274" name="object 274"/>
          <p:cNvSpPr/>
          <p:nvPr/>
        </p:nvSpPr>
        <p:spPr>
          <a:xfrm>
            <a:off x="2382012" y="4243958"/>
            <a:ext cx="220980" cy="55245"/>
          </a:xfrm>
          <a:custGeom>
            <a:avLst/>
            <a:gdLst/>
            <a:ahLst/>
            <a:cxnLst/>
            <a:rect l="l" t="t" r="r" b="b"/>
            <a:pathLst>
              <a:path w="294639"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275" name="object 275"/>
          <p:cNvSpPr/>
          <p:nvPr/>
        </p:nvSpPr>
        <p:spPr>
          <a:xfrm>
            <a:off x="2547461" y="4299109"/>
            <a:ext cx="0" cy="198596"/>
          </a:xfrm>
          <a:custGeom>
            <a:avLst/>
            <a:gdLst/>
            <a:ahLst/>
            <a:cxnLst/>
            <a:rect l="l" t="t" r="r" b="b"/>
            <a:pathLst>
              <a:path h="264795">
                <a:moveTo>
                  <a:pt x="0" y="0"/>
                </a:moveTo>
                <a:lnTo>
                  <a:pt x="0" y="264794"/>
                </a:lnTo>
              </a:path>
            </a:pathLst>
          </a:custGeom>
          <a:ln w="12700">
            <a:solidFill>
              <a:srgbClr val="7E7E7E"/>
            </a:solidFill>
          </a:ln>
        </p:spPr>
        <p:txBody>
          <a:bodyPr wrap="square" lIns="0" tIns="0" rIns="0" bIns="0" rtlCol="0"/>
          <a:lstStyle/>
          <a:p>
            <a:endParaRPr sz="1350"/>
          </a:p>
        </p:txBody>
      </p:sp>
      <p:sp>
        <p:nvSpPr>
          <p:cNvPr id="276" name="object 276"/>
          <p:cNvSpPr/>
          <p:nvPr/>
        </p:nvSpPr>
        <p:spPr>
          <a:xfrm>
            <a:off x="2673477" y="4299109"/>
            <a:ext cx="165734" cy="198596"/>
          </a:xfrm>
          <a:custGeom>
            <a:avLst/>
            <a:gdLst/>
            <a:ahLst/>
            <a:cxnLst/>
            <a:rect l="l" t="t" r="r" b="b"/>
            <a:pathLst>
              <a:path w="220979" h="264795">
                <a:moveTo>
                  <a:pt x="0" y="0"/>
                </a:moveTo>
                <a:lnTo>
                  <a:pt x="220599" y="0"/>
                </a:lnTo>
                <a:lnTo>
                  <a:pt x="220599" y="264794"/>
                </a:lnTo>
                <a:lnTo>
                  <a:pt x="0" y="264794"/>
                </a:lnTo>
                <a:lnTo>
                  <a:pt x="0" y="0"/>
                </a:lnTo>
                <a:close/>
              </a:path>
            </a:pathLst>
          </a:custGeom>
          <a:solidFill>
            <a:srgbClr val="73CEE2"/>
          </a:solidFill>
        </p:spPr>
        <p:txBody>
          <a:bodyPr wrap="square" lIns="0" tIns="0" rIns="0" bIns="0" rtlCol="0"/>
          <a:lstStyle/>
          <a:p>
            <a:endParaRPr sz="1350"/>
          </a:p>
        </p:txBody>
      </p:sp>
      <p:sp>
        <p:nvSpPr>
          <p:cNvPr id="277" name="object 277"/>
          <p:cNvSpPr/>
          <p:nvPr/>
        </p:nvSpPr>
        <p:spPr>
          <a:xfrm>
            <a:off x="2838926" y="4243959"/>
            <a:ext cx="55245" cy="253841"/>
          </a:xfrm>
          <a:custGeom>
            <a:avLst/>
            <a:gdLst/>
            <a:ahLst/>
            <a:cxnLst/>
            <a:rect l="l" t="t" r="r" b="b"/>
            <a:pathLst>
              <a:path w="73660"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278" name="object 278"/>
          <p:cNvSpPr/>
          <p:nvPr/>
        </p:nvSpPr>
        <p:spPr>
          <a:xfrm>
            <a:off x="2673476" y="4243958"/>
            <a:ext cx="220980" cy="55245"/>
          </a:xfrm>
          <a:custGeom>
            <a:avLst/>
            <a:gdLst/>
            <a:ahLst/>
            <a:cxnLst/>
            <a:rect l="l" t="t" r="r" b="b"/>
            <a:pathLst>
              <a:path w="294639"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279" name="object 279"/>
          <p:cNvSpPr/>
          <p:nvPr/>
        </p:nvSpPr>
        <p:spPr>
          <a:xfrm>
            <a:off x="2673476" y="4243959"/>
            <a:ext cx="220980" cy="253841"/>
          </a:xfrm>
          <a:custGeom>
            <a:avLst/>
            <a:gdLst/>
            <a:ahLst/>
            <a:cxnLst/>
            <a:rect l="l" t="t" r="r" b="b"/>
            <a:pathLst>
              <a:path w="294639"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280" name="object 280"/>
          <p:cNvSpPr/>
          <p:nvPr/>
        </p:nvSpPr>
        <p:spPr>
          <a:xfrm>
            <a:off x="2673476" y="4243958"/>
            <a:ext cx="220980" cy="55245"/>
          </a:xfrm>
          <a:custGeom>
            <a:avLst/>
            <a:gdLst/>
            <a:ahLst/>
            <a:cxnLst/>
            <a:rect l="l" t="t" r="r" b="b"/>
            <a:pathLst>
              <a:path w="294639"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281" name="object 281"/>
          <p:cNvSpPr/>
          <p:nvPr/>
        </p:nvSpPr>
        <p:spPr>
          <a:xfrm>
            <a:off x="2838926" y="4299109"/>
            <a:ext cx="0" cy="198596"/>
          </a:xfrm>
          <a:custGeom>
            <a:avLst/>
            <a:gdLst/>
            <a:ahLst/>
            <a:cxnLst/>
            <a:rect l="l" t="t" r="r" b="b"/>
            <a:pathLst>
              <a:path h="264795">
                <a:moveTo>
                  <a:pt x="0" y="0"/>
                </a:moveTo>
                <a:lnTo>
                  <a:pt x="0" y="264794"/>
                </a:lnTo>
              </a:path>
            </a:pathLst>
          </a:custGeom>
          <a:ln w="12700">
            <a:solidFill>
              <a:srgbClr val="7E7E7E"/>
            </a:solidFill>
          </a:ln>
        </p:spPr>
        <p:txBody>
          <a:bodyPr wrap="square" lIns="0" tIns="0" rIns="0" bIns="0" rtlCol="0"/>
          <a:lstStyle/>
          <a:p>
            <a:endParaRPr sz="1350"/>
          </a:p>
        </p:txBody>
      </p:sp>
      <p:sp>
        <p:nvSpPr>
          <p:cNvPr id="282" name="object 282"/>
          <p:cNvSpPr/>
          <p:nvPr/>
        </p:nvSpPr>
        <p:spPr>
          <a:xfrm>
            <a:off x="2675764" y="4602004"/>
            <a:ext cx="165734" cy="198596"/>
          </a:xfrm>
          <a:custGeom>
            <a:avLst/>
            <a:gdLst/>
            <a:ahLst/>
            <a:cxnLst/>
            <a:rect l="l" t="t" r="r" b="b"/>
            <a:pathLst>
              <a:path w="220979" h="264795">
                <a:moveTo>
                  <a:pt x="0" y="0"/>
                </a:moveTo>
                <a:lnTo>
                  <a:pt x="220599" y="0"/>
                </a:lnTo>
                <a:lnTo>
                  <a:pt x="220599" y="264795"/>
                </a:lnTo>
                <a:lnTo>
                  <a:pt x="0" y="264795"/>
                </a:lnTo>
                <a:lnTo>
                  <a:pt x="0" y="0"/>
                </a:lnTo>
                <a:close/>
              </a:path>
            </a:pathLst>
          </a:custGeom>
          <a:solidFill>
            <a:srgbClr val="73CEE2"/>
          </a:solidFill>
        </p:spPr>
        <p:txBody>
          <a:bodyPr wrap="square" lIns="0" tIns="0" rIns="0" bIns="0" rtlCol="0"/>
          <a:lstStyle/>
          <a:p>
            <a:endParaRPr sz="1350"/>
          </a:p>
        </p:txBody>
      </p:sp>
      <p:sp>
        <p:nvSpPr>
          <p:cNvPr id="283" name="object 283"/>
          <p:cNvSpPr/>
          <p:nvPr/>
        </p:nvSpPr>
        <p:spPr>
          <a:xfrm>
            <a:off x="2841212" y="4546854"/>
            <a:ext cx="55245" cy="253841"/>
          </a:xfrm>
          <a:custGeom>
            <a:avLst/>
            <a:gdLst/>
            <a:ahLst/>
            <a:cxnLst/>
            <a:rect l="l" t="t" r="r" b="b"/>
            <a:pathLst>
              <a:path w="73660"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284" name="object 284"/>
          <p:cNvSpPr/>
          <p:nvPr/>
        </p:nvSpPr>
        <p:spPr>
          <a:xfrm>
            <a:off x="2675763" y="4546853"/>
            <a:ext cx="220980" cy="55245"/>
          </a:xfrm>
          <a:custGeom>
            <a:avLst/>
            <a:gdLst/>
            <a:ahLst/>
            <a:cxnLst/>
            <a:rect l="l" t="t" r="r" b="b"/>
            <a:pathLst>
              <a:path w="294639"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285" name="object 285"/>
          <p:cNvSpPr/>
          <p:nvPr/>
        </p:nvSpPr>
        <p:spPr>
          <a:xfrm>
            <a:off x="2675763" y="4546854"/>
            <a:ext cx="220980" cy="253841"/>
          </a:xfrm>
          <a:custGeom>
            <a:avLst/>
            <a:gdLst/>
            <a:ahLst/>
            <a:cxnLst/>
            <a:rect l="l" t="t" r="r" b="b"/>
            <a:pathLst>
              <a:path w="294639"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286" name="object 286"/>
          <p:cNvSpPr/>
          <p:nvPr/>
        </p:nvSpPr>
        <p:spPr>
          <a:xfrm>
            <a:off x="2675763" y="4546853"/>
            <a:ext cx="220980" cy="55245"/>
          </a:xfrm>
          <a:custGeom>
            <a:avLst/>
            <a:gdLst/>
            <a:ahLst/>
            <a:cxnLst/>
            <a:rect l="l" t="t" r="r" b="b"/>
            <a:pathLst>
              <a:path w="294639"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287" name="object 287"/>
          <p:cNvSpPr/>
          <p:nvPr/>
        </p:nvSpPr>
        <p:spPr>
          <a:xfrm>
            <a:off x="2841212" y="4602004"/>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288" name="object 288"/>
          <p:cNvSpPr/>
          <p:nvPr/>
        </p:nvSpPr>
        <p:spPr>
          <a:xfrm>
            <a:off x="2963800" y="4603147"/>
            <a:ext cx="165734" cy="198596"/>
          </a:xfrm>
          <a:custGeom>
            <a:avLst/>
            <a:gdLst/>
            <a:ahLst/>
            <a:cxnLst/>
            <a:rect l="l" t="t" r="r" b="b"/>
            <a:pathLst>
              <a:path w="220979" h="264795">
                <a:moveTo>
                  <a:pt x="0" y="0"/>
                </a:moveTo>
                <a:lnTo>
                  <a:pt x="220599" y="0"/>
                </a:lnTo>
                <a:lnTo>
                  <a:pt x="220599" y="264795"/>
                </a:lnTo>
                <a:lnTo>
                  <a:pt x="0" y="264795"/>
                </a:lnTo>
                <a:lnTo>
                  <a:pt x="0" y="0"/>
                </a:lnTo>
                <a:close/>
              </a:path>
            </a:pathLst>
          </a:custGeom>
          <a:solidFill>
            <a:srgbClr val="73CEE2"/>
          </a:solidFill>
        </p:spPr>
        <p:txBody>
          <a:bodyPr wrap="square" lIns="0" tIns="0" rIns="0" bIns="0" rtlCol="0"/>
          <a:lstStyle/>
          <a:p>
            <a:endParaRPr sz="1350"/>
          </a:p>
        </p:txBody>
      </p:sp>
      <p:sp>
        <p:nvSpPr>
          <p:cNvPr id="289" name="object 289"/>
          <p:cNvSpPr/>
          <p:nvPr/>
        </p:nvSpPr>
        <p:spPr>
          <a:xfrm>
            <a:off x="3129248" y="4547998"/>
            <a:ext cx="55245" cy="253841"/>
          </a:xfrm>
          <a:custGeom>
            <a:avLst/>
            <a:gdLst/>
            <a:ahLst/>
            <a:cxnLst/>
            <a:rect l="l" t="t" r="r" b="b"/>
            <a:pathLst>
              <a:path w="73660"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290" name="object 290"/>
          <p:cNvSpPr/>
          <p:nvPr/>
        </p:nvSpPr>
        <p:spPr>
          <a:xfrm>
            <a:off x="2963799" y="4547997"/>
            <a:ext cx="220980" cy="55245"/>
          </a:xfrm>
          <a:custGeom>
            <a:avLst/>
            <a:gdLst/>
            <a:ahLst/>
            <a:cxnLst/>
            <a:rect l="l" t="t" r="r" b="b"/>
            <a:pathLst>
              <a:path w="294639"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291" name="object 291"/>
          <p:cNvSpPr/>
          <p:nvPr/>
        </p:nvSpPr>
        <p:spPr>
          <a:xfrm>
            <a:off x="2963799" y="4547998"/>
            <a:ext cx="220980" cy="253841"/>
          </a:xfrm>
          <a:custGeom>
            <a:avLst/>
            <a:gdLst/>
            <a:ahLst/>
            <a:cxnLst/>
            <a:rect l="l" t="t" r="r" b="b"/>
            <a:pathLst>
              <a:path w="294639"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292" name="object 292"/>
          <p:cNvSpPr/>
          <p:nvPr/>
        </p:nvSpPr>
        <p:spPr>
          <a:xfrm>
            <a:off x="2963799" y="4547997"/>
            <a:ext cx="220980" cy="55245"/>
          </a:xfrm>
          <a:custGeom>
            <a:avLst/>
            <a:gdLst/>
            <a:ahLst/>
            <a:cxnLst/>
            <a:rect l="l" t="t" r="r" b="b"/>
            <a:pathLst>
              <a:path w="294639"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293" name="object 293"/>
          <p:cNvSpPr/>
          <p:nvPr/>
        </p:nvSpPr>
        <p:spPr>
          <a:xfrm>
            <a:off x="3129248" y="4603147"/>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294" name="object 294"/>
          <p:cNvSpPr/>
          <p:nvPr/>
        </p:nvSpPr>
        <p:spPr>
          <a:xfrm>
            <a:off x="2963800" y="3329845"/>
            <a:ext cx="165734" cy="198596"/>
          </a:xfrm>
          <a:custGeom>
            <a:avLst/>
            <a:gdLst/>
            <a:ahLst/>
            <a:cxnLst/>
            <a:rect l="l" t="t" r="r" b="b"/>
            <a:pathLst>
              <a:path w="220979" h="264795">
                <a:moveTo>
                  <a:pt x="0" y="0"/>
                </a:moveTo>
                <a:lnTo>
                  <a:pt x="220599" y="0"/>
                </a:lnTo>
                <a:lnTo>
                  <a:pt x="220599" y="264795"/>
                </a:lnTo>
                <a:lnTo>
                  <a:pt x="0" y="264795"/>
                </a:lnTo>
                <a:lnTo>
                  <a:pt x="0" y="0"/>
                </a:lnTo>
                <a:close/>
              </a:path>
            </a:pathLst>
          </a:custGeom>
          <a:solidFill>
            <a:srgbClr val="E66F78"/>
          </a:solidFill>
        </p:spPr>
        <p:txBody>
          <a:bodyPr wrap="square" lIns="0" tIns="0" rIns="0" bIns="0" rtlCol="0"/>
          <a:lstStyle/>
          <a:p>
            <a:endParaRPr sz="1350"/>
          </a:p>
        </p:txBody>
      </p:sp>
      <p:sp>
        <p:nvSpPr>
          <p:cNvPr id="295" name="object 295"/>
          <p:cNvSpPr/>
          <p:nvPr/>
        </p:nvSpPr>
        <p:spPr>
          <a:xfrm>
            <a:off x="3129248" y="3274696"/>
            <a:ext cx="55245" cy="253841"/>
          </a:xfrm>
          <a:custGeom>
            <a:avLst/>
            <a:gdLst/>
            <a:ahLst/>
            <a:cxnLst/>
            <a:rect l="l" t="t" r="r" b="b"/>
            <a:pathLst>
              <a:path w="73660" h="338454">
                <a:moveTo>
                  <a:pt x="73533" y="0"/>
                </a:moveTo>
                <a:lnTo>
                  <a:pt x="0" y="73533"/>
                </a:lnTo>
                <a:lnTo>
                  <a:pt x="0" y="338328"/>
                </a:lnTo>
                <a:lnTo>
                  <a:pt x="73533" y="264795"/>
                </a:lnTo>
                <a:lnTo>
                  <a:pt x="73533" y="0"/>
                </a:lnTo>
                <a:close/>
              </a:path>
            </a:pathLst>
          </a:custGeom>
          <a:solidFill>
            <a:srgbClr val="B85A5F"/>
          </a:solidFill>
        </p:spPr>
        <p:txBody>
          <a:bodyPr wrap="square" lIns="0" tIns="0" rIns="0" bIns="0" rtlCol="0"/>
          <a:lstStyle/>
          <a:p>
            <a:endParaRPr sz="1350"/>
          </a:p>
        </p:txBody>
      </p:sp>
      <p:sp>
        <p:nvSpPr>
          <p:cNvPr id="296" name="object 296"/>
          <p:cNvSpPr/>
          <p:nvPr/>
        </p:nvSpPr>
        <p:spPr>
          <a:xfrm>
            <a:off x="2963799" y="3274695"/>
            <a:ext cx="220980" cy="55245"/>
          </a:xfrm>
          <a:custGeom>
            <a:avLst/>
            <a:gdLst/>
            <a:ahLst/>
            <a:cxnLst/>
            <a:rect l="l" t="t" r="r" b="b"/>
            <a:pathLst>
              <a:path w="294639" h="73660">
                <a:moveTo>
                  <a:pt x="294132" y="0"/>
                </a:moveTo>
                <a:lnTo>
                  <a:pt x="73533" y="0"/>
                </a:lnTo>
                <a:lnTo>
                  <a:pt x="0" y="73533"/>
                </a:lnTo>
                <a:lnTo>
                  <a:pt x="220599" y="73533"/>
                </a:lnTo>
                <a:lnTo>
                  <a:pt x="294132" y="0"/>
                </a:lnTo>
                <a:close/>
              </a:path>
            </a:pathLst>
          </a:custGeom>
          <a:solidFill>
            <a:srgbClr val="EB8B92"/>
          </a:solidFill>
        </p:spPr>
        <p:txBody>
          <a:bodyPr wrap="square" lIns="0" tIns="0" rIns="0" bIns="0" rtlCol="0"/>
          <a:lstStyle/>
          <a:p>
            <a:endParaRPr sz="1350"/>
          </a:p>
        </p:txBody>
      </p:sp>
      <p:sp>
        <p:nvSpPr>
          <p:cNvPr id="297" name="object 297"/>
          <p:cNvSpPr/>
          <p:nvPr/>
        </p:nvSpPr>
        <p:spPr>
          <a:xfrm>
            <a:off x="2963799" y="3274696"/>
            <a:ext cx="220980" cy="253841"/>
          </a:xfrm>
          <a:custGeom>
            <a:avLst/>
            <a:gdLst/>
            <a:ahLst/>
            <a:cxnLst/>
            <a:rect l="l" t="t" r="r" b="b"/>
            <a:pathLst>
              <a:path w="294639" h="338454">
                <a:moveTo>
                  <a:pt x="0" y="73533"/>
                </a:moveTo>
                <a:lnTo>
                  <a:pt x="73533" y="0"/>
                </a:lnTo>
                <a:lnTo>
                  <a:pt x="294132" y="0"/>
                </a:lnTo>
                <a:lnTo>
                  <a:pt x="294132" y="264795"/>
                </a:lnTo>
                <a:lnTo>
                  <a:pt x="220599" y="338328"/>
                </a:lnTo>
                <a:lnTo>
                  <a:pt x="0" y="338328"/>
                </a:lnTo>
                <a:lnTo>
                  <a:pt x="0" y="73533"/>
                </a:lnTo>
                <a:close/>
              </a:path>
            </a:pathLst>
          </a:custGeom>
          <a:ln w="12700">
            <a:solidFill>
              <a:srgbClr val="7E7E7E"/>
            </a:solidFill>
          </a:ln>
        </p:spPr>
        <p:txBody>
          <a:bodyPr wrap="square" lIns="0" tIns="0" rIns="0" bIns="0" rtlCol="0"/>
          <a:lstStyle/>
          <a:p>
            <a:endParaRPr sz="1350"/>
          </a:p>
        </p:txBody>
      </p:sp>
      <p:sp>
        <p:nvSpPr>
          <p:cNvPr id="298" name="object 298"/>
          <p:cNvSpPr/>
          <p:nvPr/>
        </p:nvSpPr>
        <p:spPr>
          <a:xfrm>
            <a:off x="2963799" y="3274695"/>
            <a:ext cx="220980" cy="55245"/>
          </a:xfrm>
          <a:custGeom>
            <a:avLst/>
            <a:gdLst/>
            <a:ahLst/>
            <a:cxnLst/>
            <a:rect l="l" t="t" r="r" b="b"/>
            <a:pathLst>
              <a:path w="294639" h="73660">
                <a:moveTo>
                  <a:pt x="0" y="73533"/>
                </a:moveTo>
                <a:lnTo>
                  <a:pt x="220599" y="73533"/>
                </a:lnTo>
                <a:lnTo>
                  <a:pt x="294132" y="0"/>
                </a:lnTo>
              </a:path>
            </a:pathLst>
          </a:custGeom>
          <a:ln w="12700">
            <a:solidFill>
              <a:srgbClr val="7E7E7E"/>
            </a:solidFill>
          </a:ln>
        </p:spPr>
        <p:txBody>
          <a:bodyPr wrap="square" lIns="0" tIns="0" rIns="0" bIns="0" rtlCol="0"/>
          <a:lstStyle/>
          <a:p>
            <a:endParaRPr sz="1350"/>
          </a:p>
        </p:txBody>
      </p:sp>
      <p:sp>
        <p:nvSpPr>
          <p:cNvPr id="299" name="object 299"/>
          <p:cNvSpPr/>
          <p:nvPr/>
        </p:nvSpPr>
        <p:spPr>
          <a:xfrm>
            <a:off x="3129248" y="3329845"/>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300" name="object 300"/>
          <p:cNvSpPr/>
          <p:nvPr/>
        </p:nvSpPr>
        <p:spPr>
          <a:xfrm>
            <a:off x="2963800" y="3648742"/>
            <a:ext cx="165734" cy="198596"/>
          </a:xfrm>
          <a:custGeom>
            <a:avLst/>
            <a:gdLst/>
            <a:ahLst/>
            <a:cxnLst/>
            <a:rect l="l" t="t" r="r" b="b"/>
            <a:pathLst>
              <a:path w="220979" h="264795">
                <a:moveTo>
                  <a:pt x="0" y="0"/>
                </a:moveTo>
                <a:lnTo>
                  <a:pt x="220599" y="0"/>
                </a:lnTo>
                <a:lnTo>
                  <a:pt x="220599" y="264794"/>
                </a:lnTo>
                <a:lnTo>
                  <a:pt x="0" y="264794"/>
                </a:lnTo>
                <a:lnTo>
                  <a:pt x="0" y="0"/>
                </a:lnTo>
                <a:close/>
              </a:path>
            </a:pathLst>
          </a:custGeom>
          <a:solidFill>
            <a:srgbClr val="E66F78"/>
          </a:solidFill>
        </p:spPr>
        <p:txBody>
          <a:bodyPr wrap="square" lIns="0" tIns="0" rIns="0" bIns="0" rtlCol="0"/>
          <a:lstStyle/>
          <a:p>
            <a:endParaRPr sz="1350"/>
          </a:p>
        </p:txBody>
      </p:sp>
      <p:sp>
        <p:nvSpPr>
          <p:cNvPr id="301" name="object 301"/>
          <p:cNvSpPr/>
          <p:nvPr/>
        </p:nvSpPr>
        <p:spPr>
          <a:xfrm>
            <a:off x="3129248" y="3593592"/>
            <a:ext cx="55245" cy="253841"/>
          </a:xfrm>
          <a:custGeom>
            <a:avLst/>
            <a:gdLst/>
            <a:ahLst/>
            <a:cxnLst/>
            <a:rect l="l" t="t" r="r" b="b"/>
            <a:pathLst>
              <a:path w="73660" h="338454">
                <a:moveTo>
                  <a:pt x="73533" y="0"/>
                </a:moveTo>
                <a:lnTo>
                  <a:pt x="0" y="73533"/>
                </a:lnTo>
                <a:lnTo>
                  <a:pt x="0" y="338328"/>
                </a:lnTo>
                <a:lnTo>
                  <a:pt x="73533" y="264795"/>
                </a:lnTo>
                <a:lnTo>
                  <a:pt x="73533" y="0"/>
                </a:lnTo>
                <a:close/>
              </a:path>
            </a:pathLst>
          </a:custGeom>
          <a:solidFill>
            <a:srgbClr val="B85A5F"/>
          </a:solidFill>
        </p:spPr>
        <p:txBody>
          <a:bodyPr wrap="square" lIns="0" tIns="0" rIns="0" bIns="0" rtlCol="0"/>
          <a:lstStyle/>
          <a:p>
            <a:endParaRPr sz="1350"/>
          </a:p>
        </p:txBody>
      </p:sp>
      <p:sp>
        <p:nvSpPr>
          <p:cNvPr id="302" name="object 302"/>
          <p:cNvSpPr/>
          <p:nvPr/>
        </p:nvSpPr>
        <p:spPr>
          <a:xfrm>
            <a:off x="2963799" y="3593591"/>
            <a:ext cx="220980" cy="55245"/>
          </a:xfrm>
          <a:custGeom>
            <a:avLst/>
            <a:gdLst/>
            <a:ahLst/>
            <a:cxnLst/>
            <a:rect l="l" t="t" r="r" b="b"/>
            <a:pathLst>
              <a:path w="294639" h="73660">
                <a:moveTo>
                  <a:pt x="294132" y="0"/>
                </a:moveTo>
                <a:lnTo>
                  <a:pt x="73533" y="0"/>
                </a:lnTo>
                <a:lnTo>
                  <a:pt x="0" y="73533"/>
                </a:lnTo>
                <a:lnTo>
                  <a:pt x="220599" y="73533"/>
                </a:lnTo>
                <a:lnTo>
                  <a:pt x="294132" y="0"/>
                </a:lnTo>
                <a:close/>
              </a:path>
            </a:pathLst>
          </a:custGeom>
          <a:solidFill>
            <a:srgbClr val="EB8B92"/>
          </a:solidFill>
        </p:spPr>
        <p:txBody>
          <a:bodyPr wrap="square" lIns="0" tIns="0" rIns="0" bIns="0" rtlCol="0"/>
          <a:lstStyle/>
          <a:p>
            <a:endParaRPr sz="1350"/>
          </a:p>
        </p:txBody>
      </p:sp>
      <p:sp>
        <p:nvSpPr>
          <p:cNvPr id="303" name="object 303"/>
          <p:cNvSpPr/>
          <p:nvPr/>
        </p:nvSpPr>
        <p:spPr>
          <a:xfrm>
            <a:off x="2963799" y="3593592"/>
            <a:ext cx="220980" cy="253841"/>
          </a:xfrm>
          <a:custGeom>
            <a:avLst/>
            <a:gdLst/>
            <a:ahLst/>
            <a:cxnLst/>
            <a:rect l="l" t="t" r="r" b="b"/>
            <a:pathLst>
              <a:path w="294639" h="338454">
                <a:moveTo>
                  <a:pt x="0" y="73533"/>
                </a:moveTo>
                <a:lnTo>
                  <a:pt x="73533" y="0"/>
                </a:lnTo>
                <a:lnTo>
                  <a:pt x="294132" y="0"/>
                </a:lnTo>
                <a:lnTo>
                  <a:pt x="294132" y="264795"/>
                </a:lnTo>
                <a:lnTo>
                  <a:pt x="220599" y="338328"/>
                </a:lnTo>
                <a:lnTo>
                  <a:pt x="0" y="338328"/>
                </a:lnTo>
                <a:lnTo>
                  <a:pt x="0" y="73533"/>
                </a:lnTo>
                <a:close/>
              </a:path>
            </a:pathLst>
          </a:custGeom>
          <a:ln w="12700">
            <a:solidFill>
              <a:srgbClr val="7E7E7E"/>
            </a:solidFill>
          </a:ln>
        </p:spPr>
        <p:txBody>
          <a:bodyPr wrap="square" lIns="0" tIns="0" rIns="0" bIns="0" rtlCol="0"/>
          <a:lstStyle/>
          <a:p>
            <a:endParaRPr sz="1350"/>
          </a:p>
        </p:txBody>
      </p:sp>
      <p:sp>
        <p:nvSpPr>
          <p:cNvPr id="304" name="object 304"/>
          <p:cNvSpPr/>
          <p:nvPr/>
        </p:nvSpPr>
        <p:spPr>
          <a:xfrm>
            <a:off x="2963799" y="3593591"/>
            <a:ext cx="220980" cy="55245"/>
          </a:xfrm>
          <a:custGeom>
            <a:avLst/>
            <a:gdLst/>
            <a:ahLst/>
            <a:cxnLst/>
            <a:rect l="l" t="t" r="r" b="b"/>
            <a:pathLst>
              <a:path w="294639" h="73660">
                <a:moveTo>
                  <a:pt x="0" y="73533"/>
                </a:moveTo>
                <a:lnTo>
                  <a:pt x="220599" y="73533"/>
                </a:lnTo>
                <a:lnTo>
                  <a:pt x="294132" y="0"/>
                </a:lnTo>
              </a:path>
            </a:pathLst>
          </a:custGeom>
          <a:ln w="12700">
            <a:solidFill>
              <a:srgbClr val="7E7E7E"/>
            </a:solidFill>
          </a:ln>
        </p:spPr>
        <p:txBody>
          <a:bodyPr wrap="square" lIns="0" tIns="0" rIns="0" bIns="0" rtlCol="0"/>
          <a:lstStyle/>
          <a:p>
            <a:endParaRPr sz="1350"/>
          </a:p>
        </p:txBody>
      </p:sp>
      <p:sp>
        <p:nvSpPr>
          <p:cNvPr id="305" name="object 305"/>
          <p:cNvSpPr/>
          <p:nvPr/>
        </p:nvSpPr>
        <p:spPr>
          <a:xfrm>
            <a:off x="3129248" y="3648742"/>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306" name="object 306"/>
          <p:cNvSpPr/>
          <p:nvPr/>
        </p:nvSpPr>
        <p:spPr>
          <a:xfrm>
            <a:off x="2963800" y="3966495"/>
            <a:ext cx="165734" cy="200025"/>
          </a:xfrm>
          <a:custGeom>
            <a:avLst/>
            <a:gdLst/>
            <a:ahLst/>
            <a:cxnLst/>
            <a:rect l="l" t="t" r="r" b="b"/>
            <a:pathLst>
              <a:path w="220979" h="266700">
                <a:moveTo>
                  <a:pt x="0" y="0"/>
                </a:moveTo>
                <a:lnTo>
                  <a:pt x="220599" y="0"/>
                </a:lnTo>
                <a:lnTo>
                  <a:pt x="220599" y="266319"/>
                </a:lnTo>
                <a:lnTo>
                  <a:pt x="0" y="266319"/>
                </a:lnTo>
                <a:lnTo>
                  <a:pt x="0" y="0"/>
                </a:lnTo>
                <a:close/>
              </a:path>
            </a:pathLst>
          </a:custGeom>
          <a:solidFill>
            <a:srgbClr val="E66F78"/>
          </a:solidFill>
        </p:spPr>
        <p:txBody>
          <a:bodyPr wrap="square" lIns="0" tIns="0" rIns="0" bIns="0" rtlCol="0"/>
          <a:lstStyle/>
          <a:p>
            <a:endParaRPr sz="1350"/>
          </a:p>
        </p:txBody>
      </p:sp>
      <p:sp>
        <p:nvSpPr>
          <p:cNvPr id="307" name="object 307"/>
          <p:cNvSpPr/>
          <p:nvPr/>
        </p:nvSpPr>
        <p:spPr>
          <a:xfrm>
            <a:off x="3129248" y="3911346"/>
            <a:ext cx="55245" cy="255270"/>
          </a:xfrm>
          <a:custGeom>
            <a:avLst/>
            <a:gdLst/>
            <a:ahLst/>
            <a:cxnLst/>
            <a:rect l="l" t="t" r="r" b="b"/>
            <a:pathLst>
              <a:path w="73660" h="340360">
                <a:moveTo>
                  <a:pt x="73533" y="0"/>
                </a:moveTo>
                <a:lnTo>
                  <a:pt x="0" y="73533"/>
                </a:lnTo>
                <a:lnTo>
                  <a:pt x="0" y="339852"/>
                </a:lnTo>
                <a:lnTo>
                  <a:pt x="73533" y="266319"/>
                </a:lnTo>
                <a:lnTo>
                  <a:pt x="73533" y="0"/>
                </a:lnTo>
                <a:close/>
              </a:path>
            </a:pathLst>
          </a:custGeom>
          <a:solidFill>
            <a:srgbClr val="B85A5F"/>
          </a:solidFill>
        </p:spPr>
        <p:txBody>
          <a:bodyPr wrap="square" lIns="0" tIns="0" rIns="0" bIns="0" rtlCol="0"/>
          <a:lstStyle/>
          <a:p>
            <a:endParaRPr sz="1350"/>
          </a:p>
        </p:txBody>
      </p:sp>
      <p:sp>
        <p:nvSpPr>
          <p:cNvPr id="308" name="object 308"/>
          <p:cNvSpPr/>
          <p:nvPr/>
        </p:nvSpPr>
        <p:spPr>
          <a:xfrm>
            <a:off x="2963799" y="3911346"/>
            <a:ext cx="220980" cy="55245"/>
          </a:xfrm>
          <a:custGeom>
            <a:avLst/>
            <a:gdLst/>
            <a:ahLst/>
            <a:cxnLst/>
            <a:rect l="l" t="t" r="r" b="b"/>
            <a:pathLst>
              <a:path w="294639" h="73660">
                <a:moveTo>
                  <a:pt x="294132" y="0"/>
                </a:moveTo>
                <a:lnTo>
                  <a:pt x="73533" y="0"/>
                </a:lnTo>
                <a:lnTo>
                  <a:pt x="0" y="73533"/>
                </a:lnTo>
                <a:lnTo>
                  <a:pt x="220599" y="73533"/>
                </a:lnTo>
                <a:lnTo>
                  <a:pt x="294132" y="0"/>
                </a:lnTo>
                <a:close/>
              </a:path>
            </a:pathLst>
          </a:custGeom>
          <a:solidFill>
            <a:srgbClr val="EB8B92"/>
          </a:solidFill>
        </p:spPr>
        <p:txBody>
          <a:bodyPr wrap="square" lIns="0" tIns="0" rIns="0" bIns="0" rtlCol="0"/>
          <a:lstStyle/>
          <a:p>
            <a:endParaRPr sz="1350"/>
          </a:p>
        </p:txBody>
      </p:sp>
      <p:sp>
        <p:nvSpPr>
          <p:cNvPr id="309" name="object 309"/>
          <p:cNvSpPr/>
          <p:nvPr/>
        </p:nvSpPr>
        <p:spPr>
          <a:xfrm>
            <a:off x="2963799" y="3911346"/>
            <a:ext cx="220980" cy="255270"/>
          </a:xfrm>
          <a:custGeom>
            <a:avLst/>
            <a:gdLst/>
            <a:ahLst/>
            <a:cxnLst/>
            <a:rect l="l" t="t" r="r" b="b"/>
            <a:pathLst>
              <a:path w="294639" h="340360">
                <a:moveTo>
                  <a:pt x="0" y="73533"/>
                </a:moveTo>
                <a:lnTo>
                  <a:pt x="73533" y="0"/>
                </a:lnTo>
                <a:lnTo>
                  <a:pt x="294132" y="0"/>
                </a:lnTo>
                <a:lnTo>
                  <a:pt x="294132" y="266319"/>
                </a:lnTo>
                <a:lnTo>
                  <a:pt x="220599" y="339852"/>
                </a:lnTo>
                <a:lnTo>
                  <a:pt x="0" y="339852"/>
                </a:lnTo>
                <a:lnTo>
                  <a:pt x="0" y="73533"/>
                </a:lnTo>
                <a:close/>
              </a:path>
            </a:pathLst>
          </a:custGeom>
          <a:ln w="12700">
            <a:solidFill>
              <a:srgbClr val="7E7E7E"/>
            </a:solidFill>
          </a:ln>
        </p:spPr>
        <p:txBody>
          <a:bodyPr wrap="square" lIns="0" tIns="0" rIns="0" bIns="0" rtlCol="0"/>
          <a:lstStyle/>
          <a:p>
            <a:endParaRPr sz="1350"/>
          </a:p>
        </p:txBody>
      </p:sp>
      <p:sp>
        <p:nvSpPr>
          <p:cNvPr id="310" name="object 310"/>
          <p:cNvSpPr/>
          <p:nvPr/>
        </p:nvSpPr>
        <p:spPr>
          <a:xfrm>
            <a:off x="2963799" y="3911346"/>
            <a:ext cx="220980" cy="55245"/>
          </a:xfrm>
          <a:custGeom>
            <a:avLst/>
            <a:gdLst/>
            <a:ahLst/>
            <a:cxnLst/>
            <a:rect l="l" t="t" r="r" b="b"/>
            <a:pathLst>
              <a:path w="294639" h="73660">
                <a:moveTo>
                  <a:pt x="0" y="73533"/>
                </a:moveTo>
                <a:lnTo>
                  <a:pt x="220599" y="73533"/>
                </a:lnTo>
                <a:lnTo>
                  <a:pt x="294132" y="0"/>
                </a:lnTo>
              </a:path>
            </a:pathLst>
          </a:custGeom>
          <a:ln w="12700">
            <a:solidFill>
              <a:srgbClr val="7E7E7E"/>
            </a:solidFill>
          </a:ln>
        </p:spPr>
        <p:txBody>
          <a:bodyPr wrap="square" lIns="0" tIns="0" rIns="0" bIns="0" rtlCol="0"/>
          <a:lstStyle/>
          <a:p>
            <a:endParaRPr sz="1350"/>
          </a:p>
        </p:txBody>
      </p:sp>
      <p:sp>
        <p:nvSpPr>
          <p:cNvPr id="311" name="object 311"/>
          <p:cNvSpPr/>
          <p:nvPr/>
        </p:nvSpPr>
        <p:spPr>
          <a:xfrm>
            <a:off x="3129248" y="3966495"/>
            <a:ext cx="0" cy="200025"/>
          </a:xfrm>
          <a:custGeom>
            <a:avLst/>
            <a:gdLst/>
            <a:ahLst/>
            <a:cxnLst/>
            <a:rect l="l" t="t" r="r" b="b"/>
            <a:pathLst>
              <a:path h="266700">
                <a:moveTo>
                  <a:pt x="0" y="0"/>
                </a:moveTo>
                <a:lnTo>
                  <a:pt x="0" y="266319"/>
                </a:lnTo>
              </a:path>
            </a:pathLst>
          </a:custGeom>
          <a:ln w="12700">
            <a:solidFill>
              <a:srgbClr val="7E7E7E"/>
            </a:solidFill>
          </a:ln>
        </p:spPr>
        <p:txBody>
          <a:bodyPr wrap="square" lIns="0" tIns="0" rIns="0" bIns="0" rtlCol="0"/>
          <a:lstStyle/>
          <a:p>
            <a:endParaRPr sz="1350"/>
          </a:p>
        </p:txBody>
      </p:sp>
      <p:sp>
        <p:nvSpPr>
          <p:cNvPr id="312" name="object 312"/>
          <p:cNvSpPr/>
          <p:nvPr/>
        </p:nvSpPr>
        <p:spPr>
          <a:xfrm>
            <a:off x="2963800" y="4294536"/>
            <a:ext cx="165734" cy="200025"/>
          </a:xfrm>
          <a:custGeom>
            <a:avLst/>
            <a:gdLst/>
            <a:ahLst/>
            <a:cxnLst/>
            <a:rect l="l" t="t" r="r" b="b"/>
            <a:pathLst>
              <a:path w="220979" h="266700">
                <a:moveTo>
                  <a:pt x="0" y="0"/>
                </a:moveTo>
                <a:lnTo>
                  <a:pt x="220599" y="0"/>
                </a:lnTo>
                <a:lnTo>
                  <a:pt x="220599" y="266319"/>
                </a:lnTo>
                <a:lnTo>
                  <a:pt x="0" y="266319"/>
                </a:lnTo>
                <a:lnTo>
                  <a:pt x="0" y="0"/>
                </a:lnTo>
                <a:close/>
              </a:path>
            </a:pathLst>
          </a:custGeom>
          <a:solidFill>
            <a:srgbClr val="E66F78"/>
          </a:solidFill>
        </p:spPr>
        <p:txBody>
          <a:bodyPr wrap="square" lIns="0" tIns="0" rIns="0" bIns="0" rtlCol="0"/>
          <a:lstStyle/>
          <a:p>
            <a:endParaRPr sz="1350"/>
          </a:p>
        </p:txBody>
      </p:sp>
      <p:sp>
        <p:nvSpPr>
          <p:cNvPr id="313" name="object 313"/>
          <p:cNvSpPr/>
          <p:nvPr/>
        </p:nvSpPr>
        <p:spPr>
          <a:xfrm>
            <a:off x="3129248" y="4239386"/>
            <a:ext cx="55245" cy="255270"/>
          </a:xfrm>
          <a:custGeom>
            <a:avLst/>
            <a:gdLst/>
            <a:ahLst/>
            <a:cxnLst/>
            <a:rect l="l" t="t" r="r" b="b"/>
            <a:pathLst>
              <a:path w="73660" h="340360">
                <a:moveTo>
                  <a:pt x="73533" y="0"/>
                </a:moveTo>
                <a:lnTo>
                  <a:pt x="0" y="73532"/>
                </a:lnTo>
                <a:lnTo>
                  <a:pt x="0" y="339851"/>
                </a:lnTo>
                <a:lnTo>
                  <a:pt x="73533" y="266318"/>
                </a:lnTo>
                <a:lnTo>
                  <a:pt x="73533" y="0"/>
                </a:lnTo>
                <a:close/>
              </a:path>
            </a:pathLst>
          </a:custGeom>
          <a:solidFill>
            <a:srgbClr val="B85A5F"/>
          </a:solidFill>
        </p:spPr>
        <p:txBody>
          <a:bodyPr wrap="square" lIns="0" tIns="0" rIns="0" bIns="0" rtlCol="0"/>
          <a:lstStyle/>
          <a:p>
            <a:endParaRPr sz="1350"/>
          </a:p>
        </p:txBody>
      </p:sp>
      <p:sp>
        <p:nvSpPr>
          <p:cNvPr id="314" name="object 314"/>
          <p:cNvSpPr/>
          <p:nvPr/>
        </p:nvSpPr>
        <p:spPr>
          <a:xfrm>
            <a:off x="2963799" y="4239386"/>
            <a:ext cx="220980" cy="55245"/>
          </a:xfrm>
          <a:custGeom>
            <a:avLst/>
            <a:gdLst/>
            <a:ahLst/>
            <a:cxnLst/>
            <a:rect l="l" t="t" r="r" b="b"/>
            <a:pathLst>
              <a:path w="294639" h="73660">
                <a:moveTo>
                  <a:pt x="294132" y="0"/>
                </a:moveTo>
                <a:lnTo>
                  <a:pt x="73533" y="0"/>
                </a:lnTo>
                <a:lnTo>
                  <a:pt x="0" y="73532"/>
                </a:lnTo>
                <a:lnTo>
                  <a:pt x="220599" y="73532"/>
                </a:lnTo>
                <a:lnTo>
                  <a:pt x="294132" y="0"/>
                </a:lnTo>
                <a:close/>
              </a:path>
            </a:pathLst>
          </a:custGeom>
          <a:solidFill>
            <a:srgbClr val="EB8B92"/>
          </a:solidFill>
        </p:spPr>
        <p:txBody>
          <a:bodyPr wrap="square" lIns="0" tIns="0" rIns="0" bIns="0" rtlCol="0"/>
          <a:lstStyle/>
          <a:p>
            <a:endParaRPr sz="1350"/>
          </a:p>
        </p:txBody>
      </p:sp>
      <p:sp>
        <p:nvSpPr>
          <p:cNvPr id="315" name="object 315"/>
          <p:cNvSpPr/>
          <p:nvPr/>
        </p:nvSpPr>
        <p:spPr>
          <a:xfrm>
            <a:off x="2963799" y="4239386"/>
            <a:ext cx="220980" cy="255270"/>
          </a:xfrm>
          <a:custGeom>
            <a:avLst/>
            <a:gdLst/>
            <a:ahLst/>
            <a:cxnLst/>
            <a:rect l="l" t="t" r="r" b="b"/>
            <a:pathLst>
              <a:path w="294639" h="340360">
                <a:moveTo>
                  <a:pt x="0" y="73532"/>
                </a:moveTo>
                <a:lnTo>
                  <a:pt x="73533" y="0"/>
                </a:lnTo>
                <a:lnTo>
                  <a:pt x="294132" y="0"/>
                </a:lnTo>
                <a:lnTo>
                  <a:pt x="294132" y="266318"/>
                </a:lnTo>
                <a:lnTo>
                  <a:pt x="220599" y="339851"/>
                </a:lnTo>
                <a:lnTo>
                  <a:pt x="0" y="339851"/>
                </a:lnTo>
                <a:lnTo>
                  <a:pt x="0" y="73532"/>
                </a:lnTo>
                <a:close/>
              </a:path>
            </a:pathLst>
          </a:custGeom>
          <a:ln w="12700">
            <a:solidFill>
              <a:srgbClr val="7E7E7E"/>
            </a:solidFill>
          </a:ln>
        </p:spPr>
        <p:txBody>
          <a:bodyPr wrap="square" lIns="0" tIns="0" rIns="0" bIns="0" rtlCol="0"/>
          <a:lstStyle/>
          <a:p>
            <a:endParaRPr sz="1350"/>
          </a:p>
        </p:txBody>
      </p:sp>
      <p:sp>
        <p:nvSpPr>
          <p:cNvPr id="316" name="object 316"/>
          <p:cNvSpPr/>
          <p:nvPr/>
        </p:nvSpPr>
        <p:spPr>
          <a:xfrm>
            <a:off x="2963799" y="4239386"/>
            <a:ext cx="220980" cy="55245"/>
          </a:xfrm>
          <a:custGeom>
            <a:avLst/>
            <a:gdLst/>
            <a:ahLst/>
            <a:cxnLst/>
            <a:rect l="l" t="t" r="r" b="b"/>
            <a:pathLst>
              <a:path w="294639"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317" name="object 317"/>
          <p:cNvSpPr/>
          <p:nvPr/>
        </p:nvSpPr>
        <p:spPr>
          <a:xfrm>
            <a:off x="3129248" y="4294536"/>
            <a:ext cx="0" cy="200025"/>
          </a:xfrm>
          <a:custGeom>
            <a:avLst/>
            <a:gdLst/>
            <a:ahLst/>
            <a:cxnLst/>
            <a:rect l="l" t="t" r="r" b="b"/>
            <a:pathLst>
              <a:path h="266700">
                <a:moveTo>
                  <a:pt x="0" y="0"/>
                </a:moveTo>
                <a:lnTo>
                  <a:pt x="0" y="266319"/>
                </a:lnTo>
              </a:path>
            </a:pathLst>
          </a:custGeom>
          <a:ln w="12700">
            <a:solidFill>
              <a:srgbClr val="7E7E7E"/>
            </a:solidFill>
          </a:ln>
        </p:spPr>
        <p:txBody>
          <a:bodyPr wrap="square" lIns="0" tIns="0" rIns="0" bIns="0" rtlCol="0"/>
          <a:lstStyle/>
          <a:p>
            <a:endParaRPr sz="1350"/>
          </a:p>
        </p:txBody>
      </p:sp>
      <p:sp>
        <p:nvSpPr>
          <p:cNvPr id="318" name="object 318"/>
          <p:cNvSpPr/>
          <p:nvPr/>
        </p:nvSpPr>
        <p:spPr>
          <a:xfrm>
            <a:off x="2408300" y="5164645"/>
            <a:ext cx="145733" cy="157163"/>
          </a:xfrm>
          <a:custGeom>
            <a:avLst/>
            <a:gdLst/>
            <a:ahLst/>
            <a:cxnLst/>
            <a:rect l="l" t="t" r="r" b="b"/>
            <a:pathLst>
              <a:path w="194310" h="209550">
                <a:moveTo>
                  <a:pt x="0" y="0"/>
                </a:moveTo>
                <a:lnTo>
                  <a:pt x="194309" y="0"/>
                </a:lnTo>
                <a:lnTo>
                  <a:pt x="194309" y="209549"/>
                </a:lnTo>
                <a:lnTo>
                  <a:pt x="0" y="209549"/>
                </a:lnTo>
                <a:lnTo>
                  <a:pt x="0" y="0"/>
                </a:lnTo>
                <a:close/>
              </a:path>
            </a:pathLst>
          </a:custGeom>
          <a:solidFill>
            <a:srgbClr val="E66F78"/>
          </a:solidFill>
        </p:spPr>
        <p:txBody>
          <a:bodyPr wrap="square" lIns="0" tIns="0" rIns="0" bIns="0" rtlCol="0"/>
          <a:lstStyle/>
          <a:p>
            <a:endParaRPr sz="1350"/>
          </a:p>
        </p:txBody>
      </p:sp>
      <p:sp>
        <p:nvSpPr>
          <p:cNvPr id="319" name="object 319"/>
          <p:cNvSpPr/>
          <p:nvPr/>
        </p:nvSpPr>
        <p:spPr>
          <a:xfrm>
            <a:off x="2554034" y="5116067"/>
            <a:ext cx="48577" cy="205740"/>
          </a:xfrm>
          <a:custGeom>
            <a:avLst/>
            <a:gdLst/>
            <a:ahLst/>
            <a:cxnLst/>
            <a:rect l="l" t="t" r="r" b="b"/>
            <a:pathLst>
              <a:path w="64770" h="274320">
                <a:moveTo>
                  <a:pt x="64769" y="0"/>
                </a:moveTo>
                <a:lnTo>
                  <a:pt x="0" y="64769"/>
                </a:lnTo>
                <a:lnTo>
                  <a:pt x="0" y="274319"/>
                </a:lnTo>
                <a:lnTo>
                  <a:pt x="64769" y="209549"/>
                </a:lnTo>
                <a:lnTo>
                  <a:pt x="64769" y="0"/>
                </a:lnTo>
                <a:close/>
              </a:path>
            </a:pathLst>
          </a:custGeom>
          <a:solidFill>
            <a:srgbClr val="B85A5F"/>
          </a:solidFill>
        </p:spPr>
        <p:txBody>
          <a:bodyPr wrap="square" lIns="0" tIns="0" rIns="0" bIns="0" rtlCol="0"/>
          <a:lstStyle/>
          <a:p>
            <a:endParaRPr sz="1350"/>
          </a:p>
        </p:txBody>
      </p:sp>
      <p:sp>
        <p:nvSpPr>
          <p:cNvPr id="320" name="object 320"/>
          <p:cNvSpPr/>
          <p:nvPr/>
        </p:nvSpPr>
        <p:spPr>
          <a:xfrm>
            <a:off x="2408301" y="5116068"/>
            <a:ext cx="194309" cy="48577"/>
          </a:xfrm>
          <a:custGeom>
            <a:avLst/>
            <a:gdLst/>
            <a:ahLst/>
            <a:cxnLst/>
            <a:rect l="l" t="t" r="r" b="b"/>
            <a:pathLst>
              <a:path w="259079" h="64770">
                <a:moveTo>
                  <a:pt x="259079" y="0"/>
                </a:moveTo>
                <a:lnTo>
                  <a:pt x="64769" y="0"/>
                </a:lnTo>
                <a:lnTo>
                  <a:pt x="0" y="64769"/>
                </a:lnTo>
                <a:lnTo>
                  <a:pt x="194310" y="64769"/>
                </a:lnTo>
                <a:lnTo>
                  <a:pt x="259079" y="0"/>
                </a:lnTo>
                <a:close/>
              </a:path>
            </a:pathLst>
          </a:custGeom>
          <a:solidFill>
            <a:srgbClr val="EB8B92"/>
          </a:solidFill>
        </p:spPr>
        <p:txBody>
          <a:bodyPr wrap="square" lIns="0" tIns="0" rIns="0" bIns="0" rtlCol="0"/>
          <a:lstStyle/>
          <a:p>
            <a:endParaRPr sz="1350"/>
          </a:p>
        </p:txBody>
      </p:sp>
      <p:sp>
        <p:nvSpPr>
          <p:cNvPr id="321" name="object 321"/>
          <p:cNvSpPr/>
          <p:nvPr/>
        </p:nvSpPr>
        <p:spPr>
          <a:xfrm>
            <a:off x="2408301" y="5116067"/>
            <a:ext cx="194309" cy="205740"/>
          </a:xfrm>
          <a:custGeom>
            <a:avLst/>
            <a:gdLst/>
            <a:ahLst/>
            <a:cxnLst/>
            <a:rect l="l" t="t" r="r" b="b"/>
            <a:pathLst>
              <a:path w="259079" h="274320">
                <a:moveTo>
                  <a:pt x="0" y="64769"/>
                </a:moveTo>
                <a:lnTo>
                  <a:pt x="64769" y="0"/>
                </a:lnTo>
                <a:lnTo>
                  <a:pt x="259079" y="0"/>
                </a:lnTo>
                <a:lnTo>
                  <a:pt x="259079" y="209549"/>
                </a:lnTo>
                <a:lnTo>
                  <a:pt x="194310" y="274319"/>
                </a:lnTo>
                <a:lnTo>
                  <a:pt x="0" y="274319"/>
                </a:lnTo>
                <a:lnTo>
                  <a:pt x="0" y="64769"/>
                </a:lnTo>
                <a:close/>
              </a:path>
            </a:pathLst>
          </a:custGeom>
          <a:ln w="12700">
            <a:solidFill>
              <a:srgbClr val="7E7E7E"/>
            </a:solidFill>
          </a:ln>
        </p:spPr>
        <p:txBody>
          <a:bodyPr wrap="square" lIns="0" tIns="0" rIns="0" bIns="0" rtlCol="0"/>
          <a:lstStyle/>
          <a:p>
            <a:endParaRPr sz="1350"/>
          </a:p>
        </p:txBody>
      </p:sp>
      <p:sp>
        <p:nvSpPr>
          <p:cNvPr id="322" name="object 322"/>
          <p:cNvSpPr/>
          <p:nvPr/>
        </p:nvSpPr>
        <p:spPr>
          <a:xfrm>
            <a:off x="2408301" y="5116068"/>
            <a:ext cx="194309" cy="48577"/>
          </a:xfrm>
          <a:custGeom>
            <a:avLst/>
            <a:gdLst/>
            <a:ahLst/>
            <a:cxnLst/>
            <a:rect l="l" t="t" r="r" b="b"/>
            <a:pathLst>
              <a:path w="259079" h="64770">
                <a:moveTo>
                  <a:pt x="0" y="64769"/>
                </a:moveTo>
                <a:lnTo>
                  <a:pt x="194310" y="64769"/>
                </a:lnTo>
                <a:lnTo>
                  <a:pt x="259079" y="0"/>
                </a:lnTo>
              </a:path>
            </a:pathLst>
          </a:custGeom>
          <a:ln w="12700">
            <a:solidFill>
              <a:srgbClr val="7E7E7E"/>
            </a:solidFill>
          </a:ln>
        </p:spPr>
        <p:txBody>
          <a:bodyPr wrap="square" lIns="0" tIns="0" rIns="0" bIns="0" rtlCol="0"/>
          <a:lstStyle/>
          <a:p>
            <a:endParaRPr sz="1350"/>
          </a:p>
        </p:txBody>
      </p:sp>
      <p:sp>
        <p:nvSpPr>
          <p:cNvPr id="323" name="object 323"/>
          <p:cNvSpPr/>
          <p:nvPr/>
        </p:nvSpPr>
        <p:spPr>
          <a:xfrm>
            <a:off x="2554034" y="5164645"/>
            <a:ext cx="0" cy="157163"/>
          </a:xfrm>
          <a:custGeom>
            <a:avLst/>
            <a:gdLst/>
            <a:ahLst/>
            <a:cxnLst/>
            <a:rect l="l" t="t" r="r" b="b"/>
            <a:pathLst>
              <a:path h="209550">
                <a:moveTo>
                  <a:pt x="0" y="0"/>
                </a:moveTo>
                <a:lnTo>
                  <a:pt x="0" y="209549"/>
                </a:lnTo>
              </a:path>
            </a:pathLst>
          </a:custGeom>
          <a:ln w="12700">
            <a:solidFill>
              <a:srgbClr val="7E7E7E"/>
            </a:solidFill>
          </a:ln>
        </p:spPr>
        <p:txBody>
          <a:bodyPr wrap="square" lIns="0" tIns="0" rIns="0" bIns="0" rtlCol="0"/>
          <a:lstStyle/>
          <a:p>
            <a:endParaRPr sz="1350"/>
          </a:p>
        </p:txBody>
      </p:sp>
      <p:sp>
        <p:nvSpPr>
          <p:cNvPr id="324" name="object 324"/>
          <p:cNvSpPr txBox="1"/>
          <p:nvPr/>
        </p:nvSpPr>
        <p:spPr>
          <a:xfrm>
            <a:off x="4761733" y="2678424"/>
            <a:ext cx="3156109" cy="519501"/>
          </a:xfrm>
          <a:prstGeom prst="rect">
            <a:avLst/>
          </a:prstGeom>
        </p:spPr>
        <p:txBody>
          <a:bodyPr vert="horz" wrap="square" lIns="0" tIns="0" rIns="0" bIns="0" rtlCol="0">
            <a:spAutoFit/>
          </a:bodyPr>
          <a:lstStyle/>
          <a:p>
            <a:pPr marL="9525" marR="3810" indent="107156"/>
            <a:r>
              <a:rPr sz="1688" b="1" spc="-49" dirty="0">
                <a:solidFill>
                  <a:srgbClr val="585858"/>
                </a:solidFill>
                <a:latin typeface="Arial"/>
                <a:cs typeface="Arial"/>
              </a:rPr>
              <a:t>O</a:t>
            </a:r>
            <a:r>
              <a:rPr sz="1688" b="1" spc="-45" dirty="0">
                <a:solidFill>
                  <a:srgbClr val="585858"/>
                </a:solidFill>
                <a:latin typeface="Arial"/>
                <a:cs typeface="Arial"/>
              </a:rPr>
              <a:t>n</a:t>
            </a:r>
            <a:r>
              <a:rPr sz="1688" b="1" spc="-49" dirty="0">
                <a:solidFill>
                  <a:srgbClr val="585858"/>
                </a:solidFill>
                <a:latin typeface="Arial"/>
                <a:cs typeface="Arial"/>
              </a:rPr>
              <a:t>l</a:t>
            </a:r>
            <a:r>
              <a:rPr sz="1688" b="1" dirty="0">
                <a:solidFill>
                  <a:srgbClr val="585858"/>
                </a:solidFill>
                <a:latin typeface="Arial"/>
                <a:cs typeface="Arial"/>
              </a:rPr>
              <a:t>y</a:t>
            </a:r>
            <a:r>
              <a:rPr sz="1688" b="1" spc="-98" dirty="0">
                <a:solidFill>
                  <a:srgbClr val="585858"/>
                </a:solidFill>
                <a:latin typeface="Arial"/>
                <a:cs typeface="Arial"/>
              </a:rPr>
              <a:t> </a:t>
            </a:r>
            <a:r>
              <a:rPr sz="1688" b="1" spc="-41" dirty="0">
                <a:solidFill>
                  <a:srgbClr val="585858"/>
                </a:solidFill>
                <a:latin typeface="Arial"/>
                <a:cs typeface="Arial"/>
              </a:rPr>
              <a:t>6</a:t>
            </a:r>
            <a:r>
              <a:rPr sz="1688" b="1" dirty="0">
                <a:solidFill>
                  <a:srgbClr val="585858"/>
                </a:solidFill>
                <a:latin typeface="Arial"/>
                <a:cs typeface="Arial"/>
              </a:rPr>
              <a:t>%</a:t>
            </a:r>
            <a:r>
              <a:rPr sz="1688" b="1" spc="-105" dirty="0">
                <a:solidFill>
                  <a:srgbClr val="585858"/>
                </a:solidFill>
                <a:latin typeface="Arial"/>
                <a:cs typeface="Arial"/>
              </a:rPr>
              <a:t> </a:t>
            </a:r>
            <a:r>
              <a:rPr sz="1688" b="1" spc="-45" dirty="0">
                <a:solidFill>
                  <a:srgbClr val="585858"/>
                </a:solidFill>
                <a:latin typeface="Arial"/>
                <a:cs typeface="Arial"/>
              </a:rPr>
              <a:t>o</a:t>
            </a:r>
            <a:r>
              <a:rPr sz="1688" b="1" dirty="0">
                <a:solidFill>
                  <a:srgbClr val="585858"/>
                </a:solidFill>
                <a:latin typeface="Arial"/>
                <a:cs typeface="Arial"/>
              </a:rPr>
              <a:t>f</a:t>
            </a:r>
            <a:r>
              <a:rPr sz="1688" b="1" spc="-98" dirty="0">
                <a:solidFill>
                  <a:srgbClr val="585858"/>
                </a:solidFill>
                <a:latin typeface="Arial"/>
                <a:cs typeface="Arial"/>
              </a:rPr>
              <a:t> </a:t>
            </a:r>
            <a:r>
              <a:rPr sz="1688" b="1" spc="-41" dirty="0">
                <a:solidFill>
                  <a:srgbClr val="585858"/>
                </a:solidFill>
                <a:latin typeface="Arial"/>
                <a:cs typeface="Arial"/>
              </a:rPr>
              <a:t>a</a:t>
            </a:r>
            <a:r>
              <a:rPr sz="1688" b="1" spc="-45" dirty="0">
                <a:solidFill>
                  <a:srgbClr val="585858"/>
                </a:solidFill>
                <a:latin typeface="Arial"/>
                <a:cs typeface="Arial"/>
              </a:rPr>
              <a:t>du</a:t>
            </a:r>
            <a:r>
              <a:rPr sz="1688" b="1" spc="-49" dirty="0">
                <a:solidFill>
                  <a:srgbClr val="585858"/>
                </a:solidFill>
                <a:latin typeface="Arial"/>
                <a:cs typeface="Arial"/>
              </a:rPr>
              <a:t>l</a:t>
            </a:r>
            <a:r>
              <a:rPr sz="1688" b="1" spc="-45" dirty="0">
                <a:solidFill>
                  <a:srgbClr val="585858"/>
                </a:solidFill>
                <a:latin typeface="Arial"/>
                <a:cs typeface="Arial"/>
              </a:rPr>
              <a:t>t</a:t>
            </a:r>
            <a:r>
              <a:rPr sz="1688" b="1" dirty="0">
                <a:solidFill>
                  <a:srgbClr val="585858"/>
                </a:solidFill>
                <a:latin typeface="Arial"/>
                <a:cs typeface="Arial"/>
              </a:rPr>
              <a:t>s</a:t>
            </a:r>
            <a:r>
              <a:rPr sz="1688" b="1" spc="-116" dirty="0">
                <a:solidFill>
                  <a:srgbClr val="585858"/>
                </a:solidFill>
                <a:latin typeface="Arial"/>
                <a:cs typeface="Arial"/>
              </a:rPr>
              <a:t> </a:t>
            </a:r>
            <a:r>
              <a:rPr sz="1688" spc="-45" dirty="0">
                <a:solidFill>
                  <a:srgbClr val="585858"/>
                </a:solidFill>
                <a:latin typeface="Arial"/>
                <a:cs typeface="Arial"/>
              </a:rPr>
              <a:t>(</a:t>
            </a:r>
            <a:r>
              <a:rPr sz="1688" spc="-41" dirty="0">
                <a:solidFill>
                  <a:srgbClr val="585858"/>
                </a:solidFill>
                <a:latin typeface="Arial"/>
                <a:cs typeface="Arial"/>
              </a:rPr>
              <a:t>age</a:t>
            </a:r>
            <a:r>
              <a:rPr sz="1688" dirty="0">
                <a:solidFill>
                  <a:srgbClr val="585858"/>
                </a:solidFill>
                <a:latin typeface="Arial"/>
                <a:cs typeface="Arial"/>
              </a:rPr>
              <a:t>d</a:t>
            </a:r>
            <a:r>
              <a:rPr sz="1688" spc="-124" dirty="0">
                <a:solidFill>
                  <a:srgbClr val="585858"/>
                </a:solidFill>
                <a:latin typeface="Arial"/>
                <a:cs typeface="Arial"/>
              </a:rPr>
              <a:t> </a:t>
            </a:r>
            <a:r>
              <a:rPr sz="1688" spc="-41" dirty="0">
                <a:solidFill>
                  <a:srgbClr val="585858"/>
                </a:solidFill>
                <a:latin typeface="Arial"/>
                <a:cs typeface="Arial"/>
              </a:rPr>
              <a:t>55</a:t>
            </a:r>
            <a:r>
              <a:rPr sz="1688" spc="-45" dirty="0">
                <a:solidFill>
                  <a:srgbClr val="585858"/>
                </a:solidFill>
                <a:latin typeface="Arial"/>
                <a:cs typeface="Arial"/>
              </a:rPr>
              <a:t>-</a:t>
            </a:r>
            <a:r>
              <a:rPr sz="1688" spc="-41" dirty="0">
                <a:solidFill>
                  <a:srgbClr val="585858"/>
                </a:solidFill>
                <a:latin typeface="Arial"/>
                <a:cs typeface="Arial"/>
              </a:rPr>
              <a:t>6</a:t>
            </a:r>
            <a:r>
              <a:rPr sz="1688" spc="-53" dirty="0">
                <a:solidFill>
                  <a:srgbClr val="585858"/>
                </a:solidFill>
                <a:latin typeface="Arial"/>
                <a:cs typeface="Arial"/>
              </a:rPr>
              <a:t>4</a:t>
            </a:r>
            <a:r>
              <a:rPr sz="1688" dirty="0">
                <a:solidFill>
                  <a:srgbClr val="585858"/>
                </a:solidFill>
                <a:latin typeface="Arial"/>
                <a:cs typeface="Arial"/>
              </a:rPr>
              <a:t>) </a:t>
            </a:r>
            <a:r>
              <a:rPr sz="1688" spc="-45" dirty="0">
                <a:solidFill>
                  <a:srgbClr val="585858"/>
                </a:solidFill>
                <a:latin typeface="Arial"/>
                <a:cs typeface="Arial"/>
              </a:rPr>
              <a:t>w</a:t>
            </a:r>
            <a:r>
              <a:rPr sz="1688" spc="-41" dirty="0">
                <a:solidFill>
                  <a:srgbClr val="585858"/>
                </a:solidFill>
                <a:latin typeface="Arial"/>
                <a:cs typeface="Arial"/>
              </a:rPr>
              <a:t>e</a:t>
            </a:r>
            <a:r>
              <a:rPr sz="1688" spc="-45" dirty="0">
                <a:solidFill>
                  <a:srgbClr val="585858"/>
                </a:solidFill>
                <a:latin typeface="Arial"/>
                <a:cs typeface="Arial"/>
              </a:rPr>
              <a:t>r</a:t>
            </a:r>
            <a:r>
              <a:rPr sz="1688" dirty="0">
                <a:solidFill>
                  <a:srgbClr val="585858"/>
                </a:solidFill>
                <a:latin typeface="Arial"/>
                <a:cs typeface="Arial"/>
              </a:rPr>
              <a:t>e</a:t>
            </a:r>
            <a:r>
              <a:rPr sz="1688" spc="-116" dirty="0">
                <a:solidFill>
                  <a:srgbClr val="585858"/>
                </a:solidFill>
                <a:latin typeface="Arial"/>
                <a:cs typeface="Arial"/>
              </a:rPr>
              <a:t> </a:t>
            </a:r>
            <a:r>
              <a:rPr sz="1688" spc="-41" dirty="0">
                <a:solidFill>
                  <a:srgbClr val="585858"/>
                </a:solidFill>
                <a:latin typeface="Arial"/>
                <a:cs typeface="Arial"/>
              </a:rPr>
              <a:t>eden</a:t>
            </a:r>
            <a:r>
              <a:rPr sz="1688" spc="-49" dirty="0">
                <a:solidFill>
                  <a:srgbClr val="585858"/>
                </a:solidFill>
                <a:latin typeface="Arial"/>
                <a:cs typeface="Arial"/>
              </a:rPr>
              <a:t>t</a:t>
            </a:r>
            <a:r>
              <a:rPr sz="1688" spc="-53" dirty="0">
                <a:solidFill>
                  <a:srgbClr val="585858"/>
                </a:solidFill>
                <a:latin typeface="Arial"/>
                <a:cs typeface="Arial"/>
              </a:rPr>
              <a:t>u</a:t>
            </a:r>
            <a:r>
              <a:rPr sz="1688" spc="-45" dirty="0">
                <a:solidFill>
                  <a:srgbClr val="585858"/>
                </a:solidFill>
                <a:latin typeface="Arial"/>
                <a:cs typeface="Arial"/>
              </a:rPr>
              <a:t>l</a:t>
            </a:r>
            <a:r>
              <a:rPr sz="1688" spc="-53" dirty="0">
                <a:solidFill>
                  <a:srgbClr val="585858"/>
                </a:solidFill>
                <a:latin typeface="Arial"/>
                <a:cs typeface="Arial"/>
              </a:rPr>
              <a:t>ou</a:t>
            </a:r>
            <a:r>
              <a:rPr sz="1688" dirty="0">
                <a:solidFill>
                  <a:srgbClr val="585858"/>
                </a:solidFill>
                <a:latin typeface="Arial"/>
                <a:cs typeface="Arial"/>
              </a:rPr>
              <a:t>s</a:t>
            </a:r>
            <a:r>
              <a:rPr sz="1688" spc="-120" dirty="0">
                <a:solidFill>
                  <a:srgbClr val="585858"/>
                </a:solidFill>
                <a:latin typeface="Arial"/>
                <a:cs typeface="Arial"/>
              </a:rPr>
              <a:t> </a:t>
            </a:r>
            <a:r>
              <a:rPr sz="1688" spc="-41" dirty="0">
                <a:solidFill>
                  <a:srgbClr val="585858"/>
                </a:solidFill>
                <a:latin typeface="Arial"/>
                <a:cs typeface="Arial"/>
              </a:rPr>
              <a:t>du</a:t>
            </a:r>
            <a:r>
              <a:rPr sz="1688" spc="-45" dirty="0">
                <a:solidFill>
                  <a:srgbClr val="585858"/>
                </a:solidFill>
                <a:latin typeface="Arial"/>
                <a:cs typeface="Arial"/>
              </a:rPr>
              <a:t>ri</a:t>
            </a:r>
            <a:r>
              <a:rPr sz="1688" spc="-41" dirty="0">
                <a:solidFill>
                  <a:srgbClr val="585858"/>
                </a:solidFill>
                <a:latin typeface="Arial"/>
                <a:cs typeface="Arial"/>
              </a:rPr>
              <a:t>n</a:t>
            </a:r>
            <a:r>
              <a:rPr sz="1688" dirty="0">
                <a:solidFill>
                  <a:srgbClr val="585858"/>
                </a:solidFill>
                <a:latin typeface="Arial"/>
                <a:cs typeface="Arial"/>
              </a:rPr>
              <a:t>g</a:t>
            </a:r>
            <a:r>
              <a:rPr sz="1688" spc="-124" dirty="0">
                <a:solidFill>
                  <a:srgbClr val="585858"/>
                </a:solidFill>
                <a:latin typeface="Arial"/>
                <a:cs typeface="Arial"/>
              </a:rPr>
              <a:t> </a:t>
            </a:r>
            <a:r>
              <a:rPr sz="1688" spc="-41" dirty="0">
                <a:solidFill>
                  <a:srgbClr val="585858"/>
                </a:solidFill>
                <a:latin typeface="Arial"/>
                <a:cs typeface="Arial"/>
              </a:rPr>
              <a:t>2009</a:t>
            </a:r>
            <a:r>
              <a:rPr sz="1688" spc="-56" dirty="0">
                <a:solidFill>
                  <a:srgbClr val="585858"/>
                </a:solidFill>
                <a:latin typeface="Arial"/>
                <a:cs typeface="Arial"/>
              </a:rPr>
              <a:t>-</a:t>
            </a:r>
            <a:r>
              <a:rPr sz="1688" spc="-53" dirty="0">
                <a:solidFill>
                  <a:srgbClr val="585858"/>
                </a:solidFill>
                <a:latin typeface="Arial"/>
                <a:cs typeface="Arial"/>
              </a:rPr>
              <a:t>2</a:t>
            </a:r>
            <a:r>
              <a:rPr sz="1688" spc="-41" dirty="0">
                <a:solidFill>
                  <a:srgbClr val="585858"/>
                </a:solidFill>
                <a:latin typeface="Arial"/>
                <a:cs typeface="Arial"/>
              </a:rPr>
              <a:t>0</a:t>
            </a:r>
            <a:r>
              <a:rPr sz="1688" spc="-53" dirty="0">
                <a:solidFill>
                  <a:srgbClr val="585858"/>
                </a:solidFill>
                <a:latin typeface="Arial"/>
                <a:cs typeface="Arial"/>
              </a:rPr>
              <a:t>1</a:t>
            </a:r>
            <a:r>
              <a:rPr sz="1688" dirty="0">
                <a:solidFill>
                  <a:srgbClr val="585858"/>
                </a:solidFill>
                <a:latin typeface="Arial"/>
                <a:cs typeface="Arial"/>
              </a:rPr>
              <a:t>2</a:t>
            </a:r>
            <a:endParaRPr sz="1688">
              <a:latin typeface="Arial"/>
              <a:cs typeface="Arial"/>
            </a:endParaRPr>
          </a:p>
        </p:txBody>
      </p:sp>
      <p:sp>
        <p:nvSpPr>
          <p:cNvPr id="325" name="object 325"/>
          <p:cNvSpPr/>
          <p:nvPr/>
        </p:nvSpPr>
        <p:spPr>
          <a:xfrm>
            <a:off x="5502402" y="3341275"/>
            <a:ext cx="165734" cy="200025"/>
          </a:xfrm>
          <a:custGeom>
            <a:avLst/>
            <a:gdLst/>
            <a:ahLst/>
            <a:cxnLst/>
            <a:rect l="l" t="t" r="r" b="b"/>
            <a:pathLst>
              <a:path w="220979" h="266700">
                <a:moveTo>
                  <a:pt x="0" y="0"/>
                </a:moveTo>
                <a:lnTo>
                  <a:pt x="220599" y="0"/>
                </a:lnTo>
                <a:lnTo>
                  <a:pt x="220599" y="266318"/>
                </a:lnTo>
                <a:lnTo>
                  <a:pt x="0" y="266318"/>
                </a:lnTo>
                <a:lnTo>
                  <a:pt x="0" y="0"/>
                </a:lnTo>
                <a:close/>
              </a:path>
            </a:pathLst>
          </a:custGeom>
          <a:solidFill>
            <a:srgbClr val="73CEE2"/>
          </a:solidFill>
        </p:spPr>
        <p:txBody>
          <a:bodyPr wrap="square" lIns="0" tIns="0" rIns="0" bIns="0" rtlCol="0"/>
          <a:lstStyle/>
          <a:p>
            <a:endParaRPr sz="1350"/>
          </a:p>
        </p:txBody>
      </p:sp>
      <p:sp>
        <p:nvSpPr>
          <p:cNvPr id="326" name="object 326"/>
          <p:cNvSpPr/>
          <p:nvPr/>
        </p:nvSpPr>
        <p:spPr>
          <a:xfrm>
            <a:off x="5667851" y="3286125"/>
            <a:ext cx="55245" cy="255270"/>
          </a:xfrm>
          <a:custGeom>
            <a:avLst/>
            <a:gdLst/>
            <a:ahLst/>
            <a:cxnLst/>
            <a:rect l="l" t="t" r="r" b="b"/>
            <a:pathLst>
              <a:path w="73659" h="340360">
                <a:moveTo>
                  <a:pt x="73533" y="0"/>
                </a:moveTo>
                <a:lnTo>
                  <a:pt x="0" y="73533"/>
                </a:lnTo>
                <a:lnTo>
                  <a:pt x="0" y="339852"/>
                </a:lnTo>
                <a:lnTo>
                  <a:pt x="73533" y="266319"/>
                </a:lnTo>
                <a:lnTo>
                  <a:pt x="73533" y="0"/>
                </a:lnTo>
                <a:close/>
              </a:path>
            </a:pathLst>
          </a:custGeom>
          <a:solidFill>
            <a:srgbClr val="5CA6B6"/>
          </a:solidFill>
        </p:spPr>
        <p:txBody>
          <a:bodyPr wrap="square" lIns="0" tIns="0" rIns="0" bIns="0" rtlCol="0"/>
          <a:lstStyle/>
          <a:p>
            <a:endParaRPr sz="1350"/>
          </a:p>
        </p:txBody>
      </p:sp>
      <p:sp>
        <p:nvSpPr>
          <p:cNvPr id="327" name="object 327"/>
          <p:cNvSpPr/>
          <p:nvPr/>
        </p:nvSpPr>
        <p:spPr>
          <a:xfrm>
            <a:off x="5502401" y="3286125"/>
            <a:ext cx="220980" cy="55245"/>
          </a:xfrm>
          <a:custGeom>
            <a:avLst/>
            <a:gdLst/>
            <a:ahLst/>
            <a:cxnLst/>
            <a:rect l="l" t="t" r="r" b="b"/>
            <a:pathLst>
              <a:path w="294640" h="73660">
                <a:moveTo>
                  <a:pt x="294132" y="0"/>
                </a:moveTo>
                <a:lnTo>
                  <a:pt x="73533" y="0"/>
                </a:lnTo>
                <a:lnTo>
                  <a:pt x="0" y="73533"/>
                </a:lnTo>
                <a:lnTo>
                  <a:pt x="220599" y="73533"/>
                </a:lnTo>
                <a:lnTo>
                  <a:pt x="294132" y="0"/>
                </a:lnTo>
                <a:close/>
              </a:path>
            </a:pathLst>
          </a:custGeom>
          <a:solidFill>
            <a:srgbClr val="8ED7E8"/>
          </a:solidFill>
        </p:spPr>
        <p:txBody>
          <a:bodyPr wrap="square" lIns="0" tIns="0" rIns="0" bIns="0" rtlCol="0"/>
          <a:lstStyle/>
          <a:p>
            <a:endParaRPr sz="1350"/>
          </a:p>
        </p:txBody>
      </p:sp>
      <p:sp>
        <p:nvSpPr>
          <p:cNvPr id="328" name="object 328"/>
          <p:cNvSpPr/>
          <p:nvPr/>
        </p:nvSpPr>
        <p:spPr>
          <a:xfrm>
            <a:off x="5502401" y="3286125"/>
            <a:ext cx="220980" cy="255270"/>
          </a:xfrm>
          <a:custGeom>
            <a:avLst/>
            <a:gdLst/>
            <a:ahLst/>
            <a:cxnLst/>
            <a:rect l="l" t="t" r="r" b="b"/>
            <a:pathLst>
              <a:path w="294640" h="340360">
                <a:moveTo>
                  <a:pt x="0" y="73533"/>
                </a:moveTo>
                <a:lnTo>
                  <a:pt x="73533" y="0"/>
                </a:lnTo>
                <a:lnTo>
                  <a:pt x="294132" y="0"/>
                </a:lnTo>
                <a:lnTo>
                  <a:pt x="294132" y="266319"/>
                </a:lnTo>
                <a:lnTo>
                  <a:pt x="220599" y="339852"/>
                </a:lnTo>
                <a:lnTo>
                  <a:pt x="0" y="339852"/>
                </a:lnTo>
                <a:lnTo>
                  <a:pt x="0" y="73533"/>
                </a:lnTo>
                <a:close/>
              </a:path>
            </a:pathLst>
          </a:custGeom>
          <a:ln w="12700">
            <a:solidFill>
              <a:srgbClr val="7E7E7E"/>
            </a:solidFill>
          </a:ln>
        </p:spPr>
        <p:txBody>
          <a:bodyPr wrap="square" lIns="0" tIns="0" rIns="0" bIns="0" rtlCol="0"/>
          <a:lstStyle/>
          <a:p>
            <a:endParaRPr sz="1350"/>
          </a:p>
        </p:txBody>
      </p:sp>
      <p:sp>
        <p:nvSpPr>
          <p:cNvPr id="329" name="object 329"/>
          <p:cNvSpPr/>
          <p:nvPr/>
        </p:nvSpPr>
        <p:spPr>
          <a:xfrm>
            <a:off x="5502401" y="3286125"/>
            <a:ext cx="220980" cy="55245"/>
          </a:xfrm>
          <a:custGeom>
            <a:avLst/>
            <a:gdLst/>
            <a:ahLst/>
            <a:cxnLst/>
            <a:rect l="l" t="t" r="r" b="b"/>
            <a:pathLst>
              <a:path w="294640" h="73660">
                <a:moveTo>
                  <a:pt x="0" y="73533"/>
                </a:moveTo>
                <a:lnTo>
                  <a:pt x="220599" y="73533"/>
                </a:lnTo>
                <a:lnTo>
                  <a:pt x="294132" y="0"/>
                </a:lnTo>
              </a:path>
            </a:pathLst>
          </a:custGeom>
          <a:ln w="12700">
            <a:solidFill>
              <a:srgbClr val="7E7E7E"/>
            </a:solidFill>
          </a:ln>
        </p:spPr>
        <p:txBody>
          <a:bodyPr wrap="square" lIns="0" tIns="0" rIns="0" bIns="0" rtlCol="0"/>
          <a:lstStyle/>
          <a:p>
            <a:endParaRPr sz="1350"/>
          </a:p>
        </p:txBody>
      </p:sp>
      <p:sp>
        <p:nvSpPr>
          <p:cNvPr id="330" name="object 330"/>
          <p:cNvSpPr/>
          <p:nvPr/>
        </p:nvSpPr>
        <p:spPr>
          <a:xfrm>
            <a:off x="5667851" y="3341275"/>
            <a:ext cx="0" cy="200025"/>
          </a:xfrm>
          <a:custGeom>
            <a:avLst/>
            <a:gdLst/>
            <a:ahLst/>
            <a:cxnLst/>
            <a:rect l="l" t="t" r="r" b="b"/>
            <a:pathLst>
              <a:path h="266700">
                <a:moveTo>
                  <a:pt x="0" y="0"/>
                </a:moveTo>
                <a:lnTo>
                  <a:pt x="0" y="266319"/>
                </a:lnTo>
              </a:path>
            </a:pathLst>
          </a:custGeom>
          <a:ln w="12700">
            <a:solidFill>
              <a:srgbClr val="7E7E7E"/>
            </a:solidFill>
          </a:ln>
        </p:spPr>
        <p:txBody>
          <a:bodyPr wrap="square" lIns="0" tIns="0" rIns="0" bIns="0" rtlCol="0"/>
          <a:lstStyle/>
          <a:p>
            <a:endParaRPr sz="1350"/>
          </a:p>
        </p:txBody>
      </p:sp>
      <p:sp>
        <p:nvSpPr>
          <p:cNvPr id="331" name="object 331"/>
          <p:cNvSpPr/>
          <p:nvPr/>
        </p:nvSpPr>
        <p:spPr>
          <a:xfrm>
            <a:off x="5212081" y="3338988"/>
            <a:ext cx="165734" cy="200025"/>
          </a:xfrm>
          <a:custGeom>
            <a:avLst/>
            <a:gdLst/>
            <a:ahLst/>
            <a:cxnLst/>
            <a:rect l="l" t="t" r="r" b="b"/>
            <a:pathLst>
              <a:path w="220979" h="266700">
                <a:moveTo>
                  <a:pt x="0" y="0"/>
                </a:moveTo>
                <a:lnTo>
                  <a:pt x="220599" y="0"/>
                </a:lnTo>
                <a:lnTo>
                  <a:pt x="220599" y="266318"/>
                </a:lnTo>
                <a:lnTo>
                  <a:pt x="0" y="266318"/>
                </a:lnTo>
                <a:lnTo>
                  <a:pt x="0" y="0"/>
                </a:lnTo>
                <a:close/>
              </a:path>
            </a:pathLst>
          </a:custGeom>
          <a:solidFill>
            <a:srgbClr val="73CEE2"/>
          </a:solidFill>
        </p:spPr>
        <p:txBody>
          <a:bodyPr wrap="square" lIns="0" tIns="0" rIns="0" bIns="0" rtlCol="0"/>
          <a:lstStyle/>
          <a:p>
            <a:endParaRPr sz="1350"/>
          </a:p>
        </p:txBody>
      </p:sp>
      <p:sp>
        <p:nvSpPr>
          <p:cNvPr id="332" name="object 332"/>
          <p:cNvSpPr/>
          <p:nvPr/>
        </p:nvSpPr>
        <p:spPr>
          <a:xfrm>
            <a:off x="5377529" y="3283838"/>
            <a:ext cx="55245" cy="255270"/>
          </a:xfrm>
          <a:custGeom>
            <a:avLst/>
            <a:gdLst/>
            <a:ahLst/>
            <a:cxnLst/>
            <a:rect l="l" t="t" r="r" b="b"/>
            <a:pathLst>
              <a:path w="73659" h="340360">
                <a:moveTo>
                  <a:pt x="73533" y="0"/>
                </a:moveTo>
                <a:lnTo>
                  <a:pt x="0" y="73533"/>
                </a:lnTo>
                <a:lnTo>
                  <a:pt x="0" y="339852"/>
                </a:lnTo>
                <a:lnTo>
                  <a:pt x="73533" y="266319"/>
                </a:lnTo>
                <a:lnTo>
                  <a:pt x="73533" y="0"/>
                </a:lnTo>
                <a:close/>
              </a:path>
            </a:pathLst>
          </a:custGeom>
          <a:solidFill>
            <a:srgbClr val="5CA6B6"/>
          </a:solidFill>
        </p:spPr>
        <p:txBody>
          <a:bodyPr wrap="square" lIns="0" tIns="0" rIns="0" bIns="0" rtlCol="0"/>
          <a:lstStyle/>
          <a:p>
            <a:endParaRPr sz="1350"/>
          </a:p>
        </p:txBody>
      </p:sp>
      <p:sp>
        <p:nvSpPr>
          <p:cNvPr id="333" name="object 333"/>
          <p:cNvSpPr/>
          <p:nvPr/>
        </p:nvSpPr>
        <p:spPr>
          <a:xfrm>
            <a:off x="5212080" y="3283838"/>
            <a:ext cx="220980" cy="55245"/>
          </a:xfrm>
          <a:custGeom>
            <a:avLst/>
            <a:gdLst/>
            <a:ahLst/>
            <a:cxnLst/>
            <a:rect l="l" t="t" r="r" b="b"/>
            <a:pathLst>
              <a:path w="294640" h="73660">
                <a:moveTo>
                  <a:pt x="294132" y="0"/>
                </a:moveTo>
                <a:lnTo>
                  <a:pt x="73533" y="0"/>
                </a:lnTo>
                <a:lnTo>
                  <a:pt x="0" y="73533"/>
                </a:lnTo>
                <a:lnTo>
                  <a:pt x="220599" y="73533"/>
                </a:lnTo>
                <a:lnTo>
                  <a:pt x="294132" y="0"/>
                </a:lnTo>
                <a:close/>
              </a:path>
            </a:pathLst>
          </a:custGeom>
          <a:solidFill>
            <a:srgbClr val="8ED7E8"/>
          </a:solidFill>
        </p:spPr>
        <p:txBody>
          <a:bodyPr wrap="square" lIns="0" tIns="0" rIns="0" bIns="0" rtlCol="0"/>
          <a:lstStyle/>
          <a:p>
            <a:endParaRPr sz="1350"/>
          </a:p>
        </p:txBody>
      </p:sp>
      <p:sp>
        <p:nvSpPr>
          <p:cNvPr id="334" name="object 334"/>
          <p:cNvSpPr/>
          <p:nvPr/>
        </p:nvSpPr>
        <p:spPr>
          <a:xfrm>
            <a:off x="5212080" y="3283838"/>
            <a:ext cx="220980" cy="255270"/>
          </a:xfrm>
          <a:custGeom>
            <a:avLst/>
            <a:gdLst/>
            <a:ahLst/>
            <a:cxnLst/>
            <a:rect l="l" t="t" r="r" b="b"/>
            <a:pathLst>
              <a:path w="294640" h="340360">
                <a:moveTo>
                  <a:pt x="0" y="73533"/>
                </a:moveTo>
                <a:lnTo>
                  <a:pt x="73533" y="0"/>
                </a:lnTo>
                <a:lnTo>
                  <a:pt x="294132" y="0"/>
                </a:lnTo>
                <a:lnTo>
                  <a:pt x="294132" y="266319"/>
                </a:lnTo>
                <a:lnTo>
                  <a:pt x="220599" y="339852"/>
                </a:lnTo>
                <a:lnTo>
                  <a:pt x="0" y="339852"/>
                </a:lnTo>
                <a:lnTo>
                  <a:pt x="0" y="73533"/>
                </a:lnTo>
                <a:close/>
              </a:path>
            </a:pathLst>
          </a:custGeom>
          <a:ln w="12700">
            <a:solidFill>
              <a:srgbClr val="7E7E7E"/>
            </a:solidFill>
          </a:ln>
        </p:spPr>
        <p:txBody>
          <a:bodyPr wrap="square" lIns="0" tIns="0" rIns="0" bIns="0" rtlCol="0"/>
          <a:lstStyle/>
          <a:p>
            <a:endParaRPr sz="1350"/>
          </a:p>
        </p:txBody>
      </p:sp>
      <p:sp>
        <p:nvSpPr>
          <p:cNvPr id="335" name="object 335"/>
          <p:cNvSpPr/>
          <p:nvPr/>
        </p:nvSpPr>
        <p:spPr>
          <a:xfrm>
            <a:off x="5212080" y="3283838"/>
            <a:ext cx="220980" cy="55245"/>
          </a:xfrm>
          <a:custGeom>
            <a:avLst/>
            <a:gdLst/>
            <a:ahLst/>
            <a:cxnLst/>
            <a:rect l="l" t="t" r="r" b="b"/>
            <a:pathLst>
              <a:path w="294640" h="73660">
                <a:moveTo>
                  <a:pt x="0" y="73533"/>
                </a:moveTo>
                <a:lnTo>
                  <a:pt x="220599" y="73533"/>
                </a:lnTo>
                <a:lnTo>
                  <a:pt x="294132" y="0"/>
                </a:lnTo>
              </a:path>
            </a:pathLst>
          </a:custGeom>
          <a:ln w="12700">
            <a:solidFill>
              <a:srgbClr val="7E7E7E"/>
            </a:solidFill>
          </a:ln>
        </p:spPr>
        <p:txBody>
          <a:bodyPr wrap="square" lIns="0" tIns="0" rIns="0" bIns="0" rtlCol="0"/>
          <a:lstStyle/>
          <a:p>
            <a:endParaRPr sz="1350"/>
          </a:p>
        </p:txBody>
      </p:sp>
      <p:sp>
        <p:nvSpPr>
          <p:cNvPr id="336" name="object 336"/>
          <p:cNvSpPr/>
          <p:nvPr/>
        </p:nvSpPr>
        <p:spPr>
          <a:xfrm>
            <a:off x="5377529" y="3338988"/>
            <a:ext cx="0" cy="200025"/>
          </a:xfrm>
          <a:custGeom>
            <a:avLst/>
            <a:gdLst/>
            <a:ahLst/>
            <a:cxnLst/>
            <a:rect l="l" t="t" r="r" b="b"/>
            <a:pathLst>
              <a:path h="266700">
                <a:moveTo>
                  <a:pt x="0" y="0"/>
                </a:moveTo>
                <a:lnTo>
                  <a:pt x="0" y="266319"/>
                </a:lnTo>
              </a:path>
            </a:pathLst>
          </a:custGeom>
          <a:ln w="12700">
            <a:solidFill>
              <a:srgbClr val="7E7E7E"/>
            </a:solidFill>
          </a:ln>
        </p:spPr>
        <p:txBody>
          <a:bodyPr wrap="square" lIns="0" tIns="0" rIns="0" bIns="0" rtlCol="0"/>
          <a:lstStyle/>
          <a:p>
            <a:endParaRPr sz="1350"/>
          </a:p>
        </p:txBody>
      </p:sp>
      <p:sp>
        <p:nvSpPr>
          <p:cNvPr id="337" name="object 337"/>
          <p:cNvSpPr/>
          <p:nvPr/>
        </p:nvSpPr>
        <p:spPr>
          <a:xfrm>
            <a:off x="4920615" y="3342418"/>
            <a:ext cx="165734" cy="198596"/>
          </a:xfrm>
          <a:custGeom>
            <a:avLst/>
            <a:gdLst/>
            <a:ahLst/>
            <a:cxnLst/>
            <a:rect l="l" t="t" r="r" b="b"/>
            <a:pathLst>
              <a:path w="220979" h="264795">
                <a:moveTo>
                  <a:pt x="0" y="0"/>
                </a:moveTo>
                <a:lnTo>
                  <a:pt x="220599" y="0"/>
                </a:lnTo>
                <a:lnTo>
                  <a:pt x="220599" y="264795"/>
                </a:lnTo>
                <a:lnTo>
                  <a:pt x="0" y="264795"/>
                </a:lnTo>
                <a:lnTo>
                  <a:pt x="0" y="0"/>
                </a:lnTo>
                <a:close/>
              </a:path>
            </a:pathLst>
          </a:custGeom>
          <a:solidFill>
            <a:srgbClr val="73CEE2"/>
          </a:solidFill>
        </p:spPr>
        <p:txBody>
          <a:bodyPr wrap="square" lIns="0" tIns="0" rIns="0" bIns="0" rtlCol="0"/>
          <a:lstStyle/>
          <a:p>
            <a:endParaRPr sz="1350"/>
          </a:p>
        </p:txBody>
      </p:sp>
      <p:sp>
        <p:nvSpPr>
          <p:cNvPr id="338" name="object 338"/>
          <p:cNvSpPr/>
          <p:nvPr/>
        </p:nvSpPr>
        <p:spPr>
          <a:xfrm>
            <a:off x="5086064" y="3287268"/>
            <a:ext cx="55245" cy="253841"/>
          </a:xfrm>
          <a:custGeom>
            <a:avLst/>
            <a:gdLst/>
            <a:ahLst/>
            <a:cxnLst/>
            <a:rect l="l" t="t" r="r" b="b"/>
            <a:pathLst>
              <a:path w="73659" h="338454">
                <a:moveTo>
                  <a:pt x="73533" y="0"/>
                </a:moveTo>
                <a:lnTo>
                  <a:pt x="0" y="73533"/>
                </a:lnTo>
                <a:lnTo>
                  <a:pt x="0" y="338328"/>
                </a:lnTo>
                <a:lnTo>
                  <a:pt x="73533" y="264795"/>
                </a:lnTo>
                <a:lnTo>
                  <a:pt x="73533" y="0"/>
                </a:lnTo>
                <a:close/>
              </a:path>
            </a:pathLst>
          </a:custGeom>
          <a:solidFill>
            <a:srgbClr val="5CA6B6"/>
          </a:solidFill>
        </p:spPr>
        <p:txBody>
          <a:bodyPr wrap="square" lIns="0" tIns="0" rIns="0" bIns="0" rtlCol="0"/>
          <a:lstStyle/>
          <a:p>
            <a:endParaRPr sz="1350"/>
          </a:p>
        </p:txBody>
      </p:sp>
      <p:sp>
        <p:nvSpPr>
          <p:cNvPr id="339" name="object 339"/>
          <p:cNvSpPr/>
          <p:nvPr/>
        </p:nvSpPr>
        <p:spPr>
          <a:xfrm>
            <a:off x="4920614" y="3287267"/>
            <a:ext cx="220980" cy="55245"/>
          </a:xfrm>
          <a:custGeom>
            <a:avLst/>
            <a:gdLst/>
            <a:ahLst/>
            <a:cxnLst/>
            <a:rect l="l" t="t" r="r" b="b"/>
            <a:pathLst>
              <a:path w="294640" h="73660">
                <a:moveTo>
                  <a:pt x="294132" y="0"/>
                </a:moveTo>
                <a:lnTo>
                  <a:pt x="73533" y="0"/>
                </a:lnTo>
                <a:lnTo>
                  <a:pt x="0" y="73533"/>
                </a:lnTo>
                <a:lnTo>
                  <a:pt x="220599" y="73533"/>
                </a:lnTo>
                <a:lnTo>
                  <a:pt x="294132" y="0"/>
                </a:lnTo>
                <a:close/>
              </a:path>
            </a:pathLst>
          </a:custGeom>
          <a:solidFill>
            <a:srgbClr val="8ED7E8"/>
          </a:solidFill>
        </p:spPr>
        <p:txBody>
          <a:bodyPr wrap="square" lIns="0" tIns="0" rIns="0" bIns="0" rtlCol="0"/>
          <a:lstStyle/>
          <a:p>
            <a:endParaRPr sz="1350"/>
          </a:p>
        </p:txBody>
      </p:sp>
      <p:sp>
        <p:nvSpPr>
          <p:cNvPr id="340" name="object 340"/>
          <p:cNvSpPr/>
          <p:nvPr/>
        </p:nvSpPr>
        <p:spPr>
          <a:xfrm>
            <a:off x="4920614" y="3287268"/>
            <a:ext cx="220980" cy="253841"/>
          </a:xfrm>
          <a:custGeom>
            <a:avLst/>
            <a:gdLst/>
            <a:ahLst/>
            <a:cxnLst/>
            <a:rect l="l" t="t" r="r" b="b"/>
            <a:pathLst>
              <a:path w="294640" h="338454">
                <a:moveTo>
                  <a:pt x="0" y="73533"/>
                </a:moveTo>
                <a:lnTo>
                  <a:pt x="73533" y="0"/>
                </a:lnTo>
                <a:lnTo>
                  <a:pt x="294132" y="0"/>
                </a:lnTo>
                <a:lnTo>
                  <a:pt x="294132" y="264795"/>
                </a:lnTo>
                <a:lnTo>
                  <a:pt x="220599" y="338328"/>
                </a:lnTo>
                <a:lnTo>
                  <a:pt x="0" y="338328"/>
                </a:lnTo>
                <a:lnTo>
                  <a:pt x="0" y="73533"/>
                </a:lnTo>
                <a:close/>
              </a:path>
            </a:pathLst>
          </a:custGeom>
          <a:ln w="12700">
            <a:solidFill>
              <a:srgbClr val="7E7E7E"/>
            </a:solidFill>
          </a:ln>
        </p:spPr>
        <p:txBody>
          <a:bodyPr wrap="square" lIns="0" tIns="0" rIns="0" bIns="0" rtlCol="0"/>
          <a:lstStyle/>
          <a:p>
            <a:endParaRPr sz="1350"/>
          </a:p>
        </p:txBody>
      </p:sp>
      <p:sp>
        <p:nvSpPr>
          <p:cNvPr id="341" name="object 341"/>
          <p:cNvSpPr/>
          <p:nvPr/>
        </p:nvSpPr>
        <p:spPr>
          <a:xfrm>
            <a:off x="4920614" y="3287267"/>
            <a:ext cx="220980" cy="55245"/>
          </a:xfrm>
          <a:custGeom>
            <a:avLst/>
            <a:gdLst/>
            <a:ahLst/>
            <a:cxnLst/>
            <a:rect l="l" t="t" r="r" b="b"/>
            <a:pathLst>
              <a:path w="294640" h="73660">
                <a:moveTo>
                  <a:pt x="0" y="73533"/>
                </a:moveTo>
                <a:lnTo>
                  <a:pt x="220599" y="73533"/>
                </a:lnTo>
                <a:lnTo>
                  <a:pt x="294132" y="0"/>
                </a:lnTo>
              </a:path>
            </a:pathLst>
          </a:custGeom>
          <a:ln w="12700">
            <a:solidFill>
              <a:srgbClr val="7E7E7E"/>
            </a:solidFill>
          </a:ln>
        </p:spPr>
        <p:txBody>
          <a:bodyPr wrap="square" lIns="0" tIns="0" rIns="0" bIns="0" rtlCol="0"/>
          <a:lstStyle/>
          <a:p>
            <a:endParaRPr sz="1350"/>
          </a:p>
        </p:txBody>
      </p:sp>
      <p:sp>
        <p:nvSpPr>
          <p:cNvPr id="342" name="object 342"/>
          <p:cNvSpPr/>
          <p:nvPr/>
        </p:nvSpPr>
        <p:spPr>
          <a:xfrm>
            <a:off x="5086064" y="3342418"/>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343" name="object 343"/>
          <p:cNvSpPr/>
          <p:nvPr/>
        </p:nvSpPr>
        <p:spPr>
          <a:xfrm>
            <a:off x="6375654" y="3341275"/>
            <a:ext cx="165734" cy="200025"/>
          </a:xfrm>
          <a:custGeom>
            <a:avLst/>
            <a:gdLst/>
            <a:ahLst/>
            <a:cxnLst/>
            <a:rect l="l" t="t" r="r" b="b"/>
            <a:pathLst>
              <a:path w="220979" h="266700">
                <a:moveTo>
                  <a:pt x="0" y="0"/>
                </a:moveTo>
                <a:lnTo>
                  <a:pt x="220599" y="0"/>
                </a:lnTo>
                <a:lnTo>
                  <a:pt x="220599" y="266318"/>
                </a:lnTo>
                <a:lnTo>
                  <a:pt x="0" y="266318"/>
                </a:lnTo>
                <a:lnTo>
                  <a:pt x="0" y="0"/>
                </a:lnTo>
                <a:close/>
              </a:path>
            </a:pathLst>
          </a:custGeom>
          <a:solidFill>
            <a:srgbClr val="73CEE2"/>
          </a:solidFill>
        </p:spPr>
        <p:txBody>
          <a:bodyPr wrap="square" lIns="0" tIns="0" rIns="0" bIns="0" rtlCol="0"/>
          <a:lstStyle/>
          <a:p>
            <a:endParaRPr sz="1350"/>
          </a:p>
        </p:txBody>
      </p:sp>
      <p:sp>
        <p:nvSpPr>
          <p:cNvPr id="344" name="object 344"/>
          <p:cNvSpPr/>
          <p:nvPr/>
        </p:nvSpPr>
        <p:spPr>
          <a:xfrm>
            <a:off x="6541103" y="3286125"/>
            <a:ext cx="55245" cy="255270"/>
          </a:xfrm>
          <a:custGeom>
            <a:avLst/>
            <a:gdLst/>
            <a:ahLst/>
            <a:cxnLst/>
            <a:rect l="l" t="t" r="r" b="b"/>
            <a:pathLst>
              <a:path w="73659" h="340360">
                <a:moveTo>
                  <a:pt x="73533" y="0"/>
                </a:moveTo>
                <a:lnTo>
                  <a:pt x="0" y="73533"/>
                </a:lnTo>
                <a:lnTo>
                  <a:pt x="0" y="339852"/>
                </a:lnTo>
                <a:lnTo>
                  <a:pt x="73533" y="266319"/>
                </a:lnTo>
                <a:lnTo>
                  <a:pt x="73533" y="0"/>
                </a:lnTo>
                <a:close/>
              </a:path>
            </a:pathLst>
          </a:custGeom>
          <a:solidFill>
            <a:srgbClr val="5CA6B6"/>
          </a:solidFill>
        </p:spPr>
        <p:txBody>
          <a:bodyPr wrap="square" lIns="0" tIns="0" rIns="0" bIns="0" rtlCol="0"/>
          <a:lstStyle/>
          <a:p>
            <a:endParaRPr sz="1350"/>
          </a:p>
        </p:txBody>
      </p:sp>
      <p:sp>
        <p:nvSpPr>
          <p:cNvPr id="345" name="object 345"/>
          <p:cNvSpPr/>
          <p:nvPr/>
        </p:nvSpPr>
        <p:spPr>
          <a:xfrm>
            <a:off x="6375653" y="3286125"/>
            <a:ext cx="220980" cy="55245"/>
          </a:xfrm>
          <a:custGeom>
            <a:avLst/>
            <a:gdLst/>
            <a:ahLst/>
            <a:cxnLst/>
            <a:rect l="l" t="t" r="r" b="b"/>
            <a:pathLst>
              <a:path w="294640" h="73660">
                <a:moveTo>
                  <a:pt x="294132" y="0"/>
                </a:moveTo>
                <a:lnTo>
                  <a:pt x="73533" y="0"/>
                </a:lnTo>
                <a:lnTo>
                  <a:pt x="0" y="73533"/>
                </a:lnTo>
                <a:lnTo>
                  <a:pt x="220599" y="73533"/>
                </a:lnTo>
                <a:lnTo>
                  <a:pt x="294132" y="0"/>
                </a:lnTo>
                <a:close/>
              </a:path>
            </a:pathLst>
          </a:custGeom>
          <a:solidFill>
            <a:srgbClr val="8ED7E8"/>
          </a:solidFill>
        </p:spPr>
        <p:txBody>
          <a:bodyPr wrap="square" lIns="0" tIns="0" rIns="0" bIns="0" rtlCol="0"/>
          <a:lstStyle/>
          <a:p>
            <a:endParaRPr sz="1350"/>
          </a:p>
        </p:txBody>
      </p:sp>
      <p:sp>
        <p:nvSpPr>
          <p:cNvPr id="346" name="object 346"/>
          <p:cNvSpPr/>
          <p:nvPr/>
        </p:nvSpPr>
        <p:spPr>
          <a:xfrm>
            <a:off x="6375653" y="3286125"/>
            <a:ext cx="220980" cy="255270"/>
          </a:xfrm>
          <a:custGeom>
            <a:avLst/>
            <a:gdLst/>
            <a:ahLst/>
            <a:cxnLst/>
            <a:rect l="l" t="t" r="r" b="b"/>
            <a:pathLst>
              <a:path w="294640" h="340360">
                <a:moveTo>
                  <a:pt x="0" y="73533"/>
                </a:moveTo>
                <a:lnTo>
                  <a:pt x="73533" y="0"/>
                </a:lnTo>
                <a:lnTo>
                  <a:pt x="294132" y="0"/>
                </a:lnTo>
                <a:lnTo>
                  <a:pt x="294132" y="266319"/>
                </a:lnTo>
                <a:lnTo>
                  <a:pt x="220599" y="339852"/>
                </a:lnTo>
                <a:lnTo>
                  <a:pt x="0" y="339852"/>
                </a:lnTo>
                <a:lnTo>
                  <a:pt x="0" y="73533"/>
                </a:lnTo>
                <a:close/>
              </a:path>
            </a:pathLst>
          </a:custGeom>
          <a:ln w="12700">
            <a:solidFill>
              <a:srgbClr val="7E7E7E"/>
            </a:solidFill>
          </a:ln>
        </p:spPr>
        <p:txBody>
          <a:bodyPr wrap="square" lIns="0" tIns="0" rIns="0" bIns="0" rtlCol="0"/>
          <a:lstStyle/>
          <a:p>
            <a:endParaRPr sz="1350"/>
          </a:p>
        </p:txBody>
      </p:sp>
      <p:sp>
        <p:nvSpPr>
          <p:cNvPr id="347" name="object 347"/>
          <p:cNvSpPr/>
          <p:nvPr/>
        </p:nvSpPr>
        <p:spPr>
          <a:xfrm>
            <a:off x="6375653" y="3286125"/>
            <a:ext cx="220980" cy="55245"/>
          </a:xfrm>
          <a:custGeom>
            <a:avLst/>
            <a:gdLst/>
            <a:ahLst/>
            <a:cxnLst/>
            <a:rect l="l" t="t" r="r" b="b"/>
            <a:pathLst>
              <a:path w="294640" h="73660">
                <a:moveTo>
                  <a:pt x="0" y="73533"/>
                </a:moveTo>
                <a:lnTo>
                  <a:pt x="220599" y="73533"/>
                </a:lnTo>
                <a:lnTo>
                  <a:pt x="294132" y="0"/>
                </a:lnTo>
              </a:path>
            </a:pathLst>
          </a:custGeom>
          <a:ln w="12700">
            <a:solidFill>
              <a:srgbClr val="7E7E7E"/>
            </a:solidFill>
          </a:ln>
        </p:spPr>
        <p:txBody>
          <a:bodyPr wrap="square" lIns="0" tIns="0" rIns="0" bIns="0" rtlCol="0"/>
          <a:lstStyle/>
          <a:p>
            <a:endParaRPr sz="1350"/>
          </a:p>
        </p:txBody>
      </p:sp>
      <p:sp>
        <p:nvSpPr>
          <p:cNvPr id="348" name="object 348"/>
          <p:cNvSpPr/>
          <p:nvPr/>
        </p:nvSpPr>
        <p:spPr>
          <a:xfrm>
            <a:off x="6541103" y="3341275"/>
            <a:ext cx="0" cy="200025"/>
          </a:xfrm>
          <a:custGeom>
            <a:avLst/>
            <a:gdLst/>
            <a:ahLst/>
            <a:cxnLst/>
            <a:rect l="l" t="t" r="r" b="b"/>
            <a:pathLst>
              <a:path h="266700">
                <a:moveTo>
                  <a:pt x="0" y="0"/>
                </a:moveTo>
                <a:lnTo>
                  <a:pt x="0" y="266319"/>
                </a:lnTo>
              </a:path>
            </a:pathLst>
          </a:custGeom>
          <a:ln w="12700">
            <a:solidFill>
              <a:srgbClr val="7E7E7E"/>
            </a:solidFill>
          </a:ln>
        </p:spPr>
        <p:txBody>
          <a:bodyPr wrap="square" lIns="0" tIns="0" rIns="0" bIns="0" rtlCol="0"/>
          <a:lstStyle/>
          <a:p>
            <a:endParaRPr sz="1350"/>
          </a:p>
        </p:txBody>
      </p:sp>
      <p:sp>
        <p:nvSpPr>
          <p:cNvPr id="349" name="object 349"/>
          <p:cNvSpPr/>
          <p:nvPr/>
        </p:nvSpPr>
        <p:spPr>
          <a:xfrm>
            <a:off x="6084190" y="3338988"/>
            <a:ext cx="165734" cy="200025"/>
          </a:xfrm>
          <a:custGeom>
            <a:avLst/>
            <a:gdLst/>
            <a:ahLst/>
            <a:cxnLst/>
            <a:rect l="l" t="t" r="r" b="b"/>
            <a:pathLst>
              <a:path w="220979" h="266700">
                <a:moveTo>
                  <a:pt x="0" y="0"/>
                </a:moveTo>
                <a:lnTo>
                  <a:pt x="220599" y="0"/>
                </a:lnTo>
                <a:lnTo>
                  <a:pt x="220599" y="266318"/>
                </a:lnTo>
                <a:lnTo>
                  <a:pt x="0" y="266318"/>
                </a:lnTo>
                <a:lnTo>
                  <a:pt x="0" y="0"/>
                </a:lnTo>
                <a:close/>
              </a:path>
            </a:pathLst>
          </a:custGeom>
          <a:solidFill>
            <a:srgbClr val="73CEE2"/>
          </a:solidFill>
        </p:spPr>
        <p:txBody>
          <a:bodyPr wrap="square" lIns="0" tIns="0" rIns="0" bIns="0" rtlCol="0"/>
          <a:lstStyle/>
          <a:p>
            <a:endParaRPr sz="1350"/>
          </a:p>
        </p:txBody>
      </p:sp>
      <p:sp>
        <p:nvSpPr>
          <p:cNvPr id="350" name="object 350"/>
          <p:cNvSpPr/>
          <p:nvPr/>
        </p:nvSpPr>
        <p:spPr>
          <a:xfrm>
            <a:off x="6249638" y="3283838"/>
            <a:ext cx="55245" cy="255270"/>
          </a:xfrm>
          <a:custGeom>
            <a:avLst/>
            <a:gdLst/>
            <a:ahLst/>
            <a:cxnLst/>
            <a:rect l="l" t="t" r="r" b="b"/>
            <a:pathLst>
              <a:path w="73659" h="340360">
                <a:moveTo>
                  <a:pt x="73533" y="0"/>
                </a:moveTo>
                <a:lnTo>
                  <a:pt x="0" y="73533"/>
                </a:lnTo>
                <a:lnTo>
                  <a:pt x="0" y="339852"/>
                </a:lnTo>
                <a:lnTo>
                  <a:pt x="73533" y="266319"/>
                </a:lnTo>
                <a:lnTo>
                  <a:pt x="73533" y="0"/>
                </a:lnTo>
                <a:close/>
              </a:path>
            </a:pathLst>
          </a:custGeom>
          <a:solidFill>
            <a:srgbClr val="5CA6B6"/>
          </a:solidFill>
        </p:spPr>
        <p:txBody>
          <a:bodyPr wrap="square" lIns="0" tIns="0" rIns="0" bIns="0" rtlCol="0"/>
          <a:lstStyle/>
          <a:p>
            <a:endParaRPr sz="1350"/>
          </a:p>
        </p:txBody>
      </p:sp>
      <p:sp>
        <p:nvSpPr>
          <p:cNvPr id="351" name="object 351"/>
          <p:cNvSpPr/>
          <p:nvPr/>
        </p:nvSpPr>
        <p:spPr>
          <a:xfrm>
            <a:off x="6084189" y="3283838"/>
            <a:ext cx="220980" cy="55245"/>
          </a:xfrm>
          <a:custGeom>
            <a:avLst/>
            <a:gdLst/>
            <a:ahLst/>
            <a:cxnLst/>
            <a:rect l="l" t="t" r="r" b="b"/>
            <a:pathLst>
              <a:path w="294640" h="73660">
                <a:moveTo>
                  <a:pt x="294132" y="0"/>
                </a:moveTo>
                <a:lnTo>
                  <a:pt x="73533" y="0"/>
                </a:lnTo>
                <a:lnTo>
                  <a:pt x="0" y="73533"/>
                </a:lnTo>
                <a:lnTo>
                  <a:pt x="220599" y="73533"/>
                </a:lnTo>
                <a:lnTo>
                  <a:pt x="294132" y="0"/>
                </a:lnTo>
                <a:close/>
              </a:path>
            </a:pathLst>
          </a:custGeom>
          <a:solidFill>
            <a:srgbClr val="8ED7E8"/>
          </a:solidFill>
        </p:spPr>
        <p:txBody>
          <a:bodyPr wrap="square" lIns="0" tIns="0" rIns="0" bIns="0" rtlCol="0"/>
          <a:lstStyle/>
          <a:p>
            <a:endParaRPr sz="1350"/>
          </a:p>
        </p:txBody>
      </p:sp>
      <p:sp>
        <p:nvSpPr>
          <p:cNvPr id="352" name="object 352"/>
          <p:cNvSpPr/>
          <p:nvPr/>
        </p:nvSpPr>
        <p:spPr>
          <a:xfrm>
            <a:off x="6084189" y="3283838"/>
            <a:ext cx="220980" cy="255270"/>
          </a:xfrm>
          <a:custGeom>
            <a:avLst/>
            <a:gdLst/>
            <a:ahLst/>
            <a:cxnLst/>
            <a:rect l="l" t="t" r="r" b="b"/>
            <a:pathLst>
              <a:path w="294640" h="340360">
                <a:moveTo>
                  <a:pt x="0" y="73533"/>
                </a:moveTo>
                <a:lnTo>
                  <a:pt x="73533" y="0"/>
                </a:lnTo>
                <a:lnTo>
                  <a:pt x="294132" y="0"/>
                </a:lnTo>
                <a:lnTo>
                  <a:pt x="294132" y="266319"/>
                </a:lnTo>
                <a:lnTo>
                  <a:pt x="220599" y="339852"/>
                </a:lnTo>
                <a:lnTo>
                  <a:pt x="0" y="339852"/>
                </a:lnTo>
                <a:lnTo>
                  <a:pt x="0" y="73533"/>
                </a:lnTo>
                <a:close/>
              </a:path>
            </a:pathLst>
          </a:custGeom>
          <a:ln w="12700">
            <a:solidFill>
              <a:srgbClr val="7E7E7E"/>
            </a:solidFill>
          </a:ln>
        </p:spPr>
        <p:txBody>
          <a:bodyPr wrap="square" lIns="0" tIns="0" rIns="0" bIns="0" rtlCol="0"/>
          <a:lstStyle/>
          <a:p>
            <a:endParaRPr sz="1350"/>
          </a:p>
        </p:txBody>
      </p:sp>
      <p:sp>
        <p:nvSpPr>
          <p:cNvPr id="353" name="object 353"/>
          <p:cNvSpPr/>
          <p:nvPr/>
        </p:nvSpPr>
        <p:spPr>
          <a:xfrm>
            <a:off x="6084189" y="3283838"/>
            <a:ext cx="220980" cy="55245"/>
          </a:xfrm>
          <a:custGeom>
            <a:avLst/>
            <a:gdLst/>
            <a:ahLst/>
            <a:cxnLst/>
            <a:rect l="l" t="t" r="r" b="b"/>
            <a:pathLst>
              <a:path w="294640" h="73660">
                <a:moveTo>
                  <a:pt x="0" y="73533"/>
                </a:moveTo>
                <a:lnTo>
                  <a:pt x="220599" y="73533"/>
                </a:lnTo>
                <a:lnTo>
                  <a:pt x="294132" y="0"/>
                </a:lnTo>
              </a:path>
            </a:pathLst>
          </a:custGeom>
          <a:ln w="12700">
            <a:solidFill>
              <a:srgbClr val="7E7E7E"/>
            </a:solidFill>
          </a:ln>
        </p:spPr>
        <p:txBody>
          <a:bodyPr wrap="square" lIns="0" tIns="0" rIns="0" bIns="0" rtlCol="0"/>
          <a:lstStyle/>
          <a:p>
            <a:endParaRPr sz="1350"/>
          </a:p>
        </p:txBody>
      </p:sp>
      <p:sp>
        <p:nvSpPr>
          <p:cNvPr id="354" name="object 354"/>
          <p:cNvSpPr/>
          <p:nvPr/>
        </p:nvSpPr>
        <p:spPr>
          <a:xfrm>
            <a:off x="6249638" y="3338988"/>
            <a:ext cx="0" cy="200025"/>
          </a:xfrm>
          <a:custGeom>
            <a:avLst/>
            <a:gdLst/>
            <a:ahLst/>
            <a:cxnLst/>
            <a:rect l="l" t="t" r="r" b="b"/>
            <a:pathLst>
              <a:path h="266700">
                <a:moveTo>
                  <a:pt x="0" y="0"/>
                </a:moveTo>
                <a:lnTo>
                  <a:pt x="0" y="266319"/>
                </a:lnTo>
              </a:path>
            </a:pathLst>
          </a:custGeom>
          <a:ln w="12700">
            <a:solidFill>
              <a:srgbClr val="7E7E7E"/>
            </a:solidFill>
          </a:ln>
        </p:spPr>
        <p:txBody>
          <a:bodyPr wrap="square" lIns="0" tIns="0" rIns="0" bIns="0" rtlCol="0"/>
          <a:lstStyle/>
          <a:p>
            <a:endParaRPr sz="1350"/>
          </a:p>
        </p:txBody>
      </p:sp>
      <p:sp>
        <p:nvSpPr>
          <p:cNvPr id="355" name="object 355"/>
          <p:cNvSpPr/>
          <p:nvPr/>
        </p:nvSpPr>
        <p:spPr>
          <a:xfrm>
            <a:off x="5793868" y="3342418"/>
            <a:ext cx="165734" cy="198596"/>
          </a:xfrm>
          <a:custGeom>
            <a:avLst/>
            <a:gdLst/>
            <a:ahLst/>
            <a:cxnLst/>
            <a:rect l="l" t="t" r="r" b="b"/>
            <a:pathLst>
              <a:path w="220979" h="264795">
                <a:moveTo>
                  <a:pt x="0" y="0"/>
                </a:moveTo>
                <a:lnTo>
                  <a:pt x="220599" y="0"/>
                </a:lnTo>
                <a:lnTo>
                  <a:pt x="220599" y="264795"/>
                </a:lnTo>
                <a:lnTo>
                  <a:pt x="0" y="264795"/>
                </a:lnTo>
                <a:lnTo>
                  <a:pt x="0" y="0"/>
                </a:lnTo>
                <a:close/>
              </a:path>
            </a:pathLst>
          </a:custGeom>
          <a:solidFill>
            <a:srgbClr val="73CEE2"/>
          </a:solidFill>
        </p:spPr>
        <p:txBody>
          <a:bodyPr wrap="square" lIns="0" tIns="0" rIns="0" bIns="0" rtlCol="0"/>
          <a:lstStyle/>
          <a:p>
            <a:endParaRPr sz="1350"/>
          </a:p>
        </p:txBody>
      </p:sp>
      <p:sp>
        <p:nvSpPr>
          <p:cNvPr id="356" name="object 356"/>
          <p:cNvSpPr/>
          <p:nvPr/>
        </p:nvSpPr>
        <p:spPr>
          <a:xfrm>
            <a:off x="5959316" y="3287268"/>
            <a:ext cx="55245" cy="253841"/>
          </a:xfrm>
          <a:custGeom>
            <a:avLst/>
            <a:gdLst/>
            <a:ahLst/>
            <a:cxnLst/>
            <a:rect l="l" t="t" r="r" b="b"/>
            <a:pathLst>
              <a:path w="73659" h="338454">
                <a:moveTo>
                  <a:pt x="73533" y="0"/>
                </a:moveTo>
                <a:lnTo>
                  <a:pt x="0" y="73533"/>
                </a:lnTo>
                <a:lnTo>
                  <a:pt x="0" y="338328"/>
                </a:lnTo>
                <a:lnTo>
                  <a:pt x="73533" y="264795"/>
                </a:lnTo>
                <a:lnTo>
                  <a:pt x="73533" y="0"/>
                </a:lnTo>
                <a:close/>
              </a:path>
            </a:pathLst>
          </a:custGeom>
          <a:solidFill>
            <a:srgbClr val="5CA6B6"/>
          </a:solidFill>
        </p:spPr>
        <p:txBody>
          <a:bodyPr wrap="square" lIns="0" tIns="0" rIns="0" bIns="0" rtlCol="0"/>
          <a:lstStyle/>
          <a:p>
            <a:endParaRPr sz="1350"/>
          </a:p>
        </p:txBody>
      </p:sp>
      <p:sp>
        <p:nvSpPr>
          <p:cNvPr id="357" name="object 357"/>
          <p:cNvSpPr/>
          <p:nvPr/>
        </p:nvSpPr>
        <p:spPr>
          <a:xfrm>
            <a:off x="5793867" y="3287267"/>
            <a:ext cx="220980" cy="55245"/>
          </a:xfrm>
          <a:custGeom>
            <a:avLst/>
            <a:gdLst/>
            <a:ahLst/>
            <a:cxnLst/>
            <a:rect l="l" t="t" r="r" b="b"/>
            <a:pathLst>
              <a:path w="294640" h="73660">
                <a:moveTo>
                  <a:pt x="294132" y="0"/>
                </a:moveTo>
                <a:lnTo>
                  <a:pt x="73533" y="0"/>
                </a:lnTo>
                <a:lnTo>
                  <a:pt x="0" y="73533"/>
                </a:lnTo>
                <a:lnTo>
                  <a:pt x="220599" y="73533"/>
                </a:lnTo>
                <a:lnTo>
                  <a:pt x="294132" y="0"/>
                </a:lnTo>
                <a:close/>
              </a:path>
            </a:pathLst>
          </a:custGeom>
          <a:solidFill>
            <a:srgbClr val="8ED7E8"/>
          </a:solidFill>
        </p:spPr>
        <p:txBody>
          <a:bodyPr wrap="square" lIns="0" tIns="0" rIns="0" bIns="0" rtlCol="0"/>
          <a:lstStyle/>
          <a:p>
            <a:endParaRPr sz="1350"/>
          </a:p>
        </p:txBody>
      </p:sp>
      <p:sp>
        <p:nvSpPr>
          <p:cNvPr id="358" name="object 358"/>
          <p:cNvSpPr/>
          <p:nvPr/>
        </p:nvSpPr>
        <p:spPr>
          <a:xfrm>
            <a:off x="5793867" y="3287268"/>
            <a:ext cx="220980" cy="253841"/>
          </a:xfrm>
          <a:custGeom>
            <a:avLst/>
            <a:gdLst/>
            <a:ahLst/>
            <a:cxnLst/>
            <a:rect l="l" t="t" r="r" b="b"/>
            <a:pathLst>
              <a:path w="294640" h="338454">
                <a:moveTo>
                  <a:pt x="0" y="73533"/>
                </a:moveTo>
                <a:lnTo>
                  <a:pt x="73533" y="0"/>
                </a:lnTo>
                <a:lnTo>
                  <a:pt x="294132" y="0"/>
                </a:lnTo>
                <a:lnTo>
                  <a:pt x="294132" y="264795"/>
                </a:lnTo>
                <a:lnTo>
                  <a:pt x="220599" y="338328"/>
                </a:lnTo>
                <a:lnTo>
                  <a:pt x="0" y="338328"/>
                </a:lnTo>
                <a:lnTo>
                  <a:pt x="0" y="73533"/>
                </a:lnTo>
                <a:close/>
              </a:path>
            </a:pathLst>
          </a:custGeom>
          <a:ln w="12700">
            <a:solidFill>
              <a:srgbClr val="7E7E7E"/>
            </a:solidFill>
          </a:ln>
        </p:spPr>
        <p:txBody>
          <a:bodyPr wrap="square" lIns="0" tIns="0" rIns="0" bIns="0" rtlCol="0"/>
          <a:lstStyle/>
          <a:p>
            <a:endParaRPr sz="1350"/>
          </a:p>
        </p:txBody>
      </p:sp>
      <p:sp>
        <p:nvSpPr>
          <p:cNvPr id="359" name="object 359"/>
          <p:cNvSpPr/>
          <p:nvPr/>
        </p:nvSpPr>
        <p:spPr>
          <a:xfrm>
            <a:off x="5793867" y="3287267"/>
            <a:ext cx="220980" cy="55245"/>
          </a:xfrm>
          <a:custGeom>
            <a:avLst/>
            <a:gdLst/>
            <a:ahLst/>
            <a:cxnLst/>
            <a:rect l="l" t="t" r="r" b="b"/>
            <a:pathLst>
              <a:path w="294640" h="73660">
                <a:moveTo>
                  <a:pt x="0" y="73533"/>
                </a:moveTo>
                <a:lnTo>
                  <a:pt x="220599" y="73533"/>
                </a:lnTo>
                <a:lnTo>
                  <a:pt x="294132" y="0"/>
                </a:lnTo>
              </a:path>
            </a:pathLst>
          </a:custGeom>
          <a:ln w="12700">
            <a:solidFill>
              <a:srgbClr val="7E7E7E"/>
            </a:solidFill>
          </a:ln>
        </p:spPr>
        <p:txBody>
          <a:bodyPr wrap="square" lIns="0" tIns="0" rIns="0" bIns="0" rtlCol="0"/>
          <a:lstStyle/>
          <a:p>
            <a:endParaRPr sz="1350"/>
          </a:p>
        </p:txBody>
      </p:sp>
      <p:sp>
        <p:nvSpPr>
          <p:cNvPr id="360" name="object 360"/>
          <p:cNvSpPr/>
          <p:nvPr/>
        </p:nvSpPr>
        <p:spPr>
          <a:xfrm>
            <a:off x="5959316" y="3342418"/>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361" name="object 361"/>
          <p:cNvSpPr/>
          <p:nvPr/>
        </p:nvSpPr>
        <p:spPr>
          <a:xfrm>
            <a:off x="7247763" y="3341275"/>
            <a:ext cx="165734" cy="200025"/>
          </a:xfrm>
          <a:custGeom>
            <a:avLst/>
            <a:gdLst/>
            <a:ahLst/>
            <a:cxnLst/>
            <a:rect l="l" t="t" r="r" b="b"/>
            <a:pathLst>
              <a:path w="220979" h="266700">
                <a:moveTo>
                  <a:pt x="0" y="0"/>
                </a:moveTo>
                <a:lnTo>
                  <a:pt x="220599" y="0"/>
                </a:lnTo>
                <a:lnTo>
                  <a:pt x="220599" y="266318"/>
                </a:lnTo>
                <a:lnTo>
                  <a:pt x="0" y="266318"/>
                </a:lnTo>
                <a:lnTo>
                  <a:pt x="0" y="0"/>
                </a:lnTo>
                <a:close/>
              </a:path>
            </a:pathLst>
          </a:custGeom>
          <a:solidFill>
            <a:srgbClr val="73CEE2"/>
          </a:solidFill>
        </p:spPr>
        <p:txBody>
          <a:bodyPr wrap="square" lIns="0" tIns="0" rIns="0" bIns="0" rtlCol="0"/>
          <a:lstStyle/>
          <a:p>
            <a:endParaRPr sz="1350"/>
          </a:p>
        </p:txBody>
      </p:sp>
      <p:sp>
        <p:nvSpPr>
          <p:cNvPr id="362" name="object 362"/>
          <p:cNvSpPr/>
          <p:nvPr/>
        </p:nvSpPr>
        <p:spPr>
          <a:xfrm>
            <a:off x="7413212" y="3286125"/>
            <a:ext cx="55245" cy="255270"/>
          </a:xfrm>
          <a:custGeom>
            <a:avLst/>
            <a:gdLst/>
            <a:ahLst/>
            <a:cxnLst/>
            <a:rect l="l" t="t" r="r" b="b"/>
            <a:pathLst>
              <a:path w="73659" h="340360">
                <a:moveTo>
                  <a:pt x="73533" y="0"/>
                </a:moveTo>
                <a:lnTo>
                  <a:pt x="0" y="73533"/>
                </a:lnTo>
                <a:lnTo>
                  <a:pt x="0" y="339852"/>
                </a:lnTo>
                <a:lnTo>
                  <a:pt x="73533" y="266319"/>
                </a:lnTo>
                <a:lnTo>
                  <a:pt x="73533" y="0"/>
                </a:lnTo>
                <a:close/>
              </a:path>
            </a:pathLst>
          </a:custGeom>
          <a:solidFill>
            <a:srgbClr val="5CA6B6"/>
          </a:solidFill>
        </p:spPr>
        <p:txBody>
          <a:bodyPr wrap="square" lIns="0" tIns="0" rIns="0" bIns="0" rtlCol="0"/>
          <a:lstStyle/>
          <a:p>
            <a:endParaRPr sz="1350"/>
          </a:p>
        </p:txBody>
      </p:sp>
      <p:sp>
        <p:nvSpPr>
          <p:cNvPr id="363" name="object 363"/>
          <p:cNvSpPr/>
          <p:nvPr/>
        </p:nvSpPr>
        <p:spPr>
          <a:xfrm>
            <a:off x="7247762" y="3286125"/>
            <a:ext cx="220980" cy="55245"/>
          </a:xfrm>
          <a:custGeom>
            <a:avLst/>
            <a:gdLst/>
            <a:ahLst/>
            <a:cxnLst/>
            <a:rect l="l" t="t" r="r" b="b"/>
            <a:pathLst>
              <a:path w="294640" h="73660">
                <a:moveTo>
                  <a:pt x="294132" y="0"/>
                </a:moveTo>
                <a:lnTo>
                  <a:pt x="73533" y="0"/>
                </a:lnTo>
                <a:lnTo>
                  <a:pt x="0" y="73533"/>
                </a:lnTo>
                <a:lnTo>
                  <a:pt x="220599" y="73533"/>
                </a:lnTo>
                <a:lnTo>
                  <a:pt x="294132" y="0"/>
                </a:lnTo>
                <a:close/>
              </a:path>
            </a:pathLst>
          </a:custGeom>
          <a:solidFill>
            <a:srgbClr val="8ED7E8"/>
          </a:solidFill>
        </p:spPr>
        <p:txBody>
          <a:bodyPr wrap="square" lIns="0" tIns="0" rIns="0" bIns="0" rtlCol="0"/>
          <a:lstStyle/>
          <a:p>
            <a:endParaRPr sz="1350"/>
          </a:p>
        </p:txBody>
      </p:sp>
      <p:sp>
        <p:nvSpPr>
          <p:cNvPr id="364" name="object 364"/>
          <p:cNvSpPr/>
          <p:nvPr/>
        </p:nvSpPr>
        <p:spPr>
          <a:xfrm>
            <a:off x="7247762" y="3286125"/>
            <a:ext cx="220980" cy="255270"/>
          </a:xfrm>
          <a:custGeom>
            <a:avLst/>
            <a:gdLst/>
            <a:ahLst/>
            <a:cxnLst/>
            <a:rect l="l" t="t" r="r" b="b"/>
            <a:pathLst>
              <a:path w="294640" h="340360">
                <a:moveTo>
                  <a:pt x="0" y="73533"/>
                </a:moveTo>
                <a:lnTo>
                  <a:pt x="73533" y="0"/>
                </a:lnTo>
                <a:lnTo>
                  <a:pt x="294132" y="0"/>
                </a:lnTo>
                <a:lnTo>
                  <a:pt x="294132" y="266319"/>
                </a:lnTo>
                <a:lnTo>
                  <a:pt x="220599" y="339852"/>
                </a:lnTo>
                <a:lnTo>
                  <a:pt x="0" y="339852"/>
                </a:lnTo>
                <a:lnTo>
                  <a:pt x="0" y="73533"/>
                </a:lnTo>
                <a:close/>
              </a:path>
            </a:pathLst>
          </a:custGeom>
          <a:ln w="12700">
            <a:solidFill>
              <a:srgbClr val="7E7E7E"/>
            </a:solidFill>
          </a:ln>
        </p:spPr>
        <p:txBody>
          <a:bodyPr wrap="square" lIns="0" tIns="0" rIns="0" bIns="0" rtlCol="0"/>
          <a:lstStyle/>
          <a:p>
            <a:endParaRPr sz="1350"/>
          </a:p>
        </p:txBody>
      </p:sp>
      <p:sp>
        <p:nvSpPr>
          <p:cNvPr id="365" name="object 365"/>
          <p:cNvSpPr/>
          <p:nvPr/>
        </p:nvSpPr>
        <p:spPr>
          <a:xfrm>
            <a:off x="7247762" y="3286125"/>
            <a:ext cx="220980" cy="55245"/>
          </a:xfrm>
          <a:custGeom>
            <a:avLst/>
            <a:gdLst/>
            <a:ahLst/>
            <a:cxnLst/>
            <a:rect l="l" t="t" r="r" b="b"/>
            <a:pathLst>
              <a:path w="294640" h="73660">
                <a:moveTo>
                  <a:pt x="0" y="73533"/>
                </a:moveTo>
                <a:lnTo>
                  <a:pt x="220599" y="73533"/>
                </a:lnTo>
                <a:lnTo>
                  <a:pt x="294132" y="0"/>
                </a:lnTo>
              </a:path>
            </a:pathLst>
          </a:custGeom>
          <a:ln w="12700">
            <a:solidFill>
              <a:srgbClr val="7E7E7E"/>
            </a:solidFill>
          </a:ln>
        </p:spPr>
        <p:txBody>
          <a:bodyPr wrap="square" lIns="0" tIns="0" rIns="0" bIns="0" rtlCol="0"/>
          <a:lstStyle/>
          <a:p>
            <a:endParaRPr sz="1350"/>
          </a:p>
        </p:txBody>
      </p:sp>
      <p:sp>
        <p:nvSpPr>
          <p:cNvPr id="366" name="object 366"/>
          <p:cNvSpPr/>
          <p:nvPr/>
        </p:nvSpPr>
        <p:spPr>
          <a:xfrm>
            <a:off x="7413212" y="3341275"/>
            <a:ext cx="0" cy="200025"/>
          </a:xfrm>
          <a:custGeom>
            <a:avLst/>
            <a:gdLst/>
            <a:ahLst/>
            <a:cxnLst/>
            <a:rect l="l" t="t" r="r" b="b"/>
            <a:pathLst>
              <a:path h="266700">
                <a:moveTo>
                  <a:pt x="0" y="0"/>
                </a:moveTo>
                <a:lnTo>
                  <a:pt x="0" y="266319"/>
                </a:lnTo>
              </a:path>
            </a:pathLst>
          </a:custGeom>
          <a:ln w="12700">
            <a:solidFill>
              <a:srgbClr val="7E7E7E"/>
            </a:solidFill>
          </a:ln>
        </p:spPr>
        <p:txBody>
          <a:bodyPr wrap="square" lIns="0" tIns="0" rIns="0" bIns="0" rtlCol="0"/>
          <a:lstStyle/>
          <a:p>
            <a:endParaRPr sz="1350"/>
          </a:p>
        </p:txBody>
      </p:sp>
      <p:sp>
        <p:nvSpPr>
          <p:cNvPr id="367" name="object 367"/>
          <p:cNvSpPr/>
          <p:nvPr/>
        </p:nvSpPr>
        <p:spPr>
          <a:xfrm>
            <a:off x="6957442" y="3338988"/>
            <a:ext cx="165734" cy="200025"/>
          </a:xfrm>
          <a:custGeom>
            <a:avLst/>
            <a:gdLst/>
            <a:ahLst/>
            <a:cxnLst/>
            <a:rect l="l" t="t" r="r" b="b"/>
            <a:pathLst>
              <a:path w="220979" h="266700">
                <a:moveTo>
                  <a:pt x="0" y="0"/>
                </a:moveTo>
                <a:lnTo>
                  <a:pt x="220599" y="0"/>
                </a:lnTo>
                <a:lnTo>
                  <a:pt x="220599" y="266318"/>
                </a:lnTo>
                <a:lnTo>
                  <a:pt x="0" y="266318"/>
                </a:lnTo>
                <a:lnTo>
                  <a:pt x="0" y="0"/>
                </a:lnTo>
                <a:close/>
              </a:path>
            </a:pathLst>
          </a:custGeom>
          <a:solidFill>
            <a:srgbClr val="73CEE2"/>
          </a:solidFill>
        </p:spPr>
        <p:txBody>
          <a:bodyPr wrap="square" lIns="0" tIns="0" rIns="0" bIns="0" rtlCol="0"/>
          <a:lstStyle/>
          <a:p>
            <a:endParaRPr sz="1350"/>
          </a:p>
        </p:txBody>
      </p:sp>
      <p:sp>
        <p:nvSpPr>
          <p:cNvPr id="368" name="object 368"/>
          <p:cNvSpPr/>
          <p:nvPr/>
        </p:nvSpPr>
        <p:spPr>
          <a:xfrm>
            <a:off x="7122890" y="3283838"/>
            <a:ext cx="55245" cy="255270"/>
          </a:xfrm>
          <a:custGeom>
            <a:avLst/>
            <a:gdLst/>
            <a:ahLst/>
            <a:cxnLst/>
            <a:rect l="l" t="t" r="r" b="b"/>
            <a:pathLst>
              <a:path w="73659" h="340360">
                <a:moveTo>
                  <a:pt x="73533" y="0"/>
                </a:moveTo>
                <a:lnTo>
                  <a:pt x="0" y="73533"/>
                </a:lnTo>
                <a:lnTo>
                  <a:pt x="0" y="339852"/>
                </a:lnTo>
                <a:lnTo>
                  <a:pt x="73533" y="266319"/>
                </a:lnTo>
                <a:lnTo>
                  <a:pt x="73533" y="0"/>
                </a:lnTo>
                <a:close/>
              </a:path>
            </a:pathLst>
          </a:custGeom>
          <a:solidFill>
            <a:srgbClr val="5CA6B6"/>
          </a:solidFill>
        </p:spPr>
        <p:txBody>
          <a:bodyPr wrap="square" lIns="0" tIns="0" rIns="0" bIns="0" rtlCol="0"/>
          <a:lstStyle/>
          <a:p>
            <a:endParaRPr sz="1350"/>
          </a:p>
        </p:txBody>
      </p:sp>
      <p:sp>
        <p:nvSpPr>
          <p:cNvPr id="369" name="object 369"/>
          <p:cNvSpPr/>
          <p:nvPr/>
        </p:nvSpPr>
        <p:spPr>
          <a:xfrm>
            <a:off x="6957441" y="3283838"/>
            <a:ext cx="220980" cy="55245"/>
          </a:xfrm>
          <a:custGeom>
            <a:avLst/>
            <a:gdLst/>
            <a:ahLst/>
            <a:cxnLst/>
            <a:rect l="l" t="t" r="r" b="b"/>
            <a:pathLst>
              <a:path w="294640" h="73660">
                <a:moveTo>
                  <a:pt x="294132" y="0"/>
                </a:moveTo>
                <a:lnTo>
                  <a:pt x="73533" y="0"/>
                </a:lnTo>
                <a:lnTo>
                  <a:pt x="0" y="73533"/>
                </a:lnTo>
                <a:lnTo>
                  <a:pt x="220599" y="73533"/>
                </a:lnTo>
                <a:lnTo>
                  <a:pt x="294132" y="0"/>
                </a:lnTo>
                <a:close/>
              </a:path>
            </a:pathLst>
          </a:custGeom>
          <a:solidFill>
            <a:srgbClr val="8ED7E8"/>
          </a:solidFill>
        </p:spPr>
        <p:txBody>
          <a:bodyPr wrap="square" lIns="0" tIns="0" rIns="0" bIns="0" rtlCol="0"/>
          <a:lstStyle/>
          <a:p>
            <a:endParaRPr sz="1350"/>
          </a:p>
        </p:txBody>
      </p:sp>
      <p:sp>
        <p:nvSpPr>
          <p:cNvPr id="370" name="object 370"/>
          <p:cNvSpPr/>
          <p:nvPr/>
        </p:nvSpPr>
        <p:spPr>
          <a:xfrm>
            <a:off x="6957441" y="3283838"/>
            <a:ext cx="220980" cy="255270"/>
          </a:xfrm>
          <a:custGeom>
            <a:avLst/>
            <a:gdLst/>
            <a:ahLst/>
            <a:cxnLst/>
            <a:rect l="l" t="t" r="r" b="b"/>
            <a:pathLst>
              <a:path w="294640" h="340360">
                <a:moveTo>
                  <a:pt x="0" y="73533"/>
                </a:moveTo>
                <a:lnTo>
                  <a:pt x="73533" y="0"/>
                </a:lnTo>
                <a:lnTo>
                  <a:pt x="294132" y="0"/>
                </a:lnTo>
                <a:lnTo>
                  <a:pt x="294132" y="266319"/>
                </a:lnTo>
                <a:lnTo>
                  <a:pt x="220599" y="339852"/>
                </a:lnTo>
                <a:lnTo>
                  <a:pt x="0" y="339852"/>
                </a:lnTo>
                <a:lnTo>
                  <a:pt x="0" y="73533"/>
                </a:lnTo>
                <a:close/>
              </a:path>
            </a:pathLst>
          </a:custGeom>
          <a:ln w="12700">
            <a:solidFill>
              <a:srgbClr val="7E7E7E"/>
            </a:solidFill>
          </a:ln>
        </p:spPr>
        <p:txBody>
          <a:bodyPr wrap="square" lIns="0" tIns="0" rIns="0" bIns="0" rtlCol="0"/>
          <a:lstStyle/>
          <a:p>
            <a:endParaRPr sz="1350"/>
          </a:p>
        </p:txBody>
      </p:sp>
      <p:sp>
        <p:nvSpPr>
          <p:cNvPr id="371" name="object 371"/>
          <p:cNvSpPr/>
          <p:nvPr/>
        </p:nvSpPr>
        <p:spPr>
          <a:xfrm>
            <a:off x="6957441" y="3283838"/>
            <a:ext cx="220980" cy="55245"/>
          </a:xfrm>
          <a:custGeom>
            <a:avLst/>
            <a:gdLst/>
            <a:ahLst/>
            <a:cxnLst/>
            <a:rect l="l" t="t" r="r" b="b"/>
            <a:pathLst>
              <a:path w="294640" h="73660">
                <a:moveTo>
                  <a:pt x="0" y="73533"/>
                </a:moveTo>
                <a:lnTo>
                  <a:pt x="220599" y="73533"/>
                </a:lnTo>
                <a:lnTo>
                  <a:pt x="294132" y="0"/>
                </a:lnTo>
              </a:path>
            </a:pathLst>
          </a:custGeom>
          <a:ln w="12700">
            <a:solidFill>
              <a:srgbClr val="7E7E7E"/>
            </a:solidFill>
          </a:ln>
        </p:spPr>
        <p:txBody>
          <a:bodyPr wrap="square" lIns="0" tIns="0" rIns="0" bIns="0" rtlCol="0"/>
          <a:lstStyle/>
          <a:p>
            <a:endParaRPr sz="1350"/>
          </a:p>
        </p:txBody>
      </p:sp>
      <p:sp>
        <p:nvSpPr>
          <p:cNvPr id="372" name="object 372"/>
          <p:cNvSpPr/>
          <p:nvPr/>
        </p:nvSpPr>
        <p:spPr>
          <a:xfrm>
            <a:off x="7122890" y="3338988"/>
            <a:ext cx="0" cy="200025"/>
          </a:xfrm>
          <a:custGeom>
            <a:avLst/>
            <a:gdLst/>
            <a:ahLst/>
            <a:cxnLst/>
            <a:rect l="l" t="t" r="r" b="b"/>
            <a:pathLst>
              <a:path h="266700">
                <a:moveTo>
                  <a:pt x="0" y="0"/>
                </a:moveTo>
                <a:lnTo>
                  <a:pt x="0" y="266319"/>
                </a:lnTo>
              </a:path>
            </a:pathLst>
          </a:custGeom>
          <a:ln w="12700">
            <a:solidFill>
              <a:srgbClr val="7E7E7E"/>
            </a:solidFill>
          </a:ln>
        </p:spPr>
        <p:txBody>
          <a:bodyPr wrap="square" lIns="0" tIns="0" rIns="0" bIns="0" rtlCol="0"/>
          <a:lstStyle/>
          <a:p>
            <a:endParaRPr sz="1350"/>
          </a:p>
        </p:txBody>
      </p:sp>
      <p:sp>
        <p:nvSpPr>
          <p:cNvPr id="373" name="object 373"/>
          <p:cNvSpPr/>
          <p:nvPr/>
        </p:nvSpPr>
        <p:spPr>
          <a:xfrm>
            <a:off x="6665977" y="3342418"/>
            <a:ext cx="165734" cy="198596"/>
          </a:xfrm>
          <a:custGeom>
            <a:avLst/>
            <a:gdLst/>
            <a:ahLst/>
            <a:cxnLst/>
            <a:rect l="l" t="t" r="r" b="b"/>
            <a:pathLst>
              <a:path w="220979" h="264795">
                <a:moveTo>
                  <a:pt x="0" y="0"/>
                </a:moveTo>
                <a:lnTo>
                  <a:pt x="220599" y="0"/>
                </a:lnTo>
                <a:lnTo>
                  <a:pt x="220599" y="264795"/>
                </a:lnTo>
                <a:lnTo>
                  <a:pt x="0" y="264795"/>
                </a:lnTo>
                <a:lnTo>
                  <a:pt x="0" y="0"/>
                </a:lnTo>
                <a:close/>
              </a:path>
            </a:pathLst>
          </a:custGeom>
          <a:solidFill>
            <a:srgbClr val="73CEE2"/>
          </a:solidFill>
        </p:spPr>
        <p:txBody>
          <a:bodyPr wrap="square" lIns="0" tIns="0" rIns="0" bIns="0" rtlCol="0"/>
          <a:lstStyle/>
          <a:p>
            <a:endParaRPr sz="1350"/>
          </a:p>
        </p:txBody>
      </p:sp>
      <p:sp>
        <p:nvSpPr>
          <p:cNvPr id="374" name="object 374"/>
          <p:cNvSpPr/>
          <p:nvPr/>
        </p:nvSpPr>
        <p:spPr>
          <a:xfrm>
            <a:off x="6831425" y="3287268"/>
            <a:ext cx="55245" cy="253841"/>
          </a:xfrm>
          <a:custGeom>
            <a:avLst/>
            <a:gdLst/>
            <a:ahLst/>
            <a:cxnLst/>
            <a:rect l="l" t="t" r="r" b="b"/>
            <a:pathLst>
              <a:path w="73659" h="338454">
                <a:moveTo>
                  <a:pt x="73533" y="0"/>
                </a:moveTo>
                <a:lnTo>
                  <a:pt x="0" y="73533"/>
                </a:lnTo>
                <a:lnTo>
                  <a:pt x="0" y="338328"/>
                </a:lnTo>
                <a:lnTo>
                  <a:pt x="73533" y="264795"/>
                </a:lnTo>
                <a:lnTo>
                  <a:pt x="73533" y="0"/>
                </a:lnTo>
                <a:close/>
              </a:path>
            </a:pathLst>
          </a:custGeom>
          <a:solidFill>
            <a:srgbClr val="5CA6B6"/>
          </a:solidFill>
        </p:spPr>
        <p:txBody>
          <a:bodyPr wrap="square" lIns="0" tIns="0" rIns="0" bIns="0" rtlCol="0"/>
          <a:lstStyle/>
          <a:p>
            <a:endParaRPr sz="1350"/>
          </a:p>
        </p:txBody>
      </p:sp>
      <p:sp>
        <p:nvSpPr>
          <p:cNvPr id="375" name="object 375"/>
          <p:cNvSpPr/>
          <p:nvPr/>
        </p:nvSpPr>
        <p:spPr>
          <a:xfrm>
            <a:off x="6665977" y="3287267"/>
            <a:ext cx="220980" cy="55245"/>
          </a:xfrm>
          <a:custGeom>
            <a:avLst/>
            <a:gdLst/>
            <a:ahLst/>
            <a:cxnLst/>
            <a:rect l="l" t="t" r="r" b="b"/>
            <a:pathLst>
              <a:path w="294640" h="73660">
                <a:moveTo>
                  <a:pt x="294132" y="0"/>
                </a:moveTo>
                <a:lnTo>
                  <a:pt x="73533" y="0"/>
                </a:lnTo>
                <a:lnTo>
                  <a:pt x="0" y="73533"/>
                </a:lnTo>
                <a:lnTo>
                  <a:pt x="220599" y="73533"/>
                </a:lnTo>
                <a:lnTo>
                  <a:pt x="294132" y="0"/>
                </a:lnTo>
                <a:close/>
              </a:path>
            </a:pathLst>
          </a:custGeom>
          <a:solidFill>
            <a:srgbClr val="8ED7E8"/>
          </a:solidFill>
        </p:spPr>
        <p:txBody>
          <a:bodyPr wrap="square" lIns="0" tIns="0" rIns="0" bIns="0" rtlCol="0"/>
          <a:lstStyle/>
          <a:p>
            <a:endParaRPr sz="1350"/>
          </a:p>
        </p:txBody>
      </p:sp>
      <p:sp>
        <p:nvSpPr>
          <p:cNvPr id="376" name="object 376"/>
          <p:cNvSpPr/>
          <p:nvPr/>
        </p:nvSpPr>
        <p:spPr>
          <a:xfrm>
            <a:off x="6665977" y="3287268"/>
            <a:ext cx="220980" cy="253841"/>
          </a:xfrm>
          <a:custGeom>
            <a:avLst/>
            <a:gdLst/>
            <a:ahLst/>
            <a:cxnLst/>
            <a:rect l="l" t="t" r="r" b="b"/>
            <a:pathLst>
              <a:path w="294640" h="338454">
                <a:moveTo>
                  <a:pt x="0" y="73533"/>
                </a:moveTo>
                <a:lnTo>
                  <a:pt x="73533" y="0"/>
                </a:lnTo>
                <a:lnTo>
                  <a:pt x="294132" y="0"/>
                </a:lnTo>
                <a:lnTo>
                  <a:pt x="294132" y="264795"/>
                </a:lnTo>
                <a:lnTo>
                  <a:pt x="220599" y="338328"/>
                </a:lnTo>
                <a:lnTo>
                  <a:pt x="0" y="338328"/>
                </a:lnTo>
                <a:lnTo>
                  <a:pt x="0" y="73533"/>
                </a:lnTo>
                <a:close/>
              </a:path>
            </a:pathLst>
          </a:custGeom>
          <a:ln w="12700">
            <a:solidFill>
              <a:srgbClr val="7E7E7E"/>
            </a:solidFill>
          </a:ln>
        </p:spPr>
        <p:txBody>
          <a:bodyPr wrap="square" lIns="0" tIns="0" rIns="0" bIns="0" rtlCol="0"/>
          <a:lstStyle/>
          <a:p>
            <a:endParaRPr sz="1350"/>
          </a:p>
        </p:txBody>
      </p:sp>
      <p:sp>
        <p:nvSpPr>
          <p:cNvPr id="377" name="object 377"/>
          <p:cNvSpPr/>
          <p:nvPr/>
        </p:nvSpPr>
        <p:spPr>
          <a:xfrm>
            <a:off x="6665977" y="3287267"/>
            <a:ext cx="220980" cy="55245"/>
          </a:xfrm>
          <a:custGeom>
            <a:avLst/>
            <a:gdLst/>
            <a:ahLst/>
            <a:cxnLst/>
            <a:rect l="l" t="t" r="r" b="b"/>
            <a:pathLst>
              <a:path w="294640" h="73660">
                <a:moveTo>
                  <a:pt x="0" y="73533"/>
                </a:moveTo>
                <a:lnTo>
                  <a:pt x="220599" y="73533"/>
                </a:lnTo>
                <a:lnTo>
                  <a:pt x="294132" y="0"/>
                </a:lnTo>
              </a:path>
            </a:pathLst>
          </a:custGeom>
          <a:ln w="12700">
            <a:solidFill>
              <a:srgbClr val="7E7E7E"/>
            </a:solidFill>
          </a:ln>
        </p:spPr>
        <p:txBody>
          <a:bodyPr wrap="square" lIns="0" tIns="0" rIns="0" bIns="0" rtlCol="0"/>
          <a:lstStyle/>
          <a:p>
            <a:endParaRPr sz="1350"/>
          </a:p>
        </p:txBody>
      </p:sp>
      <p:sp>
        <p:nvSpPr>
          <p:cNvPr id="378" name="object 378"/>
          <p:cNvSpPr/>
          <p:nvPr/>
        </p:nvSpPr>
        <p:spPr>
          <a:xfrm>
            <a:off x="6831426" y="3342418"/>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379" name="object 379"/>
          <p:cNvSpPr/>
          <p:nvPr/>
        </p:nvSpPr>
        <p:spPr>
          <a:xfrm>
            <a:off x="7539229" y="4299109"/>
            <a:ext cx="165734" cy="198596"/>
          </a:xfrm>
          <a:custGeom>
            <a:avLst/>
            <a:gdLst/>
            <a:ahLst/>
            <a:cxnLst/>
            <a:rect l="l" t="t" r="r" b="b"/>
            <a:pathLst>
              <a:path w="220979" h="264795">
                <a:moveTo>
                  <a:pt x="0" y="0"/>
                </a:moveTo>
                <a:lnTo>
                  <a:pt x="220599" y="0"/>
                </a:lnTo>
                <a:lnTo>
                  <a:pt x="220599" y="264794"/>
                </a:lnTo>
                <a:lnTo>
                  <a:pt x="0" y="264794"/>
                </a:lnTo>
                <a:lnTo>
                  <a:pt x="0" y="0"/>
                </a:lnTo>
                <a:close/>
              </a:path>
            </a:pathLst>
          </a:custGeom>
          <a:solidFill>
            <a:srgbClr val="73CEE2"/>
          </a:solidFill>
        </p:spPr>
        <p:txBody>
          <a:bodyPr wrap="square" lIns="0" tIns="0" rIns="0" bIns="0" rtlCol="0"/>
          <a:lstStyle/>
          <a:p>
            <a:endParaRPr sz="1350"/>
          </a:p>
        </p:txBody>
      </p:sp>
      <p:sp>
        <p:nvSpPr>
          <p:cNvPr id="380" name="object 380"/>
          <p:cNvSpPr/>
          <p:nvPr/>
        </p:nvSpPr>
        <p:spPr>
          <a:xfrm>
            <a:off x="7704677" y="4243959"/>
            <a:ext cx="55245" cy="253841"/>
          </a:xfrm>
          <a:custGeom>
            <a:avLst/>
            <a:gdLst/>
            <a:ahLst/>
            <a:cxnLst/>
            <a:rect l="l" t="t" r="r" b="b"/>
            <a:pathLst>
              <a:path w="73659"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381" name="object 381"/>
          <p:cNvSpPr/>
          <p:nvPr/>
        </p:nvSpPr>
        <p:spPr>
          <a:xfrm>
            <a:off x="7539228" y="4243958"/>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382" name="object 382"/>
          <p:cNvSpPr/>
          <p:nvPr/>
        </p:nvSpPr>
        <p:spPr>
          <a:xfrm>
            <a:off x="7539228" y="4243959"/>
            <a:ext cx="220980" cy="253841"/>
          </a:xfrm>
          <a:custGeom>
            <a:avLst/>
            <a:gdLst/>
            <a:ahLst/>
            <a:cxnLst/>
            <a:rect l="l" t="t" r="r" b="b"/>
            <a:pathLst>
              <a:path w="294640"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383" name="object 383"/>
          <p:cNvSpPr/>
          <p:nvPr/>
        </p:nvSpPr>
        <p:spPr>
          <a:xfrm>
            <a:off x="7539228" y="4243958"/>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384" name="object 384"/>
          <p:cNvSpPr/>
          <p:nvPr/>
        </p:nvSpPr>
        <p:spPr>
          <a:xfrm>
            <a:off x="7704677" y="4299109"/>
            <a:ext cx="0" cy="198596"/>
          </a:xfrm>
          <a:custGeom>
            <a:avLst/>
            <a:gdLst/>
            <a:ahLst/>
            <a:cxnLst/>
            <a:rect l="l" t="t" r="r" b="b"/>
            <a:pathLst>
              <a:path h="264795">
                <a:moveTo>
                  <a:pt x="0" y="0"/>
                </a:moveTo>
                <a:lnTo>
                  <a:pt x="0" y="264794"/>
                </a:lnTo>
              </a:path>
            </a:pathLst>
          </a:custGeom>
          <a:ln w="12700">
            <a:solidFill>
              <a:srgbClr val="7E7E7E"/>
            </a:solidFill>
          </a:ln>
        </p:spPr>
        <p:txBody>
          <a:bodyPr wrap="square" lIns="0" tIns="0" rIns="0" bIns="0" rtlCol="0"/>
          <a:lstStyle/>
          <a:p>
            <a:endParaRPr sz="1350"/>
          </a:p>
        </p:txBody>
      </p:sp>
      <p:sp>
        <p:nvSpPr>
          <p:cNvPr id="385" name="object 385"/>
          <p:cNvSpPr/>
          <p:nvPr/>
        </p:nvSpPr>
        <p:spPr>
          <a:xfrm>
            <a:off x="5502402" y="3662458"/>
            <a:ext cx="165734" cy="198596"/>
          </a:xfrm>
          <a:custGeom>
            <a:avLst/>
            <a:gdLst/>
            <a:ahLst/>
            <a:cxnLst/>
            <a:rect l="l" t="t" r="r" b="b"/>
            <a:pathLst>
              <a:path w="220979" h="264795">
                <a:moveTo>
                  <a:pt x="0" y="0"/>
                </a:moveTo>
                <a:lnTo>
                  <a:pt x="220599" y="0"/>
                </a:lnTo>
                <a:lnTo>
                  <a:pt x="220599" y="264794"/>
                </a:lnTo>
                <a:lnTo>
                  <a:pt x="0" y="264794"/>
                </a:lnTo>
                <a:lnTo>
                  <a:pt x="0" y="0"/>
                </a:lnTo>
                <a:close/>
              </a:path>
            </a:pathLst>
          </a:custGeom>
          <a:solidFill>
            <a:srgbClr val="73CEE2"/>
          </a:solidFill>
        </p:spPr>
        <p:txBody>
          <a:bodyPr wrap="square" lIns="0" tIns="0" rIns="0" bIns="0" rtlCol="0"/>
          <a:lstStyle/>
          <a:p>
            <a:endParaRPr sz="1350"/>
          </a:p>
        </p:txBody>
      </p:sp>
      <p:sp>
        <p:nvSpPr>
          <p:cNvPr id="386" name="object 386"/>
          <p:cNvSpPr/>
          <p:nvPr/>
        </p:nvSpPr>
        <p:spPr>
          <a:xfrm>
            <a:off x="5667851" y="3607309"/>
            <a:ext cx="55245" cy="253841"/>
          </a:xfrm>
          <a:custGeom>
            <a:avLst/>
            <a:gdLst/>
            <a:ahLst/>
            <a:cxnLst/>
            <a:rect l="l" t="t" r="r" b="b"/>
            <a:pathLst>
              <a:path w="73659"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387" name="object 387"/>
          <p:cNvSpPr/>
          <p:nvPr/>
        </p:nvSpPr>
        <p:spPr>
          <a:xfrm>
            <a:off x="5502401" y="3607308"/>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388" name="object 388"/>
          <p:cNvSpPr/>
          <p:nvPr/>
        </p:nvSpPr>
        <p:spPr>
          <a:xfrm>
            <a:off x="5502401" y="3607309"/>
            <a:ext cx="220980" cy="253841"/>
          </a:xfrm>
          <a:custGeom>
            <a:avLst/>
            <a:gdLst/>
            <a:ahLst/>
            <a:cxnLst/>
            <a:rect l="l" t="t" r="r" b="b"/>
            <a:pathLst>
              <a:path w="294640"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389" name="object 389"/>
          <p:cNvSpPr/>
          <p:nvPr/>
        </p:nvSpPr>
        <p:spPr>
          <a:xfrm>
            <a:off x="5502401" y="3607308"/>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390" name="object 390"/>
          <p:cNvSpPr/>
          <p:nvPr/>
        </p:nvSpPr>
        <p:spPr>
          <a:xfrm>
            <a:off x="5667851" y="3662458"/>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391" name="object 391"/>
          <p:cNvSpPr/>
          <p:nvPr/>
        </p:nvSpPr>
        <p:spPr>
          <a:xfrm>
            <a:off x="5212081" y="3660172"/>
            <a:ext cx="165734" cy="198596"/>
          </a:xfrm>
          <a:custGeom>
            <a:avLst/>
            <a:gdLst/>
            <a:ahLst/>
            <a:cxnLst/>
            <a:rect l="l" t="t" r="r" b="b"/>
            <a:pathLst>
              <a:path w="220979" h="264795">
                <a:moveTo>
                  <a:pt x="0" y="0"/>
                </a:moveTo>
                <a:lnTo>
                  <a:pt x="220599" y="0"/>
                </a:lnTo>
                <a:lnTo>
                  <a:pt x="220599" y="264795"/>
                </a:lnTo>
                <a:lnTo>
                  <a:pt x="0" y="264795"/>
                </a:lnTo>
                <a:lnTo>
                  <a:pt x="0" y="0"/>
                </a:lnTo>
                <a:close/>
              </a:path>
            </a:pathLst>
          </a:custGeom>
          <a:solidFill>
            <a:srgbClr val="73CEE2"/>
          </a:solidFill>
        </p:spPr>
        <p:txBody>
          <a:bodyPr wrap="square" lIns="0" tIns="0" rIns="0" bIns="0" rtlCol="0"/>
          <a:lstStyle/>
          <a:p>
            <a:endParaRPr sz="1350"/>
          </a:p>
        </p:txBody>
      </p:sp>
      <p:sp>
        <p:nvSpPr>
          <p:cNvPr id="392" name="object 392"/>
          <p:cNvSpPr/>
          <p:nvPr/>
        </p:nvSpPr>
        <p:spPr>
          <a:xfrm>
            <a:off x="5377529" y="3605023"/>
            <a:ext cx="55245" cy="253841"/>
          </a:xfrm>
          <a:custGeom>
            <a:avLst/>
            <a:gdLst/>
            <a:ahLst/>
            <a:cxnLst/>
            <a:rect l="l" t="t" r="r" b="b"/>
            <a:pathLst>
              <a:path w="73659"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393" name="object 393"/>
          <p:cNvSpPr/>
          <p:nvPr/>
        </p:nvSpPr>
        <p:spPr>
          <a:xfrm>
            <a:off x="5212080" y="3605022"/>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394" name="object 394"/>
          <p:cNvSpPr/>
          <p:nvPr/>
        </p:nvSpPr>
        <p:spPr>
          <a:xfrm>
            <a:off x="5212080" y="3605023"/>
            <a:ext cx="220980" cy="253841"/>
          </a:xfrm>
          <a:custGeom>
            <a:avLst/>
            <a:gdLst/>
            <a:ahLst/>
            <a:cxnLst/>
            <a:rect l="l" t="t" r="r" b="b"/>
            <a:pathLst>
              <a:path w="294640"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395" name="object 395"/>
          <p:cNvSpPr/>
          <p:nvPr/>
        </p:nvSpPr>
        <p:spPr>
          <a:xfrm>
            <a:off x="5212080" y="3605022"/>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396" name="object 396"/>
          <p:cNvSpPr/>
          <p:nvPr/>
        </p:nvSpPr>
        <p:spPr>
          <a:xfrm>
            <a:off x="5377529" y="3660172"/>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397" name="object 397"/>
          <p:cNvSpPr/>
          <p:nvPr/>
        </p:nvSpPr>
        <p:spPr>
          <a:xfrm>
            <a:off x="4920615" y="3662458"/>
            <a:ext cx="165734" cy="200025"/>
          </a:xfrm>
          <a:custGeom>
            <a:avLst/>
            <a:gdLst/>
            <a:ahLst/>
            <a:cxnLst/>
            <a:rect l="l" t="t" r="r" b="b"/>
            <a:pathLst>
              <a:path w="220979" h="266700">
                <a:moveTo>
                  <a:pt x="0" y="0"/>
                </a:moveTo>
                <a:lnTo>
                  <a:pt x="220599" y="0"/>
                </a:lnTo>
                <a:lnTo>
                  <a:pt x="220599" y="266319"/>
                </a:lnTo>
                <a:lnTo>
                  <a:pt x="0" y="266319"/>
                </a:lnTo>
                <a:lnTo>
                  <a:pt x="0" y="0"/>
                </a:lnTo>
                <a:close/>
              </a:path>
            </a:pathLst>
          </a:custGeom>
          <a:solidFill>
            <a:srgbClr val="73CEE2"/>
          </a:solidFill>
        </p:spPr>
        <p:txBody>
          <a:bodyPr wrap="square" lIns="0" tIns="0" rIns="0" bIns="0" rtlCol="0"/>
          <a:lstStyle/>
          <a:p>
            <a:endParaRPr sz="1350"/>
          </a:p>
        </p:txBody>
      </p:sp>
      <p:sp>
        <p:nvSpPr>
          <p:cNvPr id="398" name="object 398"/>
          <p:cNvSpPr/>
          <p:nvPr/>
        </p:nvSpPr>
        <p:spPr>
          <a:xfrm>
            <a:off x="5086064" y="3607308"/>
            <a:ext cx="55245" cy="255270"/>
          </a:xfrm>
          <a:custGeom>
            <a:avLst/>
            <a:gdLst/>
            <a:ahLst/>
            <a:cxnLst/>
            <a:rect l="l" t="t" r="r" b="b"/>
            <a:pathLst>
              <a:path w="73659" h="340360">
                <a:moveTo>
                  <a:pt x="73533" y="0"/>
                </a:moveTo>
                <a:lnTo>
                  <a:pt x="0" y="73532"/>
                </a:lnTo>
                <a:lnTo>
                  <a:pt x="0" y="339851"/>
                </a:lnTo>
                <a:lnTo>
                  <a:pt x="73533" y="266318"/>
                </a:lnTo>
                <a:lnTo>
                  <a:pt x="73533" y="0"/>
                </a:lnTo>
                <a:close/>
              </a:path>
            </a:pathLst>
          </a:custGeom>
          <a:solidFill>
            <a:srgbClr val="5CA6B6"/>
          </a:solidFill>
        </p:spPr>
        <p:txBody>
          <a:bodyPr wrap="square" lIns="0" tIns="0" rIns="0" bIns="0" rtlCol="0"/>
          <a:lstStyle/>
          <a:p>
            <a:endParaRPr sz="1350"/>
          </a:p>
        </p:txBody>
      </p:sp>
      <p:sp>
        <p:nvSpPr>
          <p:cNvPr id="399" name="object 399"/>
          <p:cNvSpPr/>
          <p:nvPr/>
        </p:nvSpPr>
        <p:spPr>
          <a:xfrm>
            <a:off x="4920614" y="3607308"/>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400" name="object 400"/>
          <p:cNvSpPr/>
          <p:nvPr/>
        </p:nvSpPr>
        <p:spPr>
          <a:xfrm>
            <a:off x="4920614" y="3607308"/>
            <a:ext cx="220980" cy="255270"/>
          </a:xfrm>
          <a:custGeom>
            <a:avLst/>
            <a:gdLst/>
            <a:ahLst/>
            <a:cxnLst/>
            <a:rect l="l" t="t" r="r" b="b"/>
            <a:pathLst>
              <a:path w="294640" h="340360">
                <a:moveTo>
                  <a:pt x="0" y="73532"/>
                </a:moveTo>
                <a:lnTo>
                  <a:pt x="73533" y="0"/>
                </a:lnTo>
                <a:lnTo>
                  <a:pt x="294132" y="0"/>
                </a:lnTo>
                <a:lnTo>
                  <a:pt x="294132" y="266318"/>
                </a:lnTo>
                <a:lnTo>
                  <a:pt x="220599" y="339851"/>
                </a:lnTo>
                <a:lnTo>
                  <a:pt x="0" y="339851"/>
                </a:lnTo>
                <a:lnTo>
                  <a:pt x="0" y="73532"/>
                </a:lnTo>
                <a:close/>
              </a:path>
            </a:pathLst>
          </a:custGeom>
          <a:ln w="12700">
            <a:solidFill>
              <a:srgbClr val="7E7E7E"/>
            </a:solidFill>
          </a:ln>
        </p:spPr>
        <p:txBody>
          <a:bodyPr wrap="square" lIns="0" tIns="0" rIns="0" bIns="0" rtlCol="0"/>
          <a:lstStyle/>
          <a:p>
            <a:endParaRPr sz="1350"/>
          </a:p>
        </p:txBody>
      </p:sp>
      <p:sp>
        <p:nvSpPr>
          <p:cNvPr id="401" name="object 401"/>
          <p:cNvSpPr/>
          <p:nvPr/>
        </p:nvSpPr>
        <p:spPr>
          <a:xfrm>
            <a:off x="4920614" y="3607308"/>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402" name="object 402"/>
          <p:cNvSpPr/>
          <p:nvPr/>
        </p:nvSpPr>
        <p:spPr>
          <a:xfrm>
            <a:off x="5086064" y="3662458"/>
            <a:ext cx="0" cy="200025"/>
          </a:xfrm>
          <a:custGeom>
            <a:avLst/>
            <a:gdLst/>
            <a:ahLst/>
            <a:cxnLst/>
            <a:rect l="l" t="t" r="r" b="b"/>
            <a:pathLst>
              <a:path h="266700">
                <a:moveTo>
                  <a:pt x="0" y="0"/>
                </a:moveTo>
                <a:lnTo>
                  <a:pt x="0" y="266319"/>
                </a:lnTo>
              </a:path>
            </a:pathLst>
          </a:custGeom>
          <a:ln w="12700">
            <a:solidFill>
              <a:srgbClr val="7E7E7E"/>
            </a:solidFill>
          </a:ln>
        </p:spPr>
        <p:txBody>
          <a:bodyPr wrap="square" lIns="0" tIns="0" rIns="0" bIns="0" rtlCol="0"/>
          <a:lstStyle/>
          <a:p>
            <a:endParaRPr sz="1350"/>
          </a:p>
        </p:txBody>
      </p:sp>
      <p:sp>
        <p:nvSpPr>
          <p:cNvPr id="403" name="object 403"/>
          <p:cNvSpPr/>
          <p:nvPr/>
        </p:nvSpPr>
        <p:spPr>
          <a:xfrm>
            <a:off x="6375654" y="3662458"/>
            <a:ext cx="165734" cy="198596"/>
          </a:xfrm>
          <a:custGeom>
            <a:avLst/>
            <a:gdLst/>
            <a:ahLst/>
            <a:cxnLst/>
            <a:rect l="l" t="t" r="r" b="b"/>
            <a:pathLst>
              <a:path w="220979" h="264795">
                <a:moveTo>
                  <a:pt x="0" y="0"/>
                </a:moveTo>
                <a:lnTo>
                  <a:pt x="220599" y="0"/>
                </a:lnTo>
                <a:lnTo>
                  <a:pt x="220599" y="264794"/>
                </a:lnTo>
                <a:lnTo>
                  <a:pt x="0" y="264794"/>
                </a:lnTo>
                <a:lnTo>
                  <a:pt x="0" y="0"/>
                </a:lnTo>
                <a:close/>
              </a:path>
            </a:pathLst>
          </a:custGeom>
          <a:solidFill>
            <a:srgbClr val="73CEE2"/>
          </a:solidFill>
        </p:spPr>
        <p:txBody>
          <a:bodyPr wrap="square" lIns="0" tIns="0" rIns="0" bIns="0" rtlCol="0"/>
          <a:lstStyle/>
          <a:p>
            <a:endParaRPr sz="1350"/>
          </a:p>
        </p:txBody>
      </p:sp>
      <p:sp>
        <p:nvSpPr>
          <p:cNvPr id="404" name="object 404"/>
          <p:cNvSpPr/>
          <p:nvPr/>
        </p:nvSpPr>
        <p:spPr>
          <a:xfrm>
            <a:off x="6541103" y="3607309"/>
            <a:ext cx="55245" cy="253841"/>
          </a:xfrm>
          <a:custGeom>
            <a:avLst/>
            <a:gdLst/>
            <a:ahLst/>
            <a:cxnLst/>
            <a:rect l="l" t="t" r="r" b="b"/>
            <a:pathLst>
              <a:path w="73659"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405" name="object 405"/>
          <p:cNvSpPr/>
          <p:nvPr/>
        </p:nvSpPr>
        <p:spPr>
          <a:xfrm>
            <a:off x="6375653" y="3607308"/>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406" name="object 406"/>
          <p:cNvSpPr/>
          <p:nvPr/>
        </p:nvSpPr>
        <p:spPr>
          <a:xfrm>
            <a:off x="6375653" y="3607309"/>
            <a:ext cx="220980" cy="253841"/>
          </a:xfrm>
          <a:custGeom>
            <a:avLst/>
            <a:gdLst/>
            <a:ahLst/>
            <a:cxnLst/>
            <a:rect l="l" t="t" r="r" b="b"/>
            <a:pathLst>
              <a:path w="294640"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407" name="object 407"/>
          <p:cNvSpPr/>
          <p:nvPr/>
        </p:nvSpPr>
        <p:spPr>
          <a:xfrm>
            <a:off x="6375653" y="3607308"/>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408" name="object 408"/>
          <p:cNvSpPr/>
          <p:nvPr/>
        </p:nvSpPr>
        <p:spPr>
          <a:xfrm>
            <a:off x="6541103" y="3662458"/>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409" name="object 409"/>
          <p:cNvSpPr/>
          <p:nvPr/>
        </p:nvSpPr>
        <p:spPr>
          <a:xfrm>
            <a:off x="6084190" y="3660172"/>
            <a:ext cx="165734" cy="198596"/>
          </a:xfrm>
          <a:custGeom>
            <a:avLst/>
            <a:gdLst/>
            <a:ahLst/>
            <a:cxnLst/>
            <a:rect l="l" t="t" r="r" b="b"/>
            <a:pathLst>
              <a:path w="220979" h="264795">
                <a:moveTo>
                  <a:pt x="0" y="0"/>
                </a:moveTo>
                <a:lnTo>
                  <a:pt x="220599" y="0"/>
                </a:lnTo>
                <a:lnTo>
                  <a:pt x="220599" y="264795"/>
                </a:lnTo>
                <a:lnTo>
                  <a:pt x="0" y="264795"/>
                </a:lnTo>
                <a:lnTo>
                  <a:pt x="0" y="0"/>
                </a:lnTo>
                <a:close/>
              </a:path>
            </a:pathLst>
          </a:custGeom>
          <a:solidFill>
            <a:srgbClr val="73CEE2"/>
          </a:solidFill>
        </p:spPr>
        <p:txBody>
          <a:bodyPr wrap="square" lIns="0" tIns="0" rIns="0" bIns="0" rtlCol="0"/>
          <a:lstStyle/>
          <a:p>
            <a:endParaRPr sz="1350"/>
          </a:p>
        </p:txBody>
      </p:sp>
      <p:sp>
        <p:nvSpPr>
          <p:cNvPr id="410" name="object 410"/>
          <p:cNvSpPr/>
          <p:nvPr/>
        </p:nvSpPr>
        <p:spPr>
          <a:xfrm>
            <a:off x="6249638" y="3605023"/>
            <a:ext cx="55245" cy="253841"/>
          </a:xfrm>
          <a:custGeom>
            <a:avLst/>
            <a:gdLst/>
            <a:ahLst/>
            <a:cxnLst/>
            <a:rect l="l" t="t" r="r" b="b"/>
            <a:pathLst>
              <a:path w="73659"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411" name="object 411"/>
          <p:cNvSpPr/>
          <p:nvPr/>
        </p:nvSpPr>
        <p:spPr>
          <a:xfrm>
            <a:off x="6084189" y="3605022"/>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412" name="object 412"/>
          <p:cNvSpPr/>
          <p:nvPr/>
        </p:nvSpPr>
        <p:spPr>
          <a:xfrm>
            <a:off x="6084189" y="3605023"/>
            <a:ext cx="220980" cy="253841"/>
          </a:xfrm>
          <a:custGeom>
            <a:avLst/>
            <a:gdLst/>
            <a:ahLst/>
            <a:cxnLst/>
            <a:rect l="l" t="t" r="r" b="b"/>
            <a:pathLst>
              <a:path w="294640"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413" name="object 413"/>
          <p:cNvSpPr/>
          <p:nvPr/>
        </p:nvSpPr>
        <p:spPr>
          <a:xfrm>
            <a:off x="6084189" y="3605022"/>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414" name="object 414"/>
          <p:cNvSpPr/>
          <p:nvPr/>
        </p:nvSpPr>
        <p:spPr>
          <a:xfrm>
            <a:off x="6249638" y="3660172"/>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415" name="object 415"/>
          <p:cNvSpPr/>
          <p:nvPr/>
        </p:nvSpPr>
        <p:spPr>
          <a:xfrm>
            <a:off x="5793868" y="3662458"/>
            <a:ext cx="165734" cy="200025"/>
          </a:xfrm>
          <a:custGeom>
            <a:avLst/>
            <a:gdLst/>
            <a:ahLst/>
            <a:cxnLst/>
            <a:rect l="l" t="t" r="r" b="b"/>
            <a:pathLst>
              <a:path w="220979" h="266700">
                <a:moveTo>
                  <a:pt x="0" y="0"/>
                </a:moveTo>
                <a:lnTo>
                  <a:pt x="220599" y="0"/>
                </a:lnTo>
                <a:lnTo>
                  <a:pt x="220599" y="266319"/>
                </a:lnTo>
                <a:lnTo>
                  <a:pt x="0" y="266319"/>
                </a:lnTo>
                <a:lnTo>
                  <a:pt x="0" y="0"/>
                </a:lnTo>
                <a:close/>
              </a:path>
            </a:pathLst>
          </a:custGeom>
          <a:solidFill>
            <a:srgbClr val="73CEE2"/>
          </a:solidFill>
        </p:spPr>
        <p:txBody>
          <a:bodyPr wrap="square" lIns="0" tIns="0" rIns="0" bIns="0" rtlCol="0"/>
          <a:lstStyle/>
          <a:p>
            <a:endParaRPr sz="1350"/>
          </a:p>
        </p:txBody>
      </p:sp>
      <p:sp>
        <p:nvSpPr>
          <p:cNvPr id="416" name="object 416"/>
          <p:cNvSpPr/>
          <p:nvPr/>
        </p:nvSpPr>
        <p:spPr>
          <a:xfrm>
            <a:off x="5959316" y="3607308"/>
            <a:ext cx="55245" cy="255270"/>
          </a:xfrm>
          <a:custGeom>
            <a:avLst/>
            <a:gdLst/>
            <a:ahLst/>
            <a:cxnLst/>
            <a:rect l="l" t="t" r="r" b="b"/>
            <a:pathLst>
              <a:path w="73659" h="340360">
                <a:moveTo>
                  <a:pt x="73533" y="0"/>
                </a:moveTo>
                <a:lnTo>
                  <a:pt x="0" y="73532"/>
                </a:lnTo>
                <a:lnTo>
                  <a:pt x="0" y="339851"/>
                </a:lnTo>
                <a:lnTo>
                  <a:pt x="73533" y="266318"/>
                </a:lnTo>
                <a:lnTo>
                  <a:pt x="73533" y="0"/>
                </a:lnTo>
                <a:close/>
              </a:path>
            </a:pathLst>
          </a:custGeom>
          <a:solidFill>
            <a:srgbClr val="5CA6B6"/>
          </a:solidFill>
        </p:spPr>
        <p:txBody>
          <a:bodyPr wrap="square" lIns="0" tIns="0" rIns="0" bIns="0" rtlCol="0"/>
          <a:lstStyle/>
          <a:p>
            <a:endParaRPr sz="1350"/>
          </a:p>
        </p:txBody>
      </p:sp>
      <p:sp>
        <p:nvSpPr>
          <p:cNvPr id="417" name="object 417"/>
          <p:cNvSpPr/>
          <p:nvPr/>
        </p:nvSpPr>
        <p:spPr>
          <a:xfrm>
            <a:off x="5793867" y="3607308"/>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418" name="object 418"/>
          <p:cNvSpPr/>
          <p:nvPr/>
        </p:nvSpPr>
        <p:spPr>
          <a:xfrm>
            <a:off x="5793867" y="3607308"/>
            <a:ext cx="220980" cy="255270"/>
          </a:xfrm>
          <a:custGeom>
            <a:avLst/>
            <a:gdLst/>
            <a:ahLst/>
            <a:cxnLst/>
            <a:rect l="l" t="t" r="r" b="b"/>
            <a:pathLst>
              <a:path w="294640" h="340360">
                <a:moveTo>
                  <a:pt x="0" y="73532"/>
                </a:moveTo>
                <a:lnTo>
                  <a:pt x="73533" y="0"/>
                </a:lnTo>
                <a:lnTo>
                  <a:pt x="294132" y="0"/>
                </a:lnTo>
                <a:lnTo>
                  <a:pt x="294132" y="266318"/>
                </a:lnTo>
                <a:lnTo>
                  <a:pt x="220599" y="339851"/>
                </a:lnTo>
                <a:lnTo>
                  <a:pt x="0" y="339851"/>
                </a:lnTo>
                <a:lnTo>
                  <a:pt x="0" y="73532"/>
                </a:lnTo>
                <a:close/>
              </a:path>
            </a:pathLst>
          </a:custGeom>
          <a:ln w="12700">
            <a:solidFill>
              <a:srgbClr val="7E7E7E"/>
            </a:solidFill>
          </a:ln>
        </p:spPr>
        <p:txBody>
          <a:bodyPr wrap="square" lIns="0" tIns="0" rIns="0" bIns="0" rtlCol="0"/>
          <a:lstStyle/>
          <a:p>
            <a:endParaRPr sz="1350"/>
          </a:p>
        </p:txBody>
      </p:sp>
      <p:sp>
        <p:nvSpPr>
          <p:cNvPr id="419" name="object 419"/>
          <p:cNvSpPr/>
          <p:nvPr/>
        </p:nvSpPr>
        <p:spPr>
          <a:xfrm>
            <a:off x="5793867" y="3607308"/>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420" name="object 420"/>
          <p:cNvSpPr/>
          <p:nvPr/>
        </p:nvSpPr>
        <p:spPr>
          <a:xfrm>
            <a:off x="5959316" y="3662458"/>
            <a:ext cx="0" cy="200025"/>
          </a:xfrm>
          <a:custGeom>
            <a:avLst/>
            <a:gdLst/>
            <a:ahLst/>
            <a:cxnLst/>
            <a:rect l="l" t="t" r="r" b="b"/>
            <a:pathLst>
              <a:path h="266700">
                <a:moveTo>
                  <a:pt x="0" y="0"/>
                </a:moveTo>
                <a:lnTo>
                  <a:pt x="0" y="266319"/>
                </a:lnTo>
              </a:path>
            </a:pathLst>
          </a:custGeom>
          <a:ln w="12700">
            <a:solidFill>
              <a:srgbClr val="7E7E7E"/>
            </a:solidFill>
          </a:ln>
        </p:spPr>
        <p:txBody>
          <a:bodyPr wrap="square" lIns="0" tIns="0" rIns="0" bIns="0" rtlCol="0"/>
          <a:lstStyle/>
          <a:p>
            <a:endParaRPr sz="1350"/>
          </a:p>
        </p:txBody>
      </p:sp>
      <p:sp>
        <p:nvSpPr>
          <p:cNvPr id="421" name="object 421"/>
          <p:cNvSpPr/>
          <p:nvPr/>
        </p:nvSpPr>
        <p:spPr>
          <a:xfrm>
            <a:off x="7247763" y="3662458"/>
            <a:ext cx="165734" cy="198596"/>
          </a:xfrm>
          <a:custGeom>
            <a:avLst/>
            <a:gdLst/>
            <a:ahLst/>
            <a:cxnLst/>
            <a:rect l="l" t="t" r="r" b="b"/>
            <a:pathLst>
              <a:path w="220979" h="264795">
                <a:moveTo>
                  <a:pt x="0" y="0"/>
                </a:moveTo>
                <a:lnTo>
                  <a:pt x="220599" y="0"/>
                </a:lnTo>
                <a:lnTo>
                  <a:pt x="220599" y="264794"/>
                </a:lnTo>
                <a:lnTo>
                  <a:pt x="0" y="264794"/>
                </a:lnTo>
                <a:lnTo>
                  <a:pt x="0" y="0"/>
                </a:lnTo>
                <a:close/>
              </a:path>
            </a:pathLst>
          </a:custGeom>
          <a:solidFill>
            <a:srgbClr val="73CEE2"/>
          </a:solidFill>
        </p:spPr>
        <p:txBody>
          <a:bodyPr wrap="square" lIns="0" tIns="0" rIns="0" bIns="0" rtlCol="0"/>
          <a:lstStyle/>
          <a:p>
            <a:endParaRPr sz="1350"/>
          </a:p>
        </p:txBody>
      </p:sp>
      <p:sp>
        <p:nvSpPr>
          <p:cNvPr id="422" name="object 422"/>
          <p:cNvSpPr/>
          <p:nvPr/>
        </p:nvSpPr>
        <p:spPr>
          <a:xfrm>
            <a:off x="7413212" y="3607309"/>
            <a:ext cx="55245" cy="253841"/>
          </a:xfrm>
          <a:custGeom>
            <a:avLst/>
            <a:gdLst/>
            <a:ahLst/>
            <a:cxnLst/>
            <a:rect l="l" t="t" r="r" b="b"/>
            <a:pathLst>
              <a:path w="73659"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423" name="object 423"/>
          <p:cNvSpPr/>
          <p:nvPr/>
        </p:nvSpPr>
        <p:spPr>
          <a:xfrm>
            <a:off x="7247762" y="3607308"/>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424" name="object 424"/>
          <p:cNvSpPr/>
          <p:nvPr/>
        </p:nvSpPr>
        <p:spPr>
          <a:xfrm>
            <a:off x="7247762" y="3607309"/>
            <a:ext cx="220980" cy="253841"/>
          </a:xfrm>
          <a:custGeom>
            <a:avLst/>
            <a:gdLst/>
            <a:ahLst/>
            <a:cxnLst/>
            <a:rect l="l" t="t" r="r" b="b"/>
            <a:pathLst>
              <a:path w="294640"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425" name="object 425"/>
          <p:cNvSpPr/>
          <p:nvPr/>
        </p:nvSpPr>
        <p:spPr>
          <a:xfrm>
            <a:off x="7247762" y="3607308"/>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426" name="object 426"/>
          <p:cNvSpPr/>
          <p:nvPr/>
        </p:nvSpPr>
        <p:spPr>
          <a:xfrm>
            <a:off x="7413212" y="3662458"/>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427" name="object 427"/>
          <p:cNvSpPr/>
          <p:nvPr/>
        </p:nvSpPr>
        <p:spPr>
          <a:xfrm>
            <a:off x="6957442" y="3660172"/>
            <a:ext cx="165734" cy="198596"/>
          </a:xfrm>
          <a:custGeom>
            <a:avLst/>
            <a:gdLst/>
            <a:ahLst/>
            <a:cxnLst/>
            <a:rect l="l" t="t" r="r" b="b"/>
            <a:pathLst>
              <a:path w="220979" h="264795">
                <a:moveTo>
                  <a:pt x="0" y="0"/>
                </a:moveTo>
                <a:lnTo>
                  <a:pt x="220599" y="0"/>
                </a:lnTo>
                <a:lnTo>
                  <a:pt x="220599" y="264795"/>
                </a:lnTo>
                <a:lnTo>
                  <a:pt x="0" y="264795"/>
                </a:lnTo>
                <a:lnTo>
                  <a:pt x="0" y="0"/>
                </a:lnTo>
                <a:close/>
              </a:path>
            </a:pathLst>
          </a:custGeom>
          <a:solidFill>
            <a:srgbClr val="73CEE2"/>
          </a:solidFill>
        </p:spPr>
        <p:txBody>
          <a:bodyPr wrap="square" lIns="0" tIns="0" rIns="0" bIns="0" rtlCol="0"/>
          <a:lstStyle/>
          <a:p>
            <a:endParaRPr sz="1350"/>
          </a:p>
        </p:txBody>
      </p:sp>
      <p:sp>
        <p:nvSpPr>
          <p:cNvPr id="428" name="object 428"/>
          <p:cNvSpPr/>
          <p:nvPr/>
        </p:nvSpPr>
        <p:spPr>
          <a:xfrm>
            <a:off x="7122890" y="3605023"/>
            <a:ext cx="55245" cy="253841"/>
          </a:xfrm>
          <a:custGeom>
            <a:avLst/>
            <a:gdLst/>
            <a:ahLst/>
            <a:cxnLst/>
            <a:rect l="l" t="t" r="r" b="b"/>
            <a:pathLst>
              <a:path w="73659"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429" name="object 429"/>
          <p:cNvSpPr/>
          <p:nvPr/>
        </p:nvSpPr>
        <p:spPr>
          <a:xfrm>
            <a:off x="6957441" y="3605022"/>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430" name="object 430"/>
          <p:cNvSpPr/>
          <p:nvPr/>
        </p:nvSpPr>
        <p:spPr>
          <a:xfrm>
            <a:off x="6957441" y="3605023"/>
            <a:ext cx="220980" cy="253841"/>
          </a:xfrm>
          <a:custGeom>
            <a:avLst/>
            <a:gdLst/>
            <a:ahLst/>
            <a:cxnLst/>
            <a:rect l="l" t="t" r="r" b="b"/>
            <a:pathLst>
              <a:path w="294640"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431" name="object 431"/>
          <p:cNvSpPr/>
          <p:nvPr/>
        </p:nvSpPr>
        <p:spPr>
          <a:xfrm>
            <a:off x="6957441" y="3605022"/>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432" name="object 432"/>
          <p:cNvSpPr/>
          <p:nvPr/>
        </p:nvSpPr>
        <p:spPr>
          <a:xfrm>
            <a:off x="7122890" y="3660172"/>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433" name="object 433"/>
          <p:cNvSpPr/>
          <p:nvPr/>
        </p:nvSpPr>
        <p:spPr>
          <a:xfrm>
            <a:off x="6665977" y="3662458"/>
            <a:ext cx="165734" cy="200025"/>
          </a:xfrm>
          <a:custGeom>
            <a:avLst/>
            <a:gdLst/>
            <a:ahLst/>
            <a:cxnLst/>
            <a:rect l="l" t="t" r="r" b="b"/>
            <a:pathLst>
              <a:path w="220979" h="266700">
                <a:moveTo>
                  <a:pt x="0" y="0"/>
                </a:moveTo>
                <a:lnTo>
                  <a:pt x="220599" y="0"/>
                </a:lnTo>
                <a:lnTo>
                  <a:pt x="220599" y="266319"/>
                </a:lnTo>
                <a:lnTo>
                  <a:pt x="0" y="266319"/>
                </a:lnTo>
                <a:lnTo>
                  <a:pt x="0" y="0"/>
                </a:lnTo>
                <a:close/>
              </a:path>
            </a:pathLst>
          </a:custGeom>
          <a:solidFill>
            <a:srgbClr val="73CEE2"/>
          </a:solidFill>
        </p:spPr>
        <p:txBody>
          <a:bodyPr wrap="square" lIns="0" tIns="0" rIns="0" bIns="0" rtlCol="0"/>
          <a:lstStyle/>
          <a:p>
            <a:endParaRPr sz="1350"/>
          </a:p>
        </p:txBody>
      </p:sp>
      <p:sp>
        <p:nvSpPr>
          <p:cNvPr id="434" name="object 434"/>
          <p:cNvSpPr/>
          <p:nvPr/>
        </p:nvSpPr>
        <p:spPr>
          <a:xfrm>
            <a:off x="6831425" y="3607308"/>
            <a:ext cx="55245" cy="255270"/>
          </a:xfrm>
          <a:custGeom>
            <a:avLst/>
            <a:gdLst/>
            <a:ahLst/>
            <a:cxnLst/>
            <a:rect l="l" t="t" r="r" b="b"/>
            <a:pathLst>
              <a:path w="73659" h="340360">
                <a:moveTo>
                  <a:pt x="73533" y="0"/>
                </a:moveTo>
                <a:lnTo>
                  <a:pt x="0" y="73532"/>
                </a:lnTo>
                <a:lnTo>
                  <a:pt x="0" y="339851"/>
                </a:lnTo>
                <a:lnTo>
                  <a:pt x="73533" y="266318"/>
                </a:lnTo>
                <a:lnTo>
                  <a:pt x="73533" y="0"/>
                </a:lnTo>
                <a:close/>
              </a:path>
            </a:pathLst>
          </a:custGeom>
          <a:solidFill>
            <a:srgbClr val="5CA6B6"/>
          </a:solidFill>
        </p:spPr>
        <p:txBody>
          <a:bodyPr wrap="square" lIns="0" tIns="0" rIns="0" bIns="0" rtlCol="0"/>
          <a:lstStyle/>
          <a:p>
            <a:endParaRPr sz="1350"/>
          </a:p>
        </p:txBody>
      </p:sp>
      <p:sp>
        <p:nvSpPr>
          <p:cNvPr id="435" name="object 435"/>
          <p:cNvSpPr/>
          <p:nvPr/>
        </p:nvSpPr>
        <p:spPr>
          <a:xfrm>
            <a:off x="6665977" y="3607308"/>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436" name="object 436"/>
          <p:cNvSpPr/>
          <p:nvPr/>
        </p:nvSpPr>
        <p:spPr>
          <a:xfrm>
            <a:off x="6665977" y="3607308"/>
            <a:ext cx="220980" cy="255270"/>
          </a:xfrm>
          <a:custGeom>
            <a:avLst/>
            <a:gdLst/>
            <a:ahLst/>
            <a:cxnLst/>
            <a:rect l="l" t="t" r="r" b="b"/>
            <a:pathLst>
              <a:path w="294640" h="340360">
                <a:moveTo>
                  <a:pt x="0" y="73532"/>
                </a:moveTo>
                <a:lnTo>
                  <a:pt x="73533" y="0"/>
                </a:lnTo>
                <a:lnTo>
                  <a:pt x="294132" y="0"/>
                </a:lnTo>
                <a:lnTo>
                  <a:pt x="294132" y="266318"/>
                </a:lnTo>
                <a:lnTo>
                  <a:pt x="220599" y="339851"/>
                </a:lnTo>
                <a:lnTo>
                  <a:pt x="0" y="339851"/>
                </a:lnTo>
                <a:lnTo>
                  <a:pt x="0" y="73532"/>
                </a:lnTo>
                <a:close/>
              </a:path>
            </a:pathLst>
          </a:custGeom>
          <a:ln w="12700">
            <a:solidFill>
              <a:srgbClr val="7E7E7E"/>
            </a:solidFill>
          </a:ln>
        </p:spPr>
        <p:txBody>
          <a:bodyPr wrap="square" lIns="0" tIns="0" rIns="0" bIns="0" rtlCol="0"/>
          <a:lstStyle/>
          <a:p>
            <a:endParaRPr sz="1350"/>
          </a:p>
        </p:txBody>
      </p:sp>
      <p:sp>
        <p:nvSpPr>
          <p:cNvPr id="437" name="object 437"/>
          <p:cNvSpPr/>
          <p:nvPr/>
        </p:nvSpPr>
        <p:spPr>
          <a:xfrm>
            <a:off x="6665977" y="3607308"/>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438" name="object 438"/>
          <p:cNvSpPr/>
          <p:nvPr/>
        </p:nvSpPr>
        <p:spPr>
          <a:xfrm>
            <a:off x="6831426" y="3662458"/>
            <a:ext cx="0" cy="200025"/>
          </a:xfrm>
          <a:custGeom>
            <a:avLst/>
            <a:gdLst/>
            <a:ahLst/>
            <a:cxnLst/>
            <a:rect l="l" t="t" r="r" b="b"/>
            <a:pathLst>
              <a:path h="266700">
                <a:moveTo>
                  <a:pt x="0" y="0"/>
                </a:moveTo>
                <a:lnTo>
                  <a:pt x="0" y="266319"/>
                </a:lnTo>
              </a:path>
            </a:pathLst>
          </a:custGeom>
          <a:ln w="12700">
            <a:solidFill>
              <a:srgbClr val="7E7E7E"/>
            </a:solidFill>
          </a:ln>
        </p:spPr>
        <p:txBody>
          <a:bodyPr wrap="square" lIns="0" tIns="0" rIns="0" bIns="0" rtlCol="0"/>
          <a:lstStyle/>
          <a:p>
            <a:endParaRPr sz="1350"/>
          </a:p>
        </p:txBody>
      </p:sp>
      <p:sp>
        <p:nvSpPr>
          <p:cNvPr id="439" name="object 439"/>
          <p:cNvSpPr/>
          <p:nvPr/>
        </p:nvSpPr>
        <p:spPr>
          <a:xfrm>
            <a:off x="7539229" y="4605433"/>
            <a:ext cx="165734" cy="200025"/>
          </a:xfrm>
          <a:custGeom>
            <a:avLst/>
            <a:gdLst/>
            <a:ahLst/>
            <a:cxnLst/>
            <a:rect l="l" t="t" r="r" b="b"/>
            <a:pathLst>
              <a:path w="220979" h="266700">
                <a:moveTo>
                  <a:pt x="0" y="0"/>
                </a:moveTo>
                <a:lnTo>
                  <a:pt x="220599" y="0"/>
                </a:lnTo>
                <a:lnTo>
                  <a:pt x="220599" y="266319"/>
                </a:lnTo>
                <a:lnTo>
                  <a:pt x="0" y="266319"/>
                </a:lnTo>
                <a:lnTo>
                  <a:pt x="0" y="0"/>
                </a:lnTo>
                <a:close/>
              </a:path>
            </a:pathLst>
          </a:custGeom>
          <a:solidFill>
            <a:srgbClr val="73CEE2"/>
          </a:solidFill>
        </p:spPr>
        <p:txBody>
          <a:bodyPr wrap="square" lIns="0" tIns="0" rIns="0" bIns="0" rtlCol="0"/>
          <a:lstStyle/>
          <a:p>
            <a:endParaRPr sz="1350"/>
          </a:p>
        </p:txBody>
      </p:sp>
      <p:sp>
        <p:nvSpPr>
          <p:cNvPr id="440" name="object 440"/>
          <p:cNvSpPr/>
          <p:nvPr/>
        </p:nvSpPr>
        <p:spPr>
          <a:xfrm>
            <a:off x="7704677" y="4550283"/>
            <a:ext cx="55245" cy="255270"/>
          </a:xfrm>
          <a:custGeom>
            <a:avLst/>
            <a:gdLst/>
            <a:ahLst/>
            <a:cxnLst/>
            <a:rect l="l" t="t" r="r" b="b"/>
            <a:pathLst>
              <a:path w="73659" h="340360">
                <a:moveTo>
                  <a:pt x="73533" y="0"/>
                </a:moveTo>
                <a:lnTo>
                  <a:pt x="0" y="73532"/>
                </a:lnTo>
                <a:lnTo>
                  <a:pt x="0" y="339851"/>
                </a:lnTo>
                <a:lnTo>
                  <a:pt x="73533" y="266318"/>
                </a:lnTo>
                <a:lnTo>
                  <a:pt x="73533" y="0"/>
                </a:lnTo>
                <a:close/>
              </a:path>
            </a:pathLst>
          </a:custGeom>
          <a:solidFill>
            <a:srgbClr val="5CA6B6"/>
          </a:solidFill>
        </p:spPr>
        <p:txBody>
          <a:bodyPr wrap="square" lIns="0" tIns="0" rIns="0" bIns="0" rtlCol="0"/>
          <a:lstStyle/>
          <a:p>
            <a:endParaRPr sz="1350"/>
          </a:p>
        </p:txBody>
      </p:sp>
      <p:sp>
        <p:nvSpPr>
          <p:cNvPr id="441" name="object 441"/>
          <p:cNvSpPr/>
          <p:nvPr/>
        </p:nvSpPr>
        <p:spPr>
          <a:xfrm>
            <a:off x="7539228" y="4550283"/>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442" name="object 442"/>
          <p:cNvSpPr/>
          <p:nvPr/>
        </p:nvSpPr>
        <p:spPr>
          <a:xfrm>
            <a:off x="7539228" y="4550283"/>
            <a:ext cx="220980" cy="255270"/>
          </a:xfrm>
          <a:custGeom>
            <a:avLst/>
            <a:gdLst/>
            <a:ahLst/>
            <a:cxnLst/>
            <a:rect l="l" t="t" r="r" b="b"/>
            <a:pathLst>
              <a:path w="294640" h="340360">
                <a:moveTo>
                  <a:pt x="0" y="73532"/>
                </a:moveTo>
                <a:lnTo>
                  <a:pt x="73533" y="0"/>
                </a:lnTo>
                <a:lnTo>
                  <a:pt x="294132" y="0"/>
                </a:lnTo>
                <a:lnTo>
                  <a:pt x="294132" y="266318"/>
                </a:lnTo>
                <a:lnTo>
                  <a:pt x="220599" y="339851"/>
                </a:lnTo>
                <a:lnTo>
                  <a:pt x="0" y="339851"/>
                </a:lnTo>
                <a:lnTo>
                  <a:pt x="0" y="73532"/>
                </a:lnTo>
                <a:close/>
              </a:path>
            </a:pathLst>
          </a:custGeom>
          <a:ln w="12700">
            <a:solidFill>
              <a:srgbClr val="7E7E7E"/>
            </a:solidFill>
          </a:ln>
        </p:spPr>
        <p:txBody>
          <a:bodyPr wrap="square" lIns="0" tIns="0" rIns="0" bIns="0" rtlCol="0"/>
          <a:lstStyle/>
          <a:p>
            <a:endParaRPr sz="1350"/>
          </a:p>
        </p:txBody>
      </p:sp>
      <p:sp>
        <p:nvSpPr>
          <p:cNvPr id="443" name="object 443"/>
          <p:cNvSpPr/>
          <p:nvPr/>
        </p:nvSpPr>
        <p:spPr>
          <a:xfrm>
            <a:off x="7539228" y="4550283"/>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444" name="object 444"/>
          <p:cNvSpPr/>
          <p:nvPr/>
        </p:nvSpPr>
        <p:spPr>
          <a:xfrm>
            <a:off x="7704677" y="4605433"/>
            <a:ext cx="0" cy="200025"/>
          </a:xfrm>
          <a:custGeom>
            <a:avLst/>
            <a:gdLst/>
            <a:ahLst/>
            <a:cxnLst/>
            <a:rect l="l" t="t" r="r" b="b"/>
            <a:pathLst>
              <a:path h="266700">
                <a:moveTo>
                  <a:pt x="0" y="0"/>
                </a:moveTo>
                <a:lnTo>
                  <a:pt x="0" y="266319"/>
                </a:lnTo>
              </a:path>
            </a:pathLst>
          </a:custGeom>
          <a:ln w="12700">
            <a:solidFill>
              <a:srgbClr val="7E7E7E"/>
            </a:solidFill>
          </a:ln>
        </p:spPr>
        <p:txBody>
          <a:bodyPr wrap="square" lIns="0" tIns="0" rIns="0" bIns="0" rtlCol="0"/>
          <a:lstStyle/>
          <a:p>
            <a:endParaRPr sz="1350"/>
          </a:p>
        </p:txBody>
      </p:sp>
      <p:sp>
        <p:nvSpPr>
          <p:cNvPr id="445" name="object 445"/>
          <p:cNvSpPr/>
          <p:nvPr/>
        </p:nvSpPr>
        <p:spPr>
          <a:xfrm>
            <a:off x="5502402" y="3981355"/>
            <a:ext cx="165734" cy="198596"/>
          </a:xfrm>
          <a:custGeom>
            <a:avLst/>
            <a:gdLst/>
            <a:ahLst/>
            <a:cxnLst/>
            <a:rect l="l" t="t" r="r" b="b"/>
            <a:pathLst>
              <a:path w="220979" h="264795">
                <a:moveTo>
                  <a:pt x="0" y="0"/>
                </a:moveTo>
                <a:lnTo>
                  <a:pt x="220599" y="0"/>
                </a:lnTo>
                <a:lnTo>
                  <a:pt x="220599" y="264794"/>
                </a:lnTo>
                <a:lnTo>
                  <a:pt x="0" y="264794"/>
                </a:lnTo>
                <a:lnTo>
                  <a:pt x="0" y="0"/>
                </a:lnTo>
                <a:close/>
              </a:path>
            </a:pathLst>
          </a:custGeom>
          <a:solidFill>
            <a:srgbClr val="73CEE2"/>
          </a:solidFill>
        </p:spPr>
        <p:txBody>
          <a:bodyPr wrap="square" lIns="0" tIns="0" rIns="0" bIns="0" rtlCol="0"/>
          <a:lstStyle/>
          <a:p>
            <a:endParaRPr sz="1350"/>
          </a:p>
        </p:txBody>
      </p:sp>
      <p:sp>
        <p:nvSpPr>
          <p:cNvPr id="446" name="object 446"/>
          <p:cNvSpPr/>
          <p:nvPr/>
        </p:nvSpPr>
        <p:spPr>
          <a:xfrm>
            <a:off x="5667851" y="3926206"/>
            <a:ext cx="55245" cy="253841"/>
          </a:xfrm>
          <a:custGeom>
            <a:avLst/>
            <a:gdLst/>
            <a:ahLst/>
            <a:cxnLst/>
            <a:rect l="l" t="t" r="r" b="b"/>
            <a:pathLst>
              <a:path w="73659"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447" name="object 447"/>
          <p:cNvSpPr/>
          <p:nvPr/>
        </p:nvSpPr>
        <p:spPr>
          <a:xfrm>
            <a:off x="5502401" y="3926205"/>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448" name="object 448"/>
          <p:cNvSpPr/>
          <p:nvPr/>
        </p:nvSpPr>
        <p:spPr>
          <a:xfrm>
            <a:off x="5502401" y="3926206"/>
            <a:ext cx="220980" cy="253841"/>
          </a:xfrm>
          <a:custGeom>
            <a:avLst/>
            <a:gdLst/>
            <a:ahLst/>
            <a:cxnLst/>
            <a:rect l="l" t="t" r="r" b="b"/>
            <a:pathLst>
              <a:path w="294640"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449" name="object 449"/>
          <p:cNvSpPr/>
          <p:nvPr/>
        </p:nvSpPr>
        <p:spPr>
          <a:xfrm>
            <a:off x="5502401" y="3926205"/>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450" name="object 450"/>
          <p:cNvSpPr/>
          <p:nvPr/>
        </p:nvSpPr>
        <p:spPr>
          <a:xfrm>
            <a:off x="5667851" y="3981355"/>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451" name="object 451"/>
          <p:cNvSpPr/>
          <p:nvPr/>
        </p:nvSpPr>
        <p:spPr>
          <a:xfrm>
            <a:off x="5212081" y="3979069"/>
            <a:ext cx="165734" cy="198596"/>
          </a:xfrm>
          <a:custGeom>
            <a:avLst/>
            <a:gdLst/>
            <a:ahLst/>
            <a:cxnLst/>
            <a:rect l="l" t="t" r="r" b="b"/>
            <a:pathLst>
              <a:path w="220979" h="264795">
                <a:moveTo>
                  <a:pt x="0" y="0"/>
                </a:moveTo>
                <a:lnTo>
                  <a:pt x="220599" y="0"/>
                </a:lnTo>
                <a:lnTo>
                  <a:pt x="220599" y="264794"/>
                </a:lnTo>
                <a:lnTo>
                  <a:pt x="0" y="264794"/>
                </a:lnTo>
                <a:lnTo>
                  <a:pt x="0" y="0"/>
                </a:lnTo>
                <a:close/>
              </a:path>
            </a:pathLst>
          </a:custGeom>
          <a:solidFill>
            <a:srgbClr val="73CEE2"/>
          </a:solidFill>
        </p:spPr>
        <p:txBody>
          <a:bodyPr wrap="square" lIns="0" tIns="0" rIns="0" bIns="0" rtlCol="0"/>
          <a:lstStyle/>
          <a:p>
            <a:endParaRPr sz="1350"/>
          </a:p>
        </p:txBody>
      </p:sp>
      <p:sp>
        <p:nvSpPr>
          <p:cNvPr id="452" name="object 452"/>
          <p:cNvSpPr/>
          <p:nvPr/>
        </p:nvSpPr>
        <p:spPr>
          <a:xfrm>
            <a:off x="5377529" y="3923919"/>
            <a:ext cx="55245" cy="253841"/>
          </a:xfrm>
          <a:custGeom>
            <a:avLst/>
            <a:gdLst/>
            <a:ahLst/>
            <a:cxnLst/>
            <a:rect l="l" t="t" r="r" b="b"/>
            <a:pathLst>
              <a:path w="73659"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453" name="object 453"/>
          <p:cNvSpPr/>
          <p:nvPr/>
        </p:nvSpPr>
        <p:spPr>
          <a:xfrm>
            <a:off x="5212080" y="3923918"/>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454" name="object 454"/>
          <p:cNvSpPr/>
          <p:nvPr/>
        </p:nvSpPr>
        <p:spPr>
          <a:xfrm>
            <a:off x="5212080" y="3923919"/>
            <a:ext cx="220980" cy="253841"/>
          </a:xfrm>
          <a:custGeom>
            <a:avLst/>
            <a:gdLst/>
            <a:ahLst/>
            <a:cxnLst/>
            <a:rect l="l" t="t" r="r" b="b"/>
            <a:pathLst>
              <a:path w="294640"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455" name="object 455"/>
          <p:cNvSpPr/>
          <p:nvPr/>
        </p:nvSpPr>
        <p:spPr>
          <a:xfrm>
            <a:off x="5212080" y="3923918"/>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456" name="object 456"/>
          <p:cNvSpPr/>
          <p:nvPr/>
        </p:nvSpPr>
        <p:spPr>
          <a:xfrm>
            <a:off x="5377529" y="3979069"/>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457" name="object 457"/>
          <p:cNvSpPr/>
          <p:nvPr/>
        </p:nvSpPr>
        <p:spPr>
          <a:xfrm>
            <a:off x="4920615" y="3981355"/>
            <a:ext cx="165734" cy="198596"/>
          </a:xfrm>
          <a:custGeom>
            <a:avLst/>
            <a:gdLst/>
            <a:ahLst/>
            <a:cxnLst/>
            <a:rect l="l" t="t" r="r" b="b"/>
            <a:pathLst>
              <a:path w="220979" h="264795">
                <a:moveTo>
                  <a:pt x="0" y="0"/>
                </a:moveTo>
                <a:lnTo>
                  <a:pt x="220599" y="0"/>
                </a:lnTo>
                <a:lnTo>
                  <a:pt x="220599" y="264794"/>
                </a:lnTo>
                <a:lnTo>
                  <a:pt x="0" y="264794"/>
                </a:lnTo>
                <a:lnTo>
                  <a:pt x="0" y="0"/>
                </a:lnTo>
                <a:close/>
              </a:path>
            </a:pathLst>
          </a:custGeom>
          <a:solidFill>
            <a:srgbClr val="73CEE2"/>
          </a:solidFill>
        </p:spPr>
        <p:txBody>
          <a:bodyPr wrap="square" lIns="0" tIns="0" rIns="0" bIns="0" rtlCol="0"/>
          <a:lstStyle/>
          <a:p>
            <a:endParaRPr sz="1350"/>
          </a:p>
        </p:txBody>
      </p:sp>
      <p:sp>
        <p:nvSpPr>
          <p:cNvPr id="458" name="object 458"/>
          <p:cNvSpPr/>
          <p:nvPr/>
        </p:nvSpPr>
        <p:spPr>
          <a:xfrm>
            <a:off x="5086064" y="3926206"/>
            <a:ext cx="55245" cy="253841"/>
          </a:xfrm>
          <a:custGeom>
            <a:avLst/>
            <a:gdLst/>
            <a:ahLst/>
            <a:cxnLst/>
            <a:rect l="l" t="t" r="r" b="b"/>
            <a:pathLst>
              <a:path w="73659"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459" name="object 459"/>
          <p:cNvSpPr/>
          <p:nvPr/>
        </p:nvSpPr>
        <p:spPr>
          <a:xfrm>
            <a:off x="4920614" y="3926205"/>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460" name="object 460"/>
          <p:cNvSpPr/>
          <p:nvPr/>
        </p:nvSpPr>
        <p:spPr>
          <a:xfrm>
            <a:off x="4920614" y="3926206"/>
            <a:ext cx="220980" cy="253841"/>
          </a:xfrm>
          <a:custGeom>
            <a:avLst/>
            <a:gdLst/>
            <a:ahLst/>
            <a:cxnLst/>
            <a:rect l="l" t="t" r="r" b="b"/>
            <a:pathLst>
              <a:path w="294640"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461" name="object 461"/>
          <p:cNvSpPr/>
          <p:nvPr/>
        </p:nvSpPr>
        <p:spPr>
          <a:xfrm>
            <a:off x="4920614" y="3926205"/>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462" name="object 462"/>
          <p:cNvSpPr/>
          <p:nvPr/>
        </p:nvSpPr>
        <p:spPr>
          <a:xfrm>
            <a:off x="5086064" y="3981355"/>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463" name="object 463"/>
          <p:cNvSpPr/>
          <p:nvPr/>
        </p:nvSpPr>
        <p:spPr>
          <a:xfrm>
            <a:off x="6375654" y="3981355"/>
            <a:ext cx="165734" cy="198596"/>
          </a:xfrm>
          <a:custGeom>
            <a:avLst/>
            <a:gdLst/>
            <a:ahLst/>
            <a:cxnLst/>
            <a:rect l="l" t="t" r="r" b="b"/>
            <a:pathLst>
              <a:path w="220979" h="264795">
                <a:moveTo>
                  <a:pt x="0" y="0"/>
                </a:moveTo>
                <a:lnTo>
                  <a:pt x="220599" y="0"/>
                </a:lnTo>
                <a:lnTo>
                  <a:pt x="220599" y="264794"/>
                </a:lnTo>
                <a:lnTo>
                  <a:pt x="0" y="264794"/>
                </a:lnTo>
                <a:lnTo>
                  <a:pt x="0" y="0"/>
                </a:lnTo>
                <a:close/>
              </a:path>
            </a:pathLst>
          </a:custGeom>
          <a:solidFill>
            <a:srgbClr val="73CEE2"/>
          </a:solidFill>
        </p:spPr>
        <p:txBody>
          <a:bodyPr wrap="square" lIns="0" tIns="0" rIns="0" bIns="0" rtlCol="0"/>
          <a:lstStyle/>
          <a:p>
            <a:endParaRPr sz="1350"/>
          </a:p>
        </p:txBody>
      </p:sp>
      <p:sp>
        <p:nvSpPr>
          <p:cNvPr id="464" name="object 464"/>
          <p:cNvSpPr/>
          <p:nvPr/>
        </p:nvSpPr>
        <p:spPr>
          <a:xfrm>
            <a:off x="6541103" y="3926206"/>
            <a:ext cx="55245" cy="253841"/>
          </a:xfrm>
          <a:custGeom>
            <a:avLst/>
            <a:gdLst/>
            <a:ahLst/>
            <a:cxnLst/>
            <a:rect l="l" t="t" r="r" b="b"/>
            <a:pathLst>
              <a:path w="73659"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465" name="object 465"/>
          <p:cNvSpPr/>
          <p:nvPr/>
        </p:nvSpPr>
        <p:spPr>
          <a:xfrm>
            <a:off x="6375653" y="3926205"/>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466" name="object 466"/>
          <p:cNvSpPr/>
          <p:nvPr/>
        </p:nvSpPr>
        <p:spPr>
          <a:xfrm>
            <a:off x="6375653" y="3926206"/>
            <a:ext cx="220980" cy="253841"/>
          </a:xfrm>
          <a:custGeom>
            <a:avLst/>
            <a:gdLst/>
            <a:ahLst/>
            <a:cxnLst/>
            <a:rect l="l" t="t" r="r" b="b"/>
            <a:pathLst>
              <a:path w="294640"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467" name="object 467"/>
          <p:cNvSpPr/>
          <p:nvPr/>
        </p:nvSpPr>
        <p:spPr>
          <a:xfrm>
            <a:off x="6375653" y="3926205"/>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468" name="object 468"/>
          <p:cNvSpPr/>
          <p:nvPr/>
        </p:nvSpPr>
        <p:spPr>
          <a:xfrm>
            <a:off x="6541103" y="3981355"/>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469" name="object 469"/>
          <p:cNvSpPr/>
          <p:nvPr/>
        </p:nvSpPr>
        <p:spPr>
          <a:xfrm>
            <a:off x="6084190" y="3979069"/>
            <a:ext cx="165734" cy="198596"/>
          </a:xfrm>
          <a:custGeom>
            <a:avLst/>
            <a:gdLst/>
            <a:ahLst/>
            <a:cxnLst/>
            <a:rect l="l" t="t" r="r" b="b"/>
            <a:pathLst>
              <a:path w="220979" h="264795">
                <a:moveTo>
                  <a:pt x="0" y="0"/>
                </a:moveTo>
                <a:lnTo>
                  <a:pt x="220599" y="0"/>
                </a:lnTo>
                <a:lnTo>
                  <a:pt x="220599" y="264794"/>
                </a:lnTo>
                <a:lnTo>
                  <a:pt x="0" y="264794"/>
                </a:lnTo>
                <a:lnTo>
                  <a:pt x="0" y="0"/>
                </a:lnTo>
                <a:close/>
              </a:path>
            </a:pathLst>
          </a:custGeom>
          <a:solidFill>
            <a:srgbClr val="73CEE2"/>
          </a:solidFill>
        </p:spPr>
        <p:txBody>
          <a:bodyPr wrap="square" lIns="0" tIns="0" rIns="0" bIns="0" rtlCol="0"/>
          <a:lstStyle/>
          <a:p>
            <a:endParaRPr sz="1350"/>
          </a:p>
        </p:txBody>
      </p:sp>
      <p:sp>
        <p:nvSpPr>
          <p:cNvPr id="470" name="object 470"/>
          <p:cNvSpPr/>
          <p:nvPr/>
        </p:nvSpPr>
        <p:spPr>
          <a:xfrm>
            <a:off x="6249638" y="3923919"/>
            <a:ext cx="55245" cy="253841"/>
          </a:xfrm>
          <a:custGeom>
            <a:avLst/>
            <a:gdLst/>
            <a:ahLst/>
            <a:cxnLst/>
            <a:rect l="l" t="t" r="r" b="b"/>
            <a:pathLst>
              <a:path w="73659"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471" name="object 471"/>
          <p:cNvSpPr/>
          <p:nvPr/>
        </p:nvSpPr>
        <p:spPr>
          <a:xfrm>
            <a:off x="6084189" y="3923918"/>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472" name="object 472"/>
          <p:cNvSpPr/>
          <p:nvPr/>
        </p:nvSpPr>
        <p:spPr>
          <a:xfrm>
            <a:off x="6084189" y="3923919"/>
            <a:ext cx="220980" cy="253841"/>
          </a:xfrm>
          <a:custGeom>
            <a:avLst/>
            <a:gdLst/>
            <a:ahLst/>
            <a:cxnLst/>
            <a:rect l="l" t="t" r="r" b="b"/>
            <a:pathLst>
              <a:path w="294640"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473" name="object 473"/>
          <p:cNvSpPr/>
          <p:nvPr/>
        </p:nvSpPr>
        <p:spPr>
          <a:xfrm>
            <a:off x="6084189" y="3923918"/>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474" name="object 474"/>
          <p:cNvSpPr/>
          <p:nvPr/>
        </p:nvSpPr>
        <p:spPr>
          <a:xfrm>
            <a:off x="6249638" y="3979069"/>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475" name="object 475"/>
          <p:cNvSpPr/>
          <p:nvPr/>
        </p:nvSpPr>
        <p:spPr>
          <a:xfrm>
            <a:off x="5793868" y="3981355"/>
            <a:ext cx="165734" cy="198596"/>
          </a:xfrm>
          <a:custGeom>
            <a:avLst/>
            <a:gdLst/>
            <a:ahLst/>
            <a:cxnLst/>
            <a:rect l="l" t="t" r="r" b="b"/>
            <a:pathLst>
              <a:path w="220979" h="264795">
                <a:moveTo>
                  <a:pt x="0" y="0"/>
                </a:moveTo>
                <a:lnTo>
                  <a:pt x="220599" y="0"/>
                </a:lnTo>
                <a:lnTo>
                  <a:pt x="220599" y="264794"/>
                </a:lnTo>
                <a:lnTo>
                  <a:pt x="0" y="264794"/>
                </a:lnTo>
                <a:lnTo>
                  <a:pt x="0" y="0"/>
                </a:lnTo>
                <a:close/>
              </a:path>
            </a:pathLst>
          </a:custGeom>
          <a:solidFill>
            <a:srgbClr val="73CEE2"/>
          </a:solidFill>
        </p:spPr>
        <p:txBody>
          <a:bodyPr wrap="square" lIns="0" tIns="0" rIns="0" bIns="0" rtlCol="0"/>
          <a:lstStyle/>
          <a:p>
            <a:endParaRPr sz="1350"/>
          </a:p>
        </p:txBody>
      </p:sp>
      <p:sp>
        <p:nvSpPr>
          <p:cNvPr id="476" name="object 476"/>
          <p:cNvSpPr/>
          <p:nvPr/>
        </p:nvSpPr>
        <p:spPr>
          <a:xfrm>
            <a:off x="5959316" y="3926206"/>
            <a:ext cx="55245" cy="253841"/>
          </a:xfrm>
          <a:custGeom>
            <a:avLst/>
            <a:gdLst/>
            <a:ahLst/>
            <a:cxnLst/>
            <a:rect l="l" t="t" r="r" b="b"/>
            <a:pathLst>
              <a:path w="73659"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477" name="object 477"/>
          <p:cNvSpPr/>
          <p:nvPr/>
        </p:nvSpPr>
        <p:spPr>
          <a:xfrm>
            <a:off x="5793867" y="3926205"/>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478" name="object 478"/>
          <p:cNvSpPr/>
          <p:nvPr/>
        </p:nvSpPr>
        <p:spPr>
          <a:xfrm>
            <a:off x="5793867" y="3926206"/>
            <a:ext cx="220980" cy="253841"/>
          </a:xfrm>
          <a:custGeom>
            <a:avLst/>
            <a:gdLst/>
            <a:ahLst/>
            <a:cxnLst/>
            <a:rect l="l" t="t" r="r" b="b"/>
            <a:pathLst>
              <a:path w="294640"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479" name="object 479"/>
          <p:cNvSpPr/>
          <p:nvPr/>
        </p:nvSpPr>
        <p:spPr>
          <a:xfrm>
            <a:off x="5793867" y="3926205"/>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480" name="object 480"/>
          <p:cNvSpPr/>
          <p:nvPr/>
        </p:nvSpPr>
        <p:spPr>
          <a:xfrm>
            <a:off x="5959316" y="3981355"/>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481" name="object 481"/>
          <p:cNvSpPr/>
          <p:nvPr/>
        </p:nvSpPr>
        <p:spPr>
          <a:xfrm>
            <a:off x="7247763" y="3981355"/>
            <a:ext cx="165734" cy="198596"/>
          </a:xfrm>
          <a:custGeom>
            <a:avLst/>
            <a:gdLst/>
            <a:ahLst/>
            <a:cxnLst/>
            <a:rect l="l" t="t" r="r" b="b"/>
            <a:pathLst>
              <a:path w="220979" h="264795">
                <a:moveTo>
                  <a:pt x="0" y="0"/>
                </a:moveTo>
                <a:lnTo>
                  <a:pt x="220599" y="0"/>
                </a:lnTo>
                <a:lnTo>
                  <a:pt x="220599" y="264794"/>
                </a:lnTo>
                <a:lnTo>
                  <a:pt x="0" y="264794"/>
                </a:lnTo>
                <a:lnTo>
                  <a:pt x="0" y="0"/>
                </a:lnTo>
                <a:close/>
              </a:path>
            </a:pathLst>
          </a:custGeom>
          <a:solidFill>
            <a:srgbClr val="73CEE2"/>
          </a:solidFill>
        </p:spPr>
        <p:txBody>
          <a:bodyPr wrap="square" lIns="0" tIns="0" rIns="0" bIns="0" rtlCol="0"/>
          <a:lstStyle/>
          <a:p>
            <a:endParaRPr sz="1350"/>
          </a:p>
        </p:txBody>
      </p:sp>
      <p:sp>
        <p:nvSpPr>
          <p:cNvPr id="482" name="object 482"/>
          <p:cNvSpPr/>
          <p:nvPr/>
        </p:nvSpPr>
        <p:spPr>
          <a:xfrm>
            <a:off x="7413212" y="3926206"/>
            <a:ext cx="55245" cy="253841"/>
          </a:xfrm>
          <a:custGeom>
            <a:avLst/>
            <a:gdLst/>
            <a:ahLst/>
            <a:cxnLst/>
            <a:rect l="l" t="t" r="r" b="b"/>
            <a:pathLst>
              <a:path w="73659"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483" name="object 483"/>
          <p:cNvSpPr/>
          <p:nvPr/>
        </p:nvSpPr>
        <p:spPr>
          <a:xfrm>
            <a:off x="7247762" y="3926205"/>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484" name="object 484"/>
          <p:cNvSpPr/>
          <p:nvPr/>
        </p:nvSpPr>
        <p:spPr>
          <a:xfrm>
            <a:off x="7247762" y="3926206"/>
            <a:ext cx="220980" cy="253841"/>
          </a:xfrm>
          <a:custGeom>
            <a:avLst/>
            <a:gdLst/>
            <a:ahLst/>
            <a:cxnLst/>
            <a:rect l="l" t="t" r="r" b="b"/>
            <a:pathLst>
              <a:path w="294640"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485" name="object 485"/>
          <p:cNvSpPr/>
          <p:nvPr/>
        </p:nvSpPr>
        <p:spPr>
          <a:xfrm>
            <a:off x="7247762" y="3926205"/>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486" name="object 486"/>
          <p:cNvSpPr/>
          <p:nvPr/>
        </p:nvSpPr>
        <p:spPr>
          <a:xfrm>
            <a:off x="7413212" y="3981355"/>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487" name="object 487"/>
          <p:cNvSpPr/>
          <p:nvPr/>
        </p:nvSpPr>
        <p:spPr>
          <a:xfrm>
            <a:off x="6957442" y="3979069"/>
            <a:ext cx="165734" cy="198596"/>
          </a:xfrm>
          <a:custGeom>
            <a:avLst/>
            <a:gdLst/>
            <a:ahLst/>
            <a:cxnLst/>
            <a:rect l="l" t="t" r="r" b="b"/>
            <a:pathLst>
              <a:path w="220979" h="264795">
                <a:moveTo>
                  <a:pt x="0" y="0"/>
                </a:moveTo>
                <a:lnTo>
                  <a:pt x="220599" y="0"/>
                </a:lnTo>
                <a:lnTo>
                  <a:pt x="220599" y="264794"/>
                </a:lnTo>
                <a:lnTo>
                  <a:pt x="0" y="264794"/>
                </a:lnTo>
                <a:lnTo>
                  <a:pt x="0" y="0"/>
                </a:lnTo>
                <a:close/>
              </a:path>
            </a:pathLst>
          </a:custGeom>
          <a:solidFill>
            <a:srgbClr val="73CEE2"/>
          </a:solidFill>
        </p:spPr>
        <p:txBody>
          <a:bodyPr wrap="square" lIns="0" tIns="0" rIns="0" bIns="0" rtlCol="0"/>
          <a:lstStyle/>
          <a:p>
            <a:endParaRPr sz="1350"/>
          </a:p>
        </p:txBody>
      </p:sp>
      <p:sp>
        <p:nvSpPr>
          <p:cNvPr id="488" name="object 488"/>
          <p:cNvSpPr/>
          <p:nvPr/>
        </p:nvSpPr>
        <p:spPr>
          <a:xfrm>
            <a:off x="7122890" y="3923919"/>
            <a:ext cx="55245" cy="253841"/>
          </a:xfrm>
          <a:custGeom>
            <a:avLst/>
            <a:gdLst/>
            <a:ahLst/>
            <a:cxnLst/>
            <a:rect l="l" t="t" r="r" b="b"/>
            <a:pathLst>
              <a:path w="73659"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489" name="object 489"/>
          <p:cNvSpPr/>
          <p:nvPr/>
        </p:nvSpPr>
        <p:spPr>
          <a:xfrm>
            <a:off x="6957441" y="3923918"/>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490" name="object 490"/>
          <p:cNvSpPr/>
          <p:nvPr/>
        </p:nvSpPr>
        <p:spPr>
          <a:xfrm>
            <a:off x="6957441" y="3923919"/>
            <a:ext cx="220980" cy="253841"/>
          </a:xfrm>
          <a:custGeom>
            <a:avLst/>
            <a:gdLst/>
            <a:ahLst/>
            <a:cxnLst/>
            <a:rect l="l" t="t" r="r" b="b"/>
            <a:pathLst>
              <a:path w="294640"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491" name="object 491"/>
          <p:cNvSpPr/>
          <p:nvPr/>
        </p:nvSpPr>
        <p:spPr>
          <a:xfrm>
            <a:off x="6957441" y="3923918"/>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492" name="object 492"/>
          <p:cNvSpPr/>
          <p:nvPr/>
        </p:nvSpPr>
        <p:spPr>
          <a:xfrm>
            <a:off x="7122890" y="3979069"/>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493" name="object 493"/>
          <p:cNvSpPr/>
          <p:nvPr/>
        </p:nvSpPr>
        <p:spPr>
          <a:xfrm>
            <a:off x="6665977" y="3981355"/>
            <a:ext cx="165734" cy="198596"/>
          </a:xfrm>
          <a:custGeom>
            <a:avLst/>
            <a:gdLst/>
            <a:ahLst/>
            <a:cxnLst/>
            <a:rect l="l" t="t" r="r" b="b"/>
            <a:pathLst>
              <a:path w="220979" h="264795">
                <a:moveTo>
                  <a:pt x="0" y="0"/>
                </a:moveTo>
                <a:lnTo>
                  <a:pt x="220599" y="0"/>
                </a:lnTo>
                <a:lnTo>
                  <a:pt x="220599" y="264794"/>
                </a:lnTo>
                <a:lnTo>
                  <a:pt x="0" y="264794"/>
                </a:lnTo>
                <a:lnTo>
                  <a:pt x="0" y="0"/>
                </a:lnTo>
                <a:close/>
              </a:path>
            </a:pathLst>
          </a:custGeom>
          <a:solidFill>
            <a:srgbClr val="73CEE2"/>
          </a:solidFill>
        </p:spPr>
        <p:txBody>
          <a:bodyPr wrap="square" lIns="0" tIns="0" rIns="0" bIns="0" rtlCol="0"/>
          <a:lstStyle/>
          <a:p>
            <a:endParaRPr sz="1350"/>
          </a:p>
        </p:txBody>
      </p:sp>
      <p:sp>
        <p:nvSpPr>
          <p:cNvPr id="494" name="object 494"/>
          <p:cNvSpPr/>
          <p:nvPr/>
        </p:nvSpPr>
        <p:spPr>
          <a:xfrm>
            <a:off x="6831425" y="3926206"/>
            <a:ext cx="55245" cy="253841"/>
          </a:xfrm>
          <a:custGeom>
            <a:avLst/>
            <a:gdLst/>
            <a:ahLst/>
            <a:cxnLst/>
            <a:rect l="l" t="t" r="r" b="b"/>
            <a:pathLst>
              <a:path w="73659"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495" name="object 495"/>
          <p:cNvSpPr/>
          <p:nvPr/>
        </p:nvSpPr>
        <p:spPr>
          <a:xfrm>
            <a:off x="6665977" y="3926205"/>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496" name="object 496"/>
          <p:cNvSpPr/>
          <p:nvPr/>
        </p:nvSpPr>
        <p:spPr>
          <a:xfrm>
            <a:off x="6665977" y="3926206"/>
            <a:ext cx="220980" cy="253841"/>
          </a:xfrm>
          <a:custGeom>
            <a:avLst/>
            <a:gdLst/>
            <a:ahLst/>
            <a:cxnLst/>
            <a:rect l="l" t="t" r="r" b="b"/>
            <a:pathLst>
              <a:path w="294640"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497" name="object 497"/>
          <p:cNvSpPr/>
          <p:nvPr/>
        </p:nvSpPr>
        <p:spPr>
          <a:xfrm>
            <a:off x="6665977" y="3926205"/>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498" name="object 498"/>
          <p:cNvSpPr/>
          <p:nvPr/>
        </p:nvSpPr>
        <p:spPr>
          <a:xfrm>
            <a:off x="6831426" y="3981355"/>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499" name="object 499"/>
          <p:cNvSpPr/>
          <p:nvPr/>
        </p:nvSpPr>
        <p:spPr>
          <a:xfrm>
            <a:off x="5502402" y="4301395"/>
            <a:ext cx="165734" cy="198596"/>
          </a:xfrm>
          <a:custGeom>
            <a:avLst/>
            <a:gdLst/>
            <a:ahLst/>
            <a:cxnLst/>
            <a:rect l="l" t="t" r="r" b="b"/>
            <a:pathLst>
              <a:path w="220979" h="264795">
                <a:moveTo>
                  <a:pt x="0" y="0"/>
                </a:moveTo>
                <a:lnTo>
                  <a:pt x="220599" y="0"/>
                </a:lnTo>
                <a:lnTo>
                  <a:pt x="220599" y="264794"/>
                </a:lnTo>
                <a:lnTo>
                  <a:pt x="0" y="264794"/>
                </a:lnTo>
                <a:lnTo>
                  <a:pt x="0" y="0"/>
                </a:lnTo>
                <a:close/>
              </a:path>
            </a:pathLst>
          </a:custGeom>
          <a:solidFill>
            <a:srgbClr val="73CEE2"/>
          </a:solidFill>
        </p:spPr>
        <p:txBody>
          <a:bodyPr wrap="square" lIns="0" tIns="0" rIns="0" bIns="0" rtlCol="0"/>
          <a:lstStyle/>
          <a:p>
            <a:endParaRPr sz="1350"/>
          </a:p>
        </p:txBody>
      </p:sp>
      <p:sp>
        <p:nvSpPr>
          <p:cNvPr id="500" name="object 500"/>
          <p:cNvSpPr/>
          <p:nvPr/>
        </p:nvSpPr>
        <p:spPr>
          <a:xfrm>
            <a:off x="5667851" y="4246245"/>
            <a:ext cx="55245" cy="253841"/>
          </a:xfrm>
          <a:custGeom>
            <a:avLst/>
            <a:gdLst/>
            <a:ahLst/>
            <a:cxnLst/>
            <a:rect l="l" t="t" r="r" b="b"/>
            <a:pathLst>
              <a:path w="73659"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501" name="object 501"/>
          <p:cNvSpPr/>
          <p:nvPr/>
        </p:nvSpPr>
        <p:spPr>
          <a:xfrm>
            <a:off x="5502401" y="4246244"/>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502" name="object 502"/>
          <p:cNvSpPr/>
          <p:nvPr/>
        </p:nvSpPr>
        <p:spPr>
          <a:xfrm>
            <a:off x="5502401" y="4246245"/>
            <a:ext cx="220980" cy="253841"/>
          </a:xfrm>
          <a:custGeom>
            <a:avLst/>
            <a:gdLst/>
            <a:ahLst/>
            <a:cxnLst/>
            <a:rect l="l" t="t" r="r" b="b"/>
            <a:pathLst>
              <a:path w="294640"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503" name="object 503"/>
          <p:cNvSpPr/>
          <p:nvPr/>
        </p:nvSpPr>
        <p:spPr>
          <a:xfrm>
            <a:off x="5502401" y="4246244"/>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504" name="object 504"/>
          <p:cNvSpPr/>
          <p:nvPr/>
        </p:nvSpPr>
        <p:spPr>
          <a:xfrm>
            <a:off x="5667851" y="4301395"/>
            <a:ext cx="0" cy="198596"/>
          </a:xfrm>
          <a:custGeom>
            <a:avLst/>
            <a:gdLst/>
            <a:ahLst/>
            <a:cxnLst/>
            <a:rect l="l" t="t" r="r" b="b"/>
            <a:pathLst>
              <a:path h="264795">
                <a:moveTo>
                  <a:pt x="0" y="0"/>
                </a:moveTo>
                <a:lnTo>
                  <a:pt x="0" y="264794"/>
                </a:lnTo>
              </a:path>
            </a:pathLst>
          </a:custGeom>
          <a:ln w="12700">
            <a:solidFill>
              <a:srgbClr val="7E7E7E"/>
            </a:solidFill>
          </a:ln>
        </p:spPr>
        <p:txBody>
          <a:bodyPr wrap="square" lIns="0" tIns="0" rIns="0" bIns="0" rtlCol="0"/>
          <a:lstStyle/>
          <a:p>
            <a:endParaRPr sz="1350"/>
          </a:p>
        </p:txBody>
      </p:sp>
      <p:sp>
        <p:nvSpPr>
          <p:cNvPr id="505" name="object 505"/>
          <p:cNvSpPr/>
          <p:nvPr/>
        </p:nvSpPr>
        <p:spPr>
          <a:xfrm>
            <a:off x="5212081" y="4299109"/>
            <a:ext cx="165734" cy="200025"/>
          </a:xfrm>
          <a:custGeom>
            <a:avLst/>
            <a:gdLst/>
            <a:ahLst/>
            <a:cxnLst/>
            <a:rect l="l" t="t" r="r" b="b"/>
            <a:pathLst>
              <a:path w="220979" h="266700">
                <a:moveTo>
                  <a:pt x="0" y="0"/>
                </a:moveTo>
                <a:lnTo>
                  <a:pt x="220599" y="0"/>
                </a:lnTo>
                <a:lnTo>
                  <a:pt x="220599" y="266318"/>
                </a:lnTo>
                <a:lnTo>
                  <a:pt x="0" y="266318"/>
                </a:lnTo>
                <a:lnTo>
                  <a:pt x="0" y="0"/>
                </a:lnTo>
                <a:close/>
              </a:path>
            </a:pathLst>
          </a:custGeom>
          <a:solidFill>
            <a:srgbClr val="73CEE2"/>
          </a:solidFill>
        </p:spPr>
        <p:txBody>
          <a:bodyPr wrap="square" lIns="0" tIns="0" rIns="0" bIns="0" rtlCol="0"/>
          <a:lstStyle/>
          <a:p>
            <a:endParaRPr sz="1350"/>
          </a:p>
        </p:txBody>
      </p:sp>
      <p:sp>
        <p:nvSpPr>
          <p:cNvPr id="506" name="object 506"/>
          <p:cNvSpPr/>
          <p:nvPr/>
        </p:nvSpPr>
        <p:spPr>
          <a:xfrm>
            <a:off x="5377529" y="4243958"/>
            <a:ext cx="55245" cy="255270"/>
          </a:xfrm>
          <a:custGeom>
            <a:avLst/>
            <a:gdLst/>
            <a:ahLst/>
            <a:cxnLst/>
            <a:rect l="l" t="t" r="r" b="b"/>
            <a:pathLst>
              <a:path w="73659" h="340360">
                <a:moveTo>
                  <a:pt x="73533" y="0"/>
                </a:moveTo>
                <a:lnTo>
                  <a:pt x="0" y="73532"/>
                </a:lnTo>
                <a:lnTo>
                  <a:pt x="0" y="339851"/>
                </a:lnTo>
                <a:lnTo>
                  <a:pt x="73533" y="266318"/>
                </a:lnTo>
                <a:lnTo>
                  <a:pt x="73533" y="0"/>
                </a:lnTo>
                <a:close/>
              </a:path>
            </a:pathLst>
          </a:custGeom>
          <a:solidFill>
            <a:srgbClr val="5CA6B6"/>
          </a:solidFill>
        </p:spPr>
        <p:txBody>
          <a:bodyPr wrap="square" lIns="0" tIns="0" rIns="0" bIns="0" rtlCol="0"/>
          <a:lstStyle/>
          <a:p>
            <a:endParaRPr sz="1350"/>
          </a:p>
        </p:txBody>
      </p:sp>
      <p:sp>
        <p:nvSpPr>
          <p:cNvPr id="507" name="object 507"/>
          <p:cNvSpPr/>
          <p:nvPr/>
        </p:nvSpPr>
        <p:spPr>
          <a:xfrm>
            <a:off x="5212080" y="4243958"/>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508" name="object 508"/>
          <p:cNvSpPr/>
          <p:nvPr/>
        </p:nvSpPr>
        <p:spPr>
          <a:xfrm>
            <a:off x="5212080" y="4243958"/>
            <a:ext cx="220980" cy="255270"/>
          </a:xfrm>
          <a:custGeom>
            <a:avLst/>
            <a:gdLst/>
            <a:ahLst/>
            <a:cxnLst/>
            <a:rect l="l" t="t" r="r" b="b"/>
            <a:pathLst>
              <a:path w="294640" h="340360">
                <a:moveTo>
                  <a:pt x="0" y="73532"/>
                </a:moveTo>
                <a:lnTo>
                  <a:pt x="73533" y="0"/>
                </a:lnTo>
                <a:lnTo>
                  <a:pt x="294132" y="0"/>
                </a:lnTo>
                <a:lnTo>
                  <a:pt x="294132" y="266318"/>
                </a:lnTo>
                <a:lnTo>
                  <a:pt x="220599" y="339851"/>
                </a:lnTo>
                <a:lnTo>
                  <a:pt x="0" y="339851"/>
                </a:lnTo>
                <a:lnTo>
                  <a:pt x="0" y="73532"/>
                </a:lnTo>
                <a:close/>
              </a:path>
            </a:pathLst>
          </a:custGeom>
          <a:ln w="12700">
            <a:solidFill>
              <a:srgbClr val="7E7E7E"/>
            </a:solidFill>
          </a:ln>
        </p:spPr>
        <p:txBody>
          <a:bodyPr wrap="square" lIns="0" tIns="0" rIns="0" bIns="0" rtlCol="0"/>
          <a:lstStyle/>
          <a:p>
            <a:endParaRPr sz="1350"/>
          </a:p>
        </p:txBody>
      </p:sp>
      <p:sp>
        <p:nvSpPr>
          <p:cNvPr id="509" name="object 509"/>
          <p:cNvSpPr/>
          <p:nvPr/>
        </p:nvSpPr>
        <p:spPr>
          <a:xfrm>
            <a:off x="5212080" y="4243958"/>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510" name="object 510"/>
          <p:cNvSpPr/>
          <p:nvPr/>
        </p:nvSpPr>
        <p:spPr>
          <a:xfrm>
            <a:off x="5377529" y="4299109"/>
            <a:ext cx="0" cy="200025"/>
          </a:xfrm>
          <a:custGeom>
            <a:avLst/>
            <a:gdLst/>
            <a:ahLst/>
            <a:cxnLst/>
            <a:rect l="l" t="t" r="r" b="b"/>
            <a:pathLst>
              <a:path h="266700">
                <a:moveTo>
                  <a:pt x="0" y="0"/>
                </a:moveTo>
                <a:lnTo>
                  <a:pt x="0" y="266318"/>
                </a:lnTo>
              </a:path>
            </a:pathLst>
          </a:custGeom>
          <a:ln w="12700">
            <a:solidFill>
              <a:srgbClr val="7E7E7E"/>
            </a:solidFill>
          </a:ln>
        </p:spPr>
        <p:txBody>
          <a:bodyPr wrap="square" lIns="0" tIns="0" rIns="0" bIns="0" rtlCol="0"/>
          <a:lstStyle/>
          <a:p>
            <a:endParaRPr sz="1350"/>
          </a:p>
        </p:txBody>
      </p:sp>
      <p:sp>
        <p:nvSpPr>
          <p:cNvPr id="511" name="object 511"/>
          <p:cNvSpPr/>
          <p:nvPr/>
        </p:nvSpPr>
        <p:spPr>
          <a:xfrm>
            <a:off x="4920615" y="4301394"/>
            <a:ext cx="165734" cy="200025"/>
          </a:xfrm>
          <a:custGeom>
            <a:avLst/>
            <a:gdLst/>
            <a:ahLst/>
            <a:cxnLst/>
            <a:rect l="l" t="t" r="r" b="b"/>
            <a:pathLst>
              <a:path w="220979" h="266700">
                <a:moveTo>
                  <a:pt x="0" y="0"/>
                </a:moveTo>
                <a:lnTo>
                  <a:pt x="220599" y="0"/>
                </a:lnTo>
                <a:lnTo>
                  <a:pt x="220599" y="266318"/>
                </a:lnTo>
                <a:lnTo>
                  <a:pt x="0" y="266318"/>
                </a:lnTo>
                <a:lnTo>
                  <a:pt x="0" y="0"/>
                </a:lnTo>
                <a:close/>
              </a:path>
            </a:pathLst>
          </a:custGeom>
          <a:solidFill>
            <a:srgbClr val="73CEE2"/>
          </a:solidFill>
        </p:spPr>
        <p:txBody>
          <a:bodyPr wrap="square" lIns="0" tIns="0" rIns="0" bIns="0" rtlCol="0"/>
          <a:lstStyle/>
          <a:p>
            <a:endParaRPr sz="1350"/>
          </a:p>
        </p:txBody>
      </p:sp>
      <p:sp>
        <p:nvSpPr>
          <p:cNvPr id="512" name="object 512"/>
          <p:cNvSpPr/>
          <p:nvPr/>
        </p:nvSpPr>
        <p:spPr>
          <a:xfrm>
            <a:off x="5086064" y="4246244"/>
            <a:ext cx="55245" cy="255270"/>
          </a:xfrm>
          <a:custGeom>
            <a:avLst/>
            <a:gdLst/>
            <a:ahLst/>
            <a:cxnLst/>
            <a:rect l="l" t="t" r="r" b="b"/>
            <a:pathLst>
              <a:path w="73659" h="340360">
                <a:moveTo>
                  <a:pt x="73533" y="0"/>
                </a:moveTo>
                <a:lnTo>
                  <a:pt x="0" y="73532"/>
                </a:lnTo>
                <a:lnTo>
                  <a:pt x="0" y="339851"/>
                </a:lnTo>
                <a:lnTo>
                  <a:pt x="73533" y="266318"/>
                </a:lnTo>
                <a:lnTo>
                  <a:pt x="73533" y="0"/>
                </a:lnTo>
                <a:close/>
              </a:path>
            </a:pathLst>
          </a:custGeom>
          <a:solidFill>
            <a:srgbClr val="5CA6B6"/>
          </a:solidFill>
        </p:spPr>
        <p:txBody>
          <a:bodyPr wrap="square" lIns="0" tIns="0" rIns="0" bIns="0" rtlCol="0"/>
          <a:lstStyle/>
          <a:p>
            <a:endParaRPr sz="1350"/>
          </a:p>
        </p:txBody>
      </p:sp>
      <p:sp>
        <p:nvSpPr>
          <p:cNvPr id="513" name="object 513"/>
          <p:cNvSpPr/>
          <p:nvPr/>
        </p:nvSpPr>
        <p:spPr>
          <a:xfrm>
            <a:off x="4920614" y="4246244"/>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514" name="object 514"/>
          <p:cNvSpPr/>
          <p:nvPr/>
        </p:nvSpPr>
        <p:spPr>
          <a:xfrm>
            <a:off x="4920614" y="4246244"/>
            <a:ext cx="220980" cy="255270"/>
          </a:xfrm>
          <a:custGeom>
            <a:avLst/>
            <a:gdLst/>
            <a:ahLst/>
            <a:cxnLst/>
            <a:rect l="l" t="t" r="r" b="b"/>
            <a:pathLst>
              <a:path w="294640" h="340360">
                <a:moveTo>
                  <a:pt x="0" y="73532"/>
                </a:moveTo>
                <a:lnTo>
                  <a:pt x="73533" y="0"/>
                </a:lnTo>
                <a:lnTo>
                  <a:pt x="294132" y="0"/>
                </a:lnTo>
                <a:lnTo>
                  <a:pt x="294132" y="266318"/>
                </a:lnTo>
                <a:lnTo>
                  <a:pt x="220599" y="339851"/>
                </a:lnTo>
                <a:lnTo>
                  <a:pt x="0" y="339851"/>
                </a:lnTo>
                <a:lnTo>
                  <a:pt x="0" y="73532"/>
                </a:lnTo>
                <a:close/>
              </a:path>
            </a:pathLst>
          </a:custGeom>
          <a:ln w="12700">
            <a:solidFill>
              <a:srgbClr val="7E7E7E"/>
            </a:solidFill>
          </a:ln>
        </p:spPr>
        <p:txBody>
          <a:bodyPr wrap="square" lIns="0" tIns="0" rIns="0" bIns="0" rtlCol="0"/>
          <a:lstStyle/>
          <a:p>
            <a:endParaRPr sz="1350"/>
          </a:p>
        </p:txBody>
      </p:sp>
      <p:sp>
        <p:nvSpPr>
          <p:cNvPr id="515" name="object 515"/>
          <p:cNvSpPr/>
          <p:nvPr/>
        </p:nvSpPr>
        <p:spPr>
          <a:xfrm>
            <a:off x="4920614" y="4246244"/>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516" name="object 516"/>
          <p:cNvSpPr/>
          <p:nvPr/>
        </p:nvSpPr>
        <p:spPr>
          <a:xfrm>
            <a:off x="5086064" y="4301394"/>
            <a:ext cx="0" cy="200025"/>
          </a:xfrm>
          <a:custGeom>
            <a:avLst/>
            <a:gdLst/>
            <a:ahLst/>
            <a:cxnLst/>
            <a:rect l="l" t="t" r="r" b="b"/>
            <a:pathLst>
              <a:path h="266700">
                <a:moveTo>
                  <a:pt x="0" y="0"/>
                </a:moveTo>
                <a:lnTo>
                  <a:pt x="0" y="266318"/>
                </a:lnTo>
              </a:path>
            </a:pathLst>
          </a:custGeom>
          <a:ln w="12700">
            <a:solidFill>
              <a:srgbClr val="7E7E7E"/>
            </a:solidFill>
          </a:ln>
        </p:spPr>
        <p:txBody>
          <a:bodyPr wrap="square" lIns="0" tIns="0" rIns="0" bIns="0" rtlCol="0"/>
          <a:lstStyle/>
          <a:p>
            <a:endParaRPr sz="1350"/>
          </a:p>
        </p:txBody>
      </p:sp>
      <p:sp>
        <p:nvSpPr>
          <p:cNvPr id="517" name="object 517"/>
          <p:cNvSpPr/>
          <p:nvPr/>
        </p:nvSpPr>
        <p:spPr>
          <a:xfrm>
            <a:off x="6375654" y="4301395"/>
            <a:ext cx="165734" cy="198596"/>
          </a:xfrm>
          <a:custGeom>
            <a:avLst/>
            <a:gdLst/>
            <a:ahLst/>
            <a:cxnLst/>
            <a:rect l="l" t="t" r="r" b="b"/>
            <a:pathLst>
              <a:path w="220979" h="264795">
                <a:moveTo>
                  <a:pt x="0" y="0"/>
                </a:moveTo>
                <a:lnTo>
                  <a:pt x="220599" y="0"/>
                </a:lnTo>
                <a:lnTo>
                  <a:pt x="220599" y="264794"/>
                </a:lnTo>
                <a:lnTo>
                  <a:pt x="0" y="264794"/>
                </a:lnTo>
                <a:lnTo>
                  <a:pt x="0" y="0"/>
                </a:lnTo>
                <a:close/>
              </a:path>
            </a:pathLst>
          </a:custGeom>
          <a:solidFill>
            <a:srgbClr val="73CEE2"/>
          </a:solidFill>
        </p:spPr>
        <p:txBody>
          <a:bodyPr wrap="square" lIns="0" tIns="0" rIns="0" bIns="0" rtlCol="0"/>
          <a:lstStyle/>
          <a:p>
            <a:endParaRPr sz="1350"/>
          </a:p>
        </p:txBody>
      </p:sp>
      <p:sp>
        <p:nvSpPr>
          <p:cNvPr id="518" name="object 518"/>
          <p:cNvSpPr/>
          <p:nvPr/>
        </p:nvSpPr>
        <p:spPr>
          <a:xfrm>
            <a:off x="6541103" y="4246245"/>
            <a:ext cx="55245" cy="253841"/>
          </a:xfrm>
          <a:custGeom>
            <a:avLst/>
            <a:gdLst/>
            <a:ahLst/>
            <a:cxnLst/>
            <a:rect l="l" t="t" r="r" b="b"/>
            <a:pathLst>
              <a:path w="73659"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519" name="object 519"/>
          <p:cNvSpPr/>
          <p:nvPr/>
        </p:nvSpPr>
        <p:spPr>
          <a:xfrm>
            <a:off x="6375653" y="4246244"/>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520" name="object 520"/>
          <p:cNvSpPr/>
          <p:nvPr/>
        </p:nvSpPr>
        <p:spPr>
          <a:xfrm>
            <a:off x="6375653" y="4246245"/>
            <a:ext cx="220980" cy="253841"/>
          </a:xfrm>
          <a:custGeom>
            <a:avLst/>
            <a:gdLst/>
            <a:ahLst/>
            <a:cxnLst/>
            <a:rect l="l" t="t" r="r" b="b"/>
            <a:pathLst>
              <a:path w="294640"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521" name="object 521"/>
          <p:cNvSpPr/>
          <p:nvPr/>
        </p:nvSpPr>
        <p:spPr>
          <a:xfrm>
            <a:off x="6375653" y="4246244"/>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522" name="object 522"/>
          <p:cNvSpPr/>
          <p:nvPr/>
        </p:nvSpPr>
        <p:spPr>
          <a:xfrm>
            <a:off x="6541103" y="4301395"/>
            <a:ext cx="0" cy="198596"/>
          </a:xfrm>
          <a:custGeom>
            <a:avLst/>
            <a:gdLst/>
            <a:ahLst/>
            <a:cxnLst/>
            <a:rect l="l" t="t" r="r" b="b"/>
            <a:pathLst>
              <a:path h="264795">
                <a:moveTo>
                  <a:pt x="0" y="0"/>
                </a:moveTo>
                <a:lnTo>
                  <a:pt x="0" y="264794"/>
                </a:lnTo>
              </a:path>
            </a:pathLst>
          </a:custGeom>
          <a:ln w="12700">
            <a:solidFill>
              <a:srgbClr val="7E7E7E"/>
            </a:solidFill>
          </a:ln>
        </p:spPr>
        <p:txBody>
          <a:bodyPr wrap="square" lIns="0" tIns="0" rIns="0" bIns="0" rtlCol="0"/>
          <a:lstStyle/>
          <a:p>
            <a:endParaRPr sz="1350"/>
          </a:p>
        </p:txBody>
      </p:sp>
      <p:sp>
        <p:nvSpPr>
          <p:cNvPr id="523" name="object 523"/>
          <p:cNvSpPr/>
          <p:nvPr/>
        </p:nvSpPr>
        <p:spPr>
          <a:xfrm>
            <a:off x="6084190" y="4299109"/>
            <a:ext cx="165734" cy="200025"/>
          </a:xfrm>
          <a:custGeom>
            <a:avLst/>
            <a:gdLst/>
            <a:ahLst/>
            <a:cxnLst/>
            <a:rect l="l" t="t" r="r" b="b"/>
            <a:pathLst>
              <a:path w="220979" h="266700">
                <a:moveTo>
                  <a:pt x="0" y="0"/>
                </a:moveTo>
                <a:lnTo>
                  <a:pt x="220599" y="0"/>
                </a:lnTo>
                <a:lnTo>
                  <a:pt x="220599" y="266318"/>
                </a:lnTo>
                <a:lnTo>
                  <a:pt x="0" y="266318"/>
                </a:lnTo>
                <a:lnTo>
                  <a:pt x="0" y="0"/>
                </a:lnTo>
                <a:close/>
              </a:path>
            </a:pathLst>
          </a:custGeom>
          <a:solidFill>
            <a:srgbClr val="73CEE2"/>
          </a:solidFill>
        </p:spPr>
        <p:txBody>
          <a:bodyPr wrap="square" lIns="0" tIns="0" rIns="0" bIns="0" rtlCol="0"/>
          <a:lstStyle/>
          <a:p>
            <a:endParaRPr sz="1350"/>
          </a:p>
        </p:txBody>
      </p:sp>
      <p:sp>
        <p:nvSpPr>
          <p:cNvPr id="524" name="object 524"/>
          <p:cNvSpPr/>
          <p:nvPr/>
        </p:nvSpPr>
        <p:spPr>
          <a:xfrm>
            <a:off x="6249638" y="4243958"/>
            <a:ext cx="55245" cy="255270"/>
          </a:xfrm>
          <a:custGeom>
            <a:avLst/>
            <a:gdLst/>
            <a:ahLst/>
            <a:cxnLst/>
            <a:rect l="l" t="t" r="r" b="b"/>
            <a:pathLst>
              <a:path w="73659" h="340360">
                <a:moveTo>
                  <a:pt x="73533" y="0"/>
                </a:moveTo>
                <a:lnTo>
                  <a:pt x="0" y="73532"/>
                </a:lnTo>
                <a:lnTo>
                  <a:pt x="0" y="339851"/>
                </a:lnTo>
                <a:lnTo>
                  <a:pt x="73533" y="266318"/>
                </a:lnTo>
                <a:lnTo>
                  <a:pt x="73533" y="0"/>
                </a:lnTo>
                <a:close/>
              </a:path>
            </a:pathLst>
          </a:custGeom>
          <a:solidFill>
            <a:srgbClr val="5CA6B6"/>
          </a:solidFill>
        </p:spPr>
        <p:txBody>
          <a:bodyPr wrap="square" lIns="0" tIns="0" rIns="0" bIns="0" rtlCol="0"/>
          <a:lstStyle/>
          <a:p>
            <a:endParaRPr sz="1350"/>
          </a:p>
        </p:txBody>
      </p:sp>
      <p:sp>
        <p:nvSpPr>
          <p:cNvPr id="525" name="object 525"/>
          <p:cNvSpPr/>
          <p:nvPr/>
        </p:nvSpPr>
        <p:spPr>
          <a:xfrm>
            <a:off x="6084189" y="4243958"/>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526" name="object 526"/>
          <p:cNvSpPr/>
          <p:nvPr/>
        </p:nvSpPr>
        <p:spPr>
          <a:xfrm>
            <a:off x="6084189" y="4243958"/>
            <a:ext cx="220980" cy="255270"/>
          </a:xfrm>
          <a:custGeom>
            <a:avLst/>
            <a:gdLst/>
            <a:ahLst/>
            <a:cxnLst/>
            <a:rect l="l" t="t" r="r" b="b"/>
            <a:pathLst>
              <a:path w="294640" h="340360">
                <a:moveTo>
                  <a:pt x="0" y="73532"/>
                </a:moveTo>
                <a:lnTo>
                  <a:pt x="73533" y="0"/>
                </a:lnTo>
                <a:lnTo>
                  <a:pt x="294132" y="0"/>
                </a:lnTo>
                <a:lnTo>
                  <a:pt x="294132" y="266318"/>
                </a:lnTo>
                <a:lnTo>
                  <a:pt x="220599" y="339851"/>
                </a:lnTo>
                <a:lnTo>
                  <a:pt x="0" y="339851"/>
                </a:lnTo>
                <a:lnTo>
                  <a:pt x="0" y="73532"/>
                </a:lnTo>
                <a:close/>
              </a:path>
            </a:pathLst>
          </a:custGeom>
          <a:ln w="12700">
            <a:solidFill>
              <a:srgbClr val="7E7E7E"/>
            </a:solidFill>
          </a:ln>
        </p:spPr>
        <p:txBody>
          <a:bodyPr wrap="square" lIns="0" tIns="0" rIns="0" bIns="0" rtlCol="0"/>
          <a:lstStyle/>
          <a:p>
            <a:endParaRPr sz="1350"/>
          </a:p>
        </p:txBody>
      </p:sp>
      <p:sp>
        <p:nvSpPr>
          <p:cNvPr id="527" name="object 527"/>
          <p:cNvSpPr/>
          <p:nvPr/>
        </p:nvSpPr>
        <p:spPr>
          <a:xfrm>
            <a:off x="6084189" y="4243958"/>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528" name="object 528"/>
          <p:cNvSpPr/>
          <p:nvPr/>
        </p:nvSpPr>
        <p:spPr>
          <a:xfrm>
            <a:off x="6249638" y="4299109"/>
            <a:ext cx="0" cy="200025"/>
          </a:xfrm>
          <a:custGeom>
            <a:avLst/>
            <a:gdLst/>
            <a:ahLst/>
            <a:cxnLst/>
            <a:rect l="l" t="t" r="r" b="b"/>
            <a:pathLst>
              <a:path h="266700">
                <a:moveTo>
                  <a:pt x="0" y="0"/>
                </a:moveTo>
                <a:lnTo>
                  <a:pt x="0" y="266318"/>
                </a:lnTo>
              </a:path>
            </a:pathLst>
          </a:custGeom>
          <a:ln w="12700">
            <a:solidFill>
              <a:srgbClr val="7E7E7E"/>
            </a:solidFill>
          </a:ln>
        </p:spPr>
        <p:txBody>
          <a:bodyPr wrap="square" lIns="0" tIns="0" rIns="0" bIns="0" rtlCol="0"/>
          <a:lstStyle/>
          <a:p>
            <a:endParaRPr sz="1350"/>
          </a:p>
        </p:txBody>
      </p:sp>
      <p:sp>
        <p:nvSpPr>
          <p:cNvPr id="529" name="object 529"/>
          <p:cNvSpPr/>
          <p:nvPr/>
        </p:nvSpPr>
        <p:spPr>
          <a:xfrm>
            <a:off x="5793868" y="4301394"/>
            <a:ext cx="165734" cy="200025"/>
          </a:xfrm>
          <a:custGeom>
            <a:avLst/>
            <a:gdLst/>
            <a:ahLst/>
            <a:cxnLst/>
            <a:rect l="l" t="t" r="r" b="b"/>
            <a:pathLst>
              <a:path w="220979" h="266700">
                <a:moveTo>
                  <a:pt x="0" y="0"/>
                </a:moveTo>
                <a:lnTo>
                  <a:pt x="220599" y="0"/>
                </a:lnTo>
                <a:lnTo>
                  <a:pt x="220599" y="266318"/>
                </a:lnTo>
                <a:lnTo>
                  <a:pt x="0" y="266318"/>
                </a:lnTo>
                <a:lnTo>
                  <a:pt x="0" y="0"/>
                </a:lnTo>
                <a:close/>
              </a:path>
            </a:pathLst>
          </a:custGeom>
          <a:solidFill>
            <a:srgbClr val="73CEE2"/>
          </a:solidFill>
        </p:spPr>
        <p:txBody>
          <a:bodyPr wrap="square" lIns="0" tIns="0" rIns="0" bIns="0" rtlCol="0"/>
          <a:lstStyle/>
          <a:p>
            <a:endParaRPr sz="1350"/>
          </a:p>
        </p:txBody>
      </p:sp>
      <p:sp>
        <p:nvSpPr>
          <p:cNvPr id="530" name="object 530"/>
          <p:cNvSpPr/>
          <p:nvPr/>
        </p:nvSpPr>
        <p:spPr>
          <a:xfrm>
            <a:off x="5959316" y="4246244"/>
            <a:ext cx="55245" cy="255270"/>
          </a:xfrm>
          <a:custGeom>
            <a:avLst/>
            <a:gdLst/>
            <a:ahLst/>
            <a:cxnLst/>
            <a:rect l="l" t="t" r="r" b="b"/>
            <a:pathLst>
              <a:path w="73659" h="340360">
                <a:moveTo>
                  <a:pt x="73533" y="0"/>
                </a:moveTo>
                <a:lnTo>
                  <a:pt x="0" y="73532"/>
                </a:lnTo>
                <a:lnTo>
                  <a:pt x="0" y="339851"/>
                </a:lnTo>
                <a:lnTo>
                  <a:pt x="73533" y="266318"/>
                </a:lnTo>
                <a:lnTo>
                  <a:pt x="73533" y="0"/>
                </a:lnTo>
                <a:close/>
              </a:path>
            </a:pathLst>
          </a:custGeom>
          <a:solidFill>
            <a:srgbClr val="5CA6B6"/>
          </a:solidFill>
        </p:spPr>
        <p:txBody>
          <a:bodyPr wrap="square" lIns="0" tIns="0" rIns="0" bIns="0" rtlCol="0"/>
          <a:lstStyle/>
          <a:p>
            <a:endParaRPr sz="1350"/>
          </a:p>
        </p:txBody>
      </p:sp>
      <p:sp>
        <p:nvSpPr>
          <p:cNvPr id="531" name="object 531"/>
          <p:cNvSpPr/>
          <p:nvPr/>
        </p:nvSpPr>
        <p:spPr>
          <a:xfrm>
            <a:off x="5793867" y="4246244"/>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532" name="object 532"/>
          <p:cNvSpPr/>
          <p:nvPr/>
        </p:nvSpPr>
        <p:spPr>
          <a:xfrm>
            <a:off x="5793867" y="4246244"/>
            <a:ext cx="220980" cy="255270"/>
          </a:xfrm>
          <a:custGeom>
            <a:avLst/>
            <a:gdLst/>
            <a:ahLst/>
            <a:cxnLst/>
            <a:rect l="l" t="t" r="r" b="b"/>
            <a:pathLst>
              <a:path w="294640" h="340360">
                <a:moveTo>
                  <a:pt x="0" y="73532"/>
                </a:moveTo>
                <a:lnTo>
                  <a:pt x="73533" y="0"/>
                </a:lnTo>
                <a:lnTo>
                  <a:pt x="294132" y="0"/>
                </a:lnTo>
                <a:lnTo>
                  <a:pt x="294132" y="266318"/>
                </a:lnTo>
                <a:lnTo>
                  <a:pt x="220599" y="339851"/>
                </a:lnTo>
                <a:lnTo>
                  <a:pt x="0" y="339851"/>
                </a:lnTo>
                <a:lnTo>
                  <a:pt x="0" y="73532"/>
                </a:lnTo>
                <a:close/>
              </a:path>
            </a:pathLst>
          </a:custGeom>
          <a:ln w="12700">
            <a:solidFill>
              <a:srgbClr val="7E7E7E"/>
            </a:solidFill>
          </a:ln>
        </p:spPr>
        <p:txBody>
          <a:bodyPr wrap="square" lIns="0" tIns="0" rIns="0" bIns="0" rtlCol="0"/>
          <a:lstStyle/>
          <a:p>
            <a:endParaRPr sz="1350"/>
          </a:p>
        </p:txBody>
      </p:sp>
      <p:sp>
        <p:nvSpPr>
          <p:cNvPr id="533" name="object 533"/>
          <p:cNvSpPr/>
          <p:nvPr/>
        </p:nvSpPr>
        <p:spPr>
          <a:xfrm>
            <a:off x="5793867" y="4246244"/>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534" name="object 534"/>
          <p:cNvSpPr/>
          <p:nvPr/>
        </p:nvSpPr>
        <p:spPr>
          <a:xfrm>
            <a:off x="5959316" y="4301394"/>
            <a:ext cx="0" cy="200025"/>
          </a:xfrm>
          <a:custGeom>
            <a:avLst/>
            <a:gdLst/>
            <a:ahLst/>
            <a:cxnLst/>
            <a:rect l="l" t="t" r="r" b="b"/>
            <a:pathLst>
              <a:path h="266700">
                <a:moveTo>
                  <a:pt x="0" y="0"/>
                </a:moveTo>
                <a:lnTo>
                  <a:pt x="0" y="266318"/>
                </a:lnTo>
              </a:path>
            </a:pathLst>
          </a:custGeom>
          <a:ln w="12700">
            <a:solidFill>
              <a:srgbClr val="7E7E7E"/>
            </a:solidFill>
          </a:ln>
        </p:spPr>
        <p:txBody>
          <a:bodyPr wrap="square" lIns="0" tIns="0" rIns="0" bIns="0" rtlCol="0"/>
          <a:lstStyle/>
          <a:p>
            <a:endParaRPr sz="1350"/>
          </a:p>
        </p:txBody>
      </p:sp>
      <p:sp>
        <p:nvSpPr>
          <p:cNvPr id="535" name="object 535"/>
          <p:cNvSpPr/>
          <p:nvPr/>
        </p:nvSpPr>
        <p:spPr>
          <a:xfrm>
            <a:off x="7247763" y="4301395"/>
            <a:ext cx="165734" cy="198596"/>
          </a:xfrm>
          <a:custGeom>
            <a:avLst/>
            <a:gdLst/>
            <a:ahLst/>
            <a:cxnLst/>
            <a:rect l="l" t="t" r="r" b="b"/>
            <a:pathLst>
              <a:path w="220979" h="264795">
                <a:moveTo>
                  <a:pt x="0" y="0"/>
                </a:moveTo>
                <a:lnTo>
                  <a:pt x="220599" y="0"/>
                </a:lnTo>
                <a:lnTo>
                  <a:pt x="220599" y="264794"/>
                </a:lnTo>
                <a:lnTo>
                  <a:pt x="0" y="264794"/>
                </a:lnTo>
                <a:lnTo>
                  <a:pt x="0" y="0"/>
                </a:lnTo>
                <a:close/>
              </a:path>
            </a:pathLst>
          </a:custGeom>
          <a:solidFill>
            <a:srgbClr val="73CEE2"/>
          </a:solidFill>
        </p:spPr>
        <p:txBody>
          <a:bodyPr wrap="square" lIns="0" tIns="0" rIns="0" bIns="0" rtlCol="0"/>
          <a:lstStyle/>
          <a:p>
            <a:endParaRPr sz="1350"/>
          </a:p>
        </p:txBody>
      </p:sp>
      <p:sp>
        <p:nvSpPr>
          <p:cNvPr id="536" name="object 536"/>
          <p:cNvSpPr/>
          <p:nvPr/>
        </p:nvSpPr>
        <p:spPr>
          <a:xfrm>
            <a:off x="7413212" y="4246245"/>
            <a:ext cx="55245" cy="253841"/>
          </a:xfrm>
          <a:custGeom>
            <a:avLst/>
            <a:gdLst/>
            <a:ahLst/>
            <a:cxnLst/>
            <a:rect l="l" t="t" r="r" b="b"/>
            <a:pathLst>
              <a:path w="73659"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537" name="object 537"/>
          <p:cNvSpPr/>
          <p:nvPr/>
        </p:nvSpPr>
        <p:spPr>
          <a:xfrm>
            <a:off x="7247762" y="4246244"/>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538" name="object 538"/>
          <p:cNvSpPr/>
          <p:nvPr/>
        </p:nvSpPr>
        <p:spPr>
          <a:xfrm>
            <a:off x="7247762" y="4246245"/>
            <a:ext cx="220980" cy="253841"/>
          </a:xfrm>
          <a:custGeom>
            <a:avLst/>
            <a:gdLst/>
            <a:ahLst/>
            <a:cxnLst/>
            <a:rect l="l" t="t" r="r" b="b"/>
            <a:pathLst>
              <a:path w="294640"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539" name="object 539"/>
          <p:cNvSpPr/>
          <p:nvPr/>
        </p:nvSpPr>
        <p:spPr>
          <a:xfrm>
            <a:off x="7247762" y="4246244"/>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540" name="object 540"/>
          <p:cNvSpPr/>
          <p:nvPr/>
        </p:nvSpPr>
        <p:spPr>
          <a:xfrm>
            <a:off x="7413212" y="4301395"/>
            <a:ext cx="0" cy="198596"/>
          </a:xfrm>
          <a:custGeom>
            <a:avLst/>
            <a:gdLst/>
            <a:ahLst/>
            <a:cxnLst/>
            <a:rect l="l" t="t" r="r" b="b"/>
            <a:pathLst>
              <a:path h="264795">
                <a:moveTo>
                  <a:pt x="0" y="0"/>
                </a:moveTo>
                <a:lnTo>
                  <a:pt x="0" y="264794"/>
                </a:lnTo>
              </a:path>
            </a:pathLst>
          </a:custGeom>
          <a:ln w="12700">
            <a:solidFill>
              <a:srgbClr val="7E7E7E"/>
            </a:solidFill>
          </a:ln>
        </p:spPr>
        <p:txBody>
          <a:bodyPr wrap="square" lIns="0" tIns="0" rIns="0" bIns="0" rtlCol="0"/>
          <a:lstStyle/>
          <a:p>
            <a:endParaRPr sz="1350"/>
          </a:p>
        </p:txBody>
      </p:sp>
      <p:sp>
        <p:nvSpPr>
          <p:cNvPr id="541" name="object 541"/>
          <p:cNvSpPr/>
          <p:nvPr/>
        </p:nvSpPr>
        <p:spPr>
          <a:xfrm>
            <a:off x="6957442" y="4299109"/>
            <a:ext cx="165734" cy="200025"/>
          </a:xfrm>
          <a:custGeom>
            <a:avLst/>
            <a:gdLst/>
            <a:ahLst/>
            <a:cxnLst/>
            <a:rect l="l" t="t" r="r" b="b"/>
            <a:pathLst>
              <a:path w="220979" h="266700">
                <a:moveTo>
                  <a:pt x="0" y="0"/>
                </a:moveTo>
                <a:lnTo>
                  <a:pt x="220599" y="0"/>
                </a:lnTo>
                <a:lnTo>
                  <a:pt x="220599" y="266318"/>
                </a:lnTo>
                <a:lnTo>
                  <a:pt x="0" y="266318"/>
                </a:lnTo>
                <a:lnTo>
                  <a:pt x="0" y="0"/>
                </a:lnTo>
                <a:close/>
              </a:path>
            </a:pathLst>
          </a:custGeom>
          <a:solidFill>
            <a:srgbClr val="73CEE2"/>
          </a:solidFill>
        </p:spPr>
        <p:txBody>
          <a:bodyPr wrap="square" lIns="0" tIns="0" rIns="0" bIns="0" rtlCol="0"/>
          <a:lstStyle/>
          <a:p>
            <a:endParaRPr sz="1350"/>
          </a:p>
        </p:txBody>
      </p:sp>
      <p:sp>
        <p:nvSpPr>
          <p:cNvPr id="542" name="object 542"/>
          <p:cNvSpPr/>
          <p:nvPr/>
        </p:nvSpPr>
        <p:spPr>
          <a:xfrm>
            <a:off x="7122890" y="4243958"/>
            <a:ext cx="55245" cy="255270"/>
          </a:xfrm>
          <a:custGeom>
            <a:avLst/>
            <a:gdLst/>
            <a:ahLst/>
            <a:cxnLst/>
            <a:rect l="l" t="t" r="r" b="b"/>
            <a:pathLst>
              <a:path w="73659" h="340360">
                <a:moveTo>
                  <a:pt x="73533" y="0"/>
                </a:moveTo>
                <a:lnTo>
                  <a:pt x="0" y="73532"/>
                </a:lnTo>
                <a:lnTo>
                  <a:pt x="0" y="339851"/>
                </a:lnTo>
                <a:lnTo>
                  <a:pt x="73533" y="266318"/>
                </a:lnTo>
                <a:lnTo>
                  <a:pt x="73533" y="0"/>
                </a:lnTo>
                <a:close/>
              </a:path>
            </a:pathLst>
          </a:custGeom>
          <a:solidFill>
            <a:srgbClr val="5CA6B6"/>
          </a:solidFill>
        </p:spPr>
        <p:txBody>
          <a:bodyPr wrap="square" lIns="0" tIns="0" rIns="0" bIns="0" rtlCol="0"/>
          <a:lstStyle/>
          <a:p>
            <a:endParaRPr sz="1350"/>
          </a:p>
        </p:txBody>
      </p:sp>
      <p:sp>
        <p:nvSpPr>
          <p:cNvPr id="543" name="object 543"/>
          <p:cNvSpPr/>
          <p:nvPr/>
        </p:nvSpPr>
        <p:spPr>
          <a:xfrm>
            <a:off x="6957441" y="4243958"/>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544" name="object 544"/>
          <p:cNvSpPr/>
          <p:nvPr/>
        </p:nvSpPr>
        <p:spPr>
          <a:xfrm>
            <a:off x="6957441" y="4243958"/>
            <a:ext cx="220980" cy="255270"/>
          </a:xfrm>
          <a:custGeom>
            <a:avLst/>
            <a:gdLst/>
            <a:ahLst/>
            <a:cxnLst/>
            <a:rect l="l" t="t" r="r" b="b"/>
            <a:pathLst>
              <a:path w="294640" h="340360">
                <a:moveTo>
                  <a:pt x="0" y="73532"/>
                </a:moveTo>
                <a:lnTo>
                  <a:pt x="73533" y="0"/>
                </a:lnTo>
                <a:lnTo>
                  <a:pt x="294132" y="0"/>
                </a:lnTo>
                <a:lnTo>
                  <a:pt x="294132" y="266318"/>
                </a:lnTo>
                <a:lnTo>
                  <a:pt x="220599" y="339851"/>
                </a:lnTo>
                <a:lnTo>
                  <a:pt x="0" y="339851"/>
                </a:lnTo>
                <a:lnTo>
                  <a:pt x="0" y="73532"/>
                </a:lnTo>
                <a:close/>
              </a:path>
            </a:pathLst>
          </a:custGeom>
          <a:ln w="12700">
            <a:solidFill>
              <a:srgbClr val="7E7E7E"/>
            </a:solidFill>
          </a:ln>
        </p:spPr>
        <p:txBody>
          <a:bodyPr wrap="square" lIns="0" tIns="0" rIns="0" bIns="0" rtlCol="0"/>
          <a:lstStyle/>
          <a:p>
            <a:endParaRPr sz="1350"/>
          </a:p>
        </p:txBody>
      </p:sp>
      <p:sp>
        <p:nvSpPr>
          <p:cNvPr id="545" name="object 545"/>
          <p:cNvSpPr/>
          <p:nvPr/>
        </p:nvSpPr>
        <p:spPr>
          <a:xfrm>
            <a:off x="6957441" y="4243958"/>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546" name="object 546"/>
          <p:cNvSpPr/>
          <p:nvPr/>
        </p:nvSpPr>
        <p:spPr>
          <a:xfrm>
            <a:off x="7122890" y="4299109"/>
            <a:ext cx="0" cy="200025"/>
          </a:xfrm>
          <a:custGeom>
            <a:avLst/>
            <a:gdLst/>
            <a:ahLst/>
            <a:cxnLst/>
            <a:rect l="l" t="t" r="r" b="b"/>
            <a:pathLst>
              <a:path h="266700">
                <a:moveTo>
                  <a:pt x="0" y="0"/>
                </a:moveTo>
                <a:lnTo>
                  <a:pt x="0" y="266318"/>
                </a:lnTo>
              </a:path>
            </a:pathLst>
          </a:custGeom>
          <a:ln w="12700">
            <a:solidFill>
              <a:srgbClr val="7E7E7E"/>
            </a:solidFill>
          </a:ln>
        </p:spPr>
        <p:txBody>
          <a:bodyPr wrap="square" lIns="0" tIns="0" rIns="0" bIns="0" rtlCol="0"/>
          <a:lstStyle/>
          <a:p>
            <a:endParaRPr sz="1350"/>
          </a:p>
        </p:txBody>
      </p:sp>
      <p:sp>
        <p:nvSpPr>
          <p:cNvPr id="547" name="object 547"/>
          <p:cNvSpPr/>
          <p:nvPr/>
        </p:nvSpPr>
        <p:spPr>
          <a:xfrm>
            <a:off x="6665977" y="4301394"/>
            <a:ext cx="165734" cy="200025"/>
          </a:xfrm>
          <a:custGeom>
            <a:avLst/>
            <a:gdLst/>
            <a:ahLst/>
            <a:cxnLst/>
            <a:rect l="l" t="t" r="r" b="b"/>
            <a:pathLst>
              <a:path w="220979" h="266700">
                <a:moveTo>
                  <a:pt x="0" y="0"/>
                </a:moveTo>
                <a:lnTo>
                  <a:pt x="220599" y="0"/>
                </a:lnTo>
                <a:lnTo>
                  <a:pt x="220599" y="266318"/>
                </a:lnTo>
                <a:lnTo>
                  <a:pt x="0" y="266318"/>
                </a:lnTo>
                <a:lnTo>
                  <a:pt x="0" y="0"/>
                </a:lnTo>
                <a:close/>
              </a:path>
            </a:pathLst>
          </a:custGeom>
          <a:solidFill>
            <a:srgbClr val="73CEE2"/>
          </a:solidFill>
        </p:spPr>
        <p:txBody>
          <a:bodyPr wrap="square" lIns="0" tIns="0" rIns="0" bIns="0" rtlCol="0"/>
          <a:lstStyle/>
          <a:p>
            <a:endParaRPr sz="1350"/>
          </a:p>
        </p:txBody>
      </p:sp>
      <p:sp>
        <p:nvSpPr>
          <p:cNvPr id="548" name="object 548"/>
          <p:cNvSpPr/>
          <p:nvPr/>
        </p:nvSpPr>
        <p:spPr>
          <a:xfrm>
            <a:off x="6831425" y="4246244"/>
            <a:ext cx="55245" cy="255270"/>
          </a:xfrm>
          <a:custGeom>
            <a:avLst/>
            <a:gdLst/>
            <a:ahLst/>
            <a:cxnLst/>
            <a:rect l="l" t="t" r="r" b="b"/>
            <a:pathLst>
              <a:path w="73659" h="340360">
                <a:moveTo>
                  <a:pt x="73533" y="0"/>
                </a:moveTo>
                <a:lnTo>
                  <a:pt x="0" y="73532"/>
                </a:lnTo>
                <a:lnTo>
                  <a:pt x="0" y="339851"/>
                </a:lnTo>
                <a:lnTo>
                  <a:pt x="73533" y="266318"/>
                </a:lnTo>
                <a:lnTo>
                  <a:pt x="73533" y="0"/>
                </a:lnTo>
                <a:close/>
              </a:path>
            </a:pathLst>
          </a:custGeom>
          <a:solidFill>
            <a:srgbClr val="5CA6B6"/>
          </a:solidFill>
        </p:spPr>
        <p:txBody>
          <a:bodyPr wrap="square" lIns="0" tIns="0" rIns="0" bIns="0" rtlCol="0"/>
          <a:lstStyle/>
          <a:p>
            <a:endParaRPr sz="1350"/>
          </a:p>
        </p:txBody>
      </p:sp>
      <p:sp>
        <p:nvSpPr>
          <p:cNvPr id="549" name="object 549"/>
          <p:cNvSpPr/>
          <p:nvPr/>
        </p:nvSpPr>
        <p:spPr>
          <a:xfrm>
            <a:off x="6665977" y="4246244"/>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550" name="object 550"/>
          <p:cNvSpPr/>
          <p:nvPr/>
        </p:nvSpPr>
        <p:spPr>
          <a:xfrm>
            <a:off x="6665977" y="4246244"/>
            <a:ext cx="220980" cy="255270"/>
          </a:xfrm>
          <a:custGeom>
            <a:avLst/>
            <a:gdLst/>
            <a:ahLst/>
            <a:cxnLst/>
            <a:rect l="l" t="t" r="r" b="b"/>
            <a:pathLst>
              <a:path w="294640" h="340360">
                <a:moveTo>
                  <a:pt x="0" y="73532"/>
                </a:moveTo>
                <a:lnTo>
                  <a:pt x="73533" y="0"/>
                </a:lnTo>
                <a:lnTo>
                  <a:pt x="294132" y="0"/>
                </a:lnTo>
                <a:lnTo>
                  <a:pt x="294132" y="266318"/>
                </a:lnTo>
                <a:lnTo>
                  <a:pt x="220599" y="339851"/>
                </a:lnTo>
                <a:lnTo>
                  <a:pt x="0" y="339851"/>
                </a:lnTo>
                <a:lnTo>
                  <a:pt x="0" y="73532"/>
                </a:lnTo>
                <a:close/>
              </a:path>
            </a:pathLst>
          </a:custGeom>
          <a:ln w="12700">
            <a:solidFill>
              <a:srgbClr val="7E7E7E"/>
            </a:solidFill>
          </a:ln>
        </p:spPr>
        <p:txBody>
          <a:bodyPr wrap="square" lIns="0" tIns="0" rIns="0" bIns="0" rtlCol="0"/>
          <a:lstStyle/>
          <a:p>
            <a:endParaRPr sz="1350"/>
          </a:p>
        </p:txBody>
      </p:sp>
      <p:sp>
        <p:nvSpPr>
          <p:cNvPr id="551" name="object 551"/>
          <p:cNvSpPr/>
          <p:nvPr/>
        </p:nvSpPr>
        <p:spPr>
          <a:xfrm>
            <a:off x="6665977" y="4246244"/>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552" name="object 552"/>
          <p:cNvSpPr/>
          <p:nvPr/>
        </p:nvSpPr>
        <p:spPr>
          <a:xfrm>
            <a:off x="6831426" y="4301394"/>
            <a:ext cx="0" cy="200025"/>
          </a:xfrm>
          <a:custGeom>
            <a:avLst/>
            <a:gdLst/>
            <a:ahLst/>
            <a:cxnLst/>
            <a:rect l="l" t="t" r="r" b="b"/>
            <a:pathLst>
              <a:path h="266700">
                <a:moveTo>
                  <a:pt x="0" y="0"/>
                </a:moveTo>
                <a:lnTo>
                  <a:pt x="0" y="266318"/>
                </a:lnTo>
              </a:path>
            </a:pathLst>
          </a:custGeom>
          <a:ln w="12700">
            <a:solidFill>
              <a:srgbClr val="7E7E7E"/>
            </a:solidFill>
          </a:ln>
        </p:spPr>
        <p:txBody>
          <a:bodyPr wrap="square" lIns="0" tIns="0" rIns="0" bIns="0" rtlCol="0"/>
          <a:lstStyle/>
          <a:p>
            <a:endParaRPr sz="1350"/>
          </a:p>
        </p:txBody>
      </p:sp>
      <p:sp>
        <p:nvSpPr>
          <p:cNvPr id="553" name="object 553"/>
          <p:cNvSpPr/>
          <p:nvPr/>
        </p:nvSpPr>
        <p:spPr>
          <a:xfrm>
            <a:off x="7247763" y="4608862"/>
            <a:ext cx="165734" cy="198596"/>
          </a:xfrm>
          <a:custGeom>
            <a:avLst/>
            <a:gdLst/>
            <a:ahLst/>
            <a:cxnLst/>
            <a:rect l="l" t="t" r="r" b="b"/>
            <a:pathLst>
              <a:path w="220979" h="264795">
                <a:moveTo>
                  <a:pt x="0" y="0"/>
                </a:moveTo>
                <a:lnTo>
                  <a:pt x="220599" y="0"/>
                </a:lnTo>
                <a:lnTo>
                  <a:pt x="220599" y="264794"/>
                </a:lnTo>
                <a:lnTo>
                  <a:pt x="0" y="264794"/>
                </a:lnTo>
                <a:lnTo>
                  <a:pt x="0" y="0"/>
                </a:lnTo>
                <a:close/>
              </a:path>
            </a:pathLst>
          </a:custGeom>
          <a:solidFill>
            <a:srgbClr val="73CEE2"/>
          </a:solidFill>
        </p:spPr>
        <p:txBody>
          <a:bodyPr wrap="square" lIns="0" tIns="0" rIns="0" bIns="0" rtlCol="0"/>
          <a:lstStyle/>
          <a:p>
            <a:endParaRPr sz="1350"/>
          </a:p>
        </p:txBody>
      </p:sp>
      <p:sp>
        <p:nvSpPr>
          <p:cNvPr id="554" name="object 554"/>
          <p:cNvSpPr/>
          <p:nvPr/>
        </p:nvSpPr>
        <p:spPr>
          <a:xfrm>
            <a:off x="7413212" y="4553712"/>
            <a:ext cx="55245" cy="253841"/>
          </a:xfrm>
          <a:custGeom>
            <a:avLst/>
            <a:gdLst/>
            <a:ahLst/>
            <a:cxnLst/>
            <a:rect l="l" t="t" r="r" b="b"/>
            <a:pathLst>
              <a:path w="73659"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555" name="object 555"/>
          <p:cNvSpPr/>
          <p:nvPr/>
        </p:nvSpPr>
        <p:spPr>
          <a:xfrm>
            <a:off x="7247762" y="4553711"/>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556" name="object 556"/>
          <p:cNvSpPr/>
          <p:nvPr/>
        </p:nvSpPr>
        <p:spPr>
          <a:xfrm>
            <a:off x="7247762" y="4553712"/>
            <a:ext cx="220980" cy="253841"/>
          </a:xfrm>
          <a:custGeom>
            <a:avLst/>
            <a:gdLst/>
            <a:ahLst/>
            <a:cxnLst/>
            <a:rect l="l" t="t" r="r" b="b"/>
            <a:pathLst>
              <a:path w="294640"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557" name="object 557"/>
          <p:cNvSpPr/>
          <p:nvPr/>
        </p:nvSpPr>
        <p:spPr>
          <a:xfrm>
            <a:off x="7247762" y="4553711"/>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558" name="object 558"/>
          <p:cNvSpPr/>
          <p:nvPr/>
        </p:nvSpPr>
        <p:spPr>
          <a:xfrm>
            <a:off x="7413212" y="4608862"/>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559" name="object 559"/>
          <p:cNvSpPr/>
          <p:nvPr/>
        </p:nvSpPr>
        <p:spPr>
          <a:xfrm>
            <a:off x="5502402" y="4614577"/>
            <a:ext cx="165734" cy="198596"/>
          </a:xfrm>
          <a:custGeom>
            <a:avLst/>
            <a:gdLst/>
            <a:ahLst/>
            <a:cxnLst/>
            <a:rect l="l" t="t" r="r" b="b"/>
            <a:pathLst>
              <a:path w="220979" h="264795">
                <a:moveTo>
                  <a:pt x="0" y="0"/>
                </a:moveTo>
                <a:lnTo>
                  <a:pt x="220599" y="0"/>
                </a:lnTo>
                <a:lnTo>
                  <a:pt x="220599" y="264794"/>
                </a:lnTo>
                <a:lnTo>
                  <a:pt x="0" y="264794"/>
                </a:lnTo>
                <a:lnTo>
                  <a:pt x="0" y="0"/>
                </a:lnTo>
                <a:close/>
              </a:path>
            </a:pathLst>
          </a:custGeom>
          <a:solidFill>
            <a:srgbClr val="73CEE2"/>
          </a:solidFill>
        </p:spPr>
        <p:txBody>
          <a:bodyPr wrap="square" lIns="0" tIns="0" rIns="0" bIns="0" rtlCol="0"/>
          <a:lstStyle/>
          <a:p>
            <a:endParaRPr sz="1350"/>
          </a:p>
        </p:txBody>
      </p:sp>
      <p:sp>
        <p:nvSpPr>
          <p:cNvPr id="560" name="object 560"/>
          <p:cNvSpPr/>
          <p:nvPr/>
        </p:nvSpPr>
        <p:spPr>
          <a:xfrm>
            <a:off x="5667851" y="4559427"/>
            <a:ext cx="55245" cy="253841"/>
          </a:xfrm>
          <a:custGeom>
            <a:avLst/>
            <a:gdLst/>
            <a:ahLst/>
            <a:cxnLst/>
            <a:rect l="l" t="t" r="r" b="b"/>
            <a:pathLst>
              <a:path w="73659"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561" name="object 561"/>
          <p:cNvSpPr/>
          <p:nvPr/>
        </p:nvSpPr>
        <p:spPr>
          <a:xfrm>
            <a:off x="5502401" y="4559426"/>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562" name="object 562"/>
          <p:cNvSpPr/>
          <p:nvPr/>
        </p:nvSpPr>
        <p:spPr>
          <a:xfrm>
            <a:off x="5502401" y="4559427"/>
            <a:ext cx="220980" cy="253841"/>
          </a:xfrm>
          <a:custGeom>
            <a:avLst/>
            <a:gdLst/>
            <a:ahLst/>
            <a:cxnLst/>
            <a:rect l="l" t="t" r="r" b="b"/>
            <a:pathLst>
              <a:path w="294640"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563" name="object 563"/>
          <p:cNvSpPr/>
          <p:nvPr/>
        </p:nvSpPr>
        <p:spPr>
          <a:xfrm>
            <a:off x="5502401" y="4559426"/>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564" name="object 564"/>
          <p:cNvSpPr/>
          <p:nvPr/>
        </p:nvSpPr>
        <p:spPr>
          <a:xfrm>
            <a:off x="5667851" y="4614577"/>
            <a:ext cx="0" cy="198596"/>
          </a:xfrm>
          <a:custGeom>
            <a:avLst/>
            <a:gdLst/>
            <a:ahLst/>
            <a:cxnLst/>
            <a:rect l="l" t="t" r="r" b="b"/>
            <a:pathLst>
              <a:path h="264795">
                <a:moveTo>
                  <a:pt x="0" y="0"/>
                </a:moveTo>
                <a:lnTo>
                  <a:pt x="0" y="264794"/>
                </a:lnTo>
              </a:path>
            </a:pathLst>
          </a:custGeom>
          <a:ln w="12700">
            <a:solidFill>
              <a:srgbClr val="7E7E7E"/>
            </a:solidFill>
          </a:ln>
        </p:spPr>
        <p:txBody>
          <a:bodyPr wrap="square" lIns="0" tIns="0" rIns="0" bIns="0" rtlCol="0"/>
          <a:lstStyle/>
          <a:p>
            <a:endParaRPr sz="1350"/>
          </a:p>
        </p:txBody>
      </p:sp>
      <p:sp>
        <p:nvSpPr>
          <p:cNvPr id="565" name="object 565"/>
          <p:cNvSpPr/>
          <p:nvPr/>
        </p:nvSpPr>
        <p:spPr>
          <a:xfrm>
            <a:off x="5212081" y="4612291"/>
            <a:ext cx="165734" cy="198596"/>
          </a:xfrm>
          <a:custGeom>
            <a:avLst/>
            <a:gdLst/>
            <a:ahLst/>
            <a:cxnLst/>
            <a:rect l="l" t="t" r="r" b="b"/>
            <a:pathLst>
              <a:path w="220979" h="264795">
                <a:moveTo>
                  <a:pt x="0" y="0"/>
                </a:moveTo>
                <a:lnTo>
                  <a:pt x="220599" y="0"/>
                </a:lnTo>
                <a:lnTo>
                  <a:pt x="220599" y="264794"/>
                </a:lnTo>
                <a:lnTo>
                  <a:pt x="0" y="264794"/>
                </a:lnTo>
                <a:lnTo>
                  <a:pt x="0" y="0"/>
                </a:lnTo>
                <a:close/>
              </a:path>
            </a:pathLst>
          </a:custGeom>
          <a:solidFill>
            <a:srgbClr val="73CEE2"/>
          </a:solidFill>
        </p:spPr>
        <p:txBody>
          <a:bodyPr wrap="square" lIns="0" tIns="0" rIns="0" bIns="0" rtlCol="0"/>
          <a:lstStyle/>
          <a:p>
            <a:endParaRPr sz="1350"/>
          </a:p>
        </p:txBody>
      </p:sp>
      <p:sp>
        <p:nvSpPr>
          <p:cNvPr id="566" name="object 566"/>
          <p:cNvSpPr/>
          <p:nvPr/>
        </p:nvSpPr>
        <p:spPr>
          <a:xfrm>
            <a:off x="5377529" y="4557142"/>
            <a:ext cx="55245" cy="253841"/>
          </a:xfrm>
          <a:custGeom>
            <a:avLst/>
            <a:gdLst/>
            <a:ahLst/>
            <a:cxnLst/>
            <a:rect l="l" t="t" r="r" b="b"/>
            <a:pathLst>
              <a:path w="73659"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567" name="object 567"/>
          <p:cNvSpPr/>
          <p:nvPr/>
        </p:nvSpPr>
        <p:spPr>
          <a:xfrm>
            <a:off x="5212080" y="4557141"/>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568" name="object 568"/>
          <p:cNvSpPr/>
          <p:nvPr/>
        </p:nvSpPr>
        <p:spPr>
          <a:xfrm>
            <a:off x="5212080" y="4557142"/>
            <a:ext cx="220980" cy="253841"/>
          </a:xfrm>
          <a:custGeom>
            <a:avLst/>
            <a:gdLst/>
            <a:ahLst/>
            <a:cxnLst/>
            <a:rect l="l" t="t" r="r" b="b"/>
            <a:pathLst>
              <a:path w="294640"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569" name="object 569"/>
          <p:cNvSpPr/>
          <p:nvPr/>
        </p:nvSpPr>
        <p:spPr>
          <a:xfrm>
            <a:off x="5212080" y="4557141"/>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570" name="object 570"/>
          <p:cNvSpPr/>
          <p:nvPr/>
        </p:nvSpPr>
        <p:spPr>
          <a:xfrm>
            <a:off x="5377529" y="4612291"/>
            <a:ext cx="0" cy="198596"/>
          </a:xfrm>
          <a:custGeom>
            <a:avLst/>
            <a:gdLst/>
            <a:ahLst/>
            <a:cxnLst/>
            <a:rect l="l" t="t" r="r" b="b"/>
            <a:pathLst>
              <a:path h="264795">
                <a:moveTo>
                  <a:pt x="0" y="0"/>
                </a:moveTo>
                <a:lnTo>
                  <a:pt x="0" y="264794"/>
                </a:lnTo>
              </a:path>
            </a:pathLst>
          </a:custGeom>
          <a:ln w="12700">
            <a:solidFill>
              <a:srgbClr val="7E7E7E"/>
            </a:solidFill>
          </a:ln>
        </p:spPr>
        <p:txBody>
          <a:bodyPr wrap="square" lIns="0" tIns="0" rIns="0" bIns="0" rtlCol="0"/>
          <a:lstStyle/>
          <a:p>
            <a:endParaRPr sz="1350"/>
          </a:p>
        </p:txBody>
      </p:sp>
      <p:sp>
        <p:nvSpPr>
          <p:cNvPr id="571" name="object 571"/>
          <p:cNvSpPr/>
          <p:nvPr/>
        </p:nvSpPr>
        <p:spPr>
          <a:xfrm>
            <a:off x="4920615" y="4614577"/>
            <a:ext cx="165734" cy="198596"/>
          </a:xfrm>
          <a:custGeom>
            <a:avLst/>
            <a:gdLst/>
            <a:ahLst/>
            <a:cxnLst/>
            <a:rect l="l" t="t" r="r" b="b"/>
            <a:pathLst>
              <a:path w="220979" h="264795">
                <a:moveTo>
                  <a:pt x="0" y="0"/>
                </a:moveTo>
                <a:lnTo>
                  <a:pt x="220599" y="0"/>
                </a:lnTo>
                <a:lnTo>
                  <a:pt x="220599" y="264794"/>
                </a:lnTo>
                <a:lnTo>
                  <a:pt x="0" y="264794"/>
                </a:lnTo>
                <a:lnTo>
                  <a:pt x="0" y="0"/>
                </a:lnTo>
                <a:close/>
              </a:path>
            </a:pathLst>
          </a:custGeom>
          <a:solidFill>
            <a:srgbClr val="73CEE2"/>
          </a:solidFill>
        </p:spPr>
        <p:txBody>
          <a:bodyPr wrap="square" lIns="0" tIns="0" rIns="0" bIns="0" rtlCol="0"/>
          <a:lstStyle/>
          <a:p>
            <a:endParaRPr sz="1350"/>
          </a:p>
        </p:txBody>
      </p:sp>
      <p:sp>
        <p:nvSpPr>
          <p:cNvPr id="572" name="object 572"/>
          <p:cNvSpPr/>
          <p:nvPr/>
        </p:nvSpPr>
        <p:spPr>
          <a:xfrm>
            <a:off x="5086064" y="4559427"/>
            <a:ext cx="55245" cy="253841"/>
          </a:xfrm>
          <a:custGeom>
            <a:avLst/>
            <a:gdLst/>
            <a:ahLst/>
            <a:cxnLst/>
            <a:rect l="l" t="t" r="r" b="b"/>
            <a:pathLst>
              <a:path w="73659"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573" name="object 573"/>
          <p:cNvSpPr/>
          <p:nvPr/>
        </p:nvSpPr>
        <p:spPr>
          <a:xfrm>
            <a:off x="4920614" y="4559426"/>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574" name="object 574"/>
          <p:cNvSpPr/>
          <p:nvPr/>
        </p:nvSpPr>
        <p:spPr>
          <a:xfrm>
            <a:off x="4920614" y="4559427"/>
            <a:ext cx="220980" cy="253841"/>
          </a:xfrm>
          <a:custGeom>
            <a:avLst/>
            <a:gdLst/>
            <a:ahLst/>
            <a:cxnLst/>
            <a:rect l="l" t="t" r="r" b="b"/>
            <a:pathLst>
              <a:path w="294640"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575" name="object 575"/>
          <p:cNvSpPr/>
          <p:nvPr/>
        </p:nvSpPr>
        <p:spPr>
          <a:xfrm>
            <a:off x="4920614" y="4559426"/>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576" name="object 576"/>
          <p:cNvSpPr/>
          <p:nvPr/>
        </p:nvSpPr>
        <p:spPr>
          <a:xfrm>
            <a:off x="5086064" y="4614577"/>
            <a:ext cx="0" cy="198596"/>
          </a:xfrm>
          <a:custGeom>
            <a:avLst/>
            <a:gdLst/>
            <a:ahLst/>
            <a:cxnLst/>
            <a:rect l="l" t="t" r="r" b="b"/>
            <a:pathLst>
              <a:path h="264795">
                <a:moveTo>
                  <a:pt x="0" y="0"/>
                </a:moveTo>
                <a:lnTo>
                  <a:pt x="0" y="264794"/>
                </a:lnTo>
              </a:path>
            </a:pathLst>
          </a:custGeom>
          <a:ln w="12700">
            <a:solidFill>
              <a:srgbClr val="7E7E7E"/>
            </a:solidFill>
          </a:ln>
        </p:spPr>
        <p:txBody>
          <a:bodyPr wrap="square" lIns="0" tIns="0" rIns="0" bIns="0" rtlCol="0"/>
          <a:lstStyle/>
          <a:p>
            <a:endParaRPr sz="1350"/>
          </a:p>
        </p:txBody>
      </p:sp>
      <p:sp>
        <p:nvSpPr>
          <p:cNvPr id="577" name="object 577"/>
          <p:cNvSpPr/>
          <p:nvPr/>
        </p:nvSpPr>
        <p:spPr>
          <a:xfrm>
            <a:off x="6375654" y="4614577"/>
            <a:ext cx="165734" cy="198596"/>
          </a:xfrm>
          <a:custGeom>
            <a:avLst/>
            <a:gdLst/>
            <a:ahLst/>
            <a:cxnLst/>
            <a:rect l="l" t="t" r="r" b="b"/>
            <a:pathLst>
              <a:path w="220979" h="264795">
                <a:moveTo>
                  <a:pt x="0" y="0"/>
                </a:moveTo>
                <a:lnTo>
                  <a:pt x="220599" y="0"/>
                </a:lnTo>
                <a:lnTo>
                  <a:pt x="220599" y="264794"/>
                </a:lnTo>
                <a:lnTo>
                  <a:pt x="0" y="264794"/>
                </a:lnTo>
                <a:lnTo>
                  <a:pt x="0" y="0"/>
                </a:lnTo>
                <a:close/>
              </a:path>
            </a:pathLst>
          </a:custGeom>
          <a:solidFill>
            <a:srgbClr val="73CEE2"/>
          </a:solidFill>
        </p:spPr>
        <p:txBody>
          <a:bodyPr wrap="square" lIns="0" tIns="0" rIns="0" bIns="0" rtlCol="0"/>
          <a:lstStyle/>
          <a:p>
            <a:endParaRPr sz="1350"/>
          </a:p>
        </p:txBody>
      </p:sp>
      <p:sp>
        <p:nvSpPr>
          <p:cNvPr id="578" name="object 578"/>
          <p:cNvSpPr/>
          <p:nvPr/>
        </p:nvSpPr>
        <p:spPr>
          <a:xfrm>
            <a:off x="6541103" y="4559427"/>
            <a:ext cx="55245" cy="253841"/>
          </a:xfrm>
          <a:custGeom>
            <a:avLst/>
            <a:gdLst/>
            <a:ahLst/>
            <a:cxnLst/>
            <a:rect l="l" t="t" r="r" b="b"/>
            <a:pathLst>
              <a:path w="73659"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579" name="object 579"/>
          <p:cNvSpPr/>
          <p:nvPr/>
        </p:nvSpPr>
        <p:spPr>
          <a:xfrm>
            <a:off x="6375653" y="4559426"/>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580" name="object 580"/>
          <p:cNvSpPr/>
          <p:nvPr/>
        </p:nvSpPr>
        <p:spPr>
          <a:xfrm>
            <a:off x="6375653" y="4559427"/>
            <a:ext cx="220980" cy="253841"/>
          </a:xfrm>
          <a:custGeom>
            <a:avLst/>
            <a:gdLst/>
            <a:ahLst/>
            <a:cxnLst/>
            <a:rect l="l" t="t" r="r" b="b"/>
            <a:pathLst>
              <a:path w="294640"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581" name="object 581"/>
          <p:cNvSpPr/>
          <p:nvPr/>
        </p:nvSpPr>
        <p:spPr>
          <a:xfrm>
            <a:off x="6375653" y="4559426"/>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582" name="object 582"/>
          <p:cNvSpPr/>
          <p:nvPr/>
        </p:nvSpPr>
        <p:spPr>
          <a:xfrm>
            <a:off x="6541103" y="4614577"/>
            <a:ext cx="0" cy="198596"/>
          </a:xfrm>
          <a:custGeom>
            <a:avLst/>
            <a:gdLst/>
            <a:ahLst/>
            <a:cxnLst/>
            <a:rect l="l" t="t" r="r" b="b"/>
            <a:pathLst>
              <a:path h="264795">
                <a:moveTo>
                  <a:pt x="0" y="0"/>
                </a:moveTo>
                <a:lnTo>
                  <a:pt x="0" y="264794"/>
                </a:lnTo>
              </a:path>
            </a:pathLst>
          </a:custGeom>
          <a:ln w="12700">
            <a:solidFill>
              <a:srgbClr val="7E7E7E"/>
            </a:solidFill>
          </a:ln>
        </p:spPr>
        <p:txBody>
          <a:bodyPr wrap="square" lIns="0" tIns="0" rIns="0" bIns="0" rtlCol="0"/>
          <a:lstStyle/>
          <a:p>
            <a:endParaRPr sz="1350"/>
          </a:p>
        </p:txBody>
      </p:sp>
      <p:sp>
        <p:nvSpPr>
          <p:cNvPr id="583" name="object 583"/>
          <p:cNvSpPr/>
          <p:nvPr/>
        </p:nvSpPr>
        <p:spPr>
          <a:xfrm>
            <a:off x="6084190" y="4612291"/>
            <a:ext cx="165734" cy="198596"/>
          </a:xfrm>
          <a:custGeom>
            <a:avLst/>
            <a:gdLst/>
            <a:ahLst/>
            <a:cxnLst/>
            <a:rect l="l" t="t" r="r" b="b"/>
            <a:pathLst>
              <a:path w="220979" h="264795">
                <a:moveTo>
                  <a:pt x="0" y="0"/>
                </a:moveTo>
                <a:lnTo>
                  <a:pt x="220599" y="0"/>
                </a:lnTo>
                <a:lnTo>
                  <a:pt x="220599" y="264794"/>
                </a:lnTo>
                <a:lnTo>
                  <a:pt x="0" y="264794"/>
                </a:lnTo>
                <a:lnTo>
                  <a:pt x="0" y="0"/>
                </a:lnTo>
                <a:close/>
              </a:path>
            </a:pathLst>
          </a:custGeom>
          <a:solidFill>
            <a:srgbClr val="73CEE2"/>
          </a:solidFill>
        </p:spPr>
        <p:txBody>
          <a:bodyPr wrap="square" lIns="0" tIns="0" rIns="0" bIns="0" rtlCol="0"/>
          <a:lstStyle/>
          <a:p>
            <a:endParaRPr sz="1350"/>
          </a:p>
        </p:txBody>
      </p:sp>
      <p:sp>
        <p:nvSpPr>
          <p:cNvPr id="584" name="object 584"/>
          <p:cNvSpPr/>
          <p:nvPr/>
        </p:nvSpPr>
        <p:spPr>
          <a:xfrm>
            <a:off x="6249638" y="4557142"/>
            <a:ext cx="55245" cy="253841"/>
          </a:xfrm>
          <a:custGeom>
            <a:avLst/>
            <a:gdLst/>
            <a:ahLst/>
            <a:cxnLst/>
            <a:rect l="l" t="t" r="r" b="b"/>
            <a:pathLst>
              <a:path w="73659"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585" name="object 585"/>
          <p:cNvSpPr/>
          <p:nvPr/>
        </p:nvSpPr>
        <p:spPr>
          <a:xfrm>
            <a:off x="6084189" y="4557141"/>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586" name="object 586"/>
          <p:cNvSpPr/>
          <p:nvPr/>
        </p:nvSpPr>
        <p:spPr>
          <a:xfrm>
            <a:off x="6084189" y="4557142"/>
            <a:ext cx="220980" cy="253841"/>
          </a:xfrm>
          <a:custGeom>
            <a:avLst/>
            <a:gdLst/>
            <a:ahLst/>
            <a:cxnLst/>
            <a:rect l="l" t="t" r="r" b="b"/>
            <a:pathLst>
              <a:path w="294640"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587" name="object 587"/>
          <p:cNvSpPr/>
          <p:nvPr/>
        </p:nvSpPr>
        <p:spPr>
          <a:xfrm>
            <a:off x="6084189" y="4557141"/>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588" name="object 588"/>
          <p:cNvSpPr/>
          <p:nvPr/>
        </p:nvSpPr>
        <p:spPr>
          <a:xfrm>
            <a:off x="6249638" y="4612291"/>
            <a:ext cx="0" cy="198596"/>
          </a:xfrm>
          <a:custGeom>
            <a:avLst/>
            <a:gdLst/>
            <a:ahLst/>
            <a:cxnLst/>
            <a:rect l="l" t="t" r="r" b="b"/>
            <a:pathLst>
              <a:path h="264795">
                <a:moveTo>
                  <a:pt x="0" y="0"/>
                </a:moveTo>
                <a:lnTo>
                  <a:pt x="0" y="264794"/>
                </a:lnTo>
              </a:path>
            </a:pathLst>
          </a:custGeom>
          <a:ln w="12700">
            <a:solidFill>
              <a:srgbClr val="7E7E7E"/>
            </a:solidFill>
          </a:ln>
        </p:spPr>
        <p:txBody>
          <a:bodyPr wrap="square" lIns="0" tIns="0" rIns="0" bIns="0" rtlCol="0"/>
          <a:lstStyle/>
          <a:p>
            <a:endParaRPr sz="1350"/>
          </a:p>
        </p:txBody>
      </p:sp>
      <p:sp>
        <p:nvSpPr>
          <p:cNvPr id="589" name="object 589"/>
          <p:cNvSpPr/>
          <p:nvPr/>
        </p:nvSpPr>
        <p:spPr>
          <a:xfrm>
            <a:off x="5793868" y="4614577"/>
            <a:ext cx="165734" cy="198596"/>
          </a:xfrm>
          <a:custGeom>
            <a:avLst/>
            <a:gdLst/>
            <a:ahLst/>
            <a:cxnLst/>
            <a:rect l="l" t="t" r="r" b="b"/>
            <a:pathLst>
              <a:path w="220979" h="264795">
                <a:moveTo>
                  <a:pt x="0" y="0"/>
                </a:moveTo>
                <a:lnTo>
                  <a:pt x="220599" y="0"/>
                </a:lnTo>
                <a:lnTo>
                  <a:pt x="220599" y="264794"/>
                </a:lnTo>
                <a:lnTo>
                  <a:pt x="0" y="264794"/>
                </a:lnTo>
                <a:lnTo>
                  <a:pt x="0" y="0"/>
                </a:lnTo>
                <a:close/>
              </a:path>
            </a:pathLst>
          </a:custGeom>
          <a:solidFill>
            <a:srgbClr val="73CEE2"/>
          </a:solidFill>
        </p:spPr>
        <p:txBody>
          <a:bodyPr wrap="square" lIns="0" tIns="0" rIns="0" bIns="0" rtlCol="0"/>
          <a:lstStyle/>
          <a:p>
            <a:endParaRPr sz="1350"/>
          </a:p>
        </p:txBody>
      </p:sp>
      <p:sp>
        <p:nvSpPr>
          <p:cNvPr id="590" name="object 590"/>
          <p:cNvSpPr/>
          <p:nvPr/>
        </p:nvSpPr>
        <p:spPr>
          <a:xfrm>
            <a:off x="5959316" y="4559427"/>
            <a:ext cx="55245" cy="253841"/>
          </a:xfrm>
          <a:custGeom>
            <a:avLst/>
            <a:gdLst/>
            <a:ahLst/>
            <a:cxnLst/>
            <a:rect l="l" t="t" r="r" b="b"/>
            <a:pathLst>
              <a:path w="73659"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591" name="object 591"/>
          <p:cNvSpPr/>
          <p:nvPr/>
        </p:nvSpPr>
        <p:spPr>
          <a:xfrm>
            <a:off x="5793867" y="4559426"/>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592" name="object 592"/>
          <p:cNvSpPr/>
          <p:nvPr/>
        </p:nvSpPr>
        <p:spPr>
          <a:xfrm>
            <a:off x="5793867" y="4559427"/>
            <a:ext cx="220980" cy="253841"/>
          </a:xfrm>
          <a:custGeom>
            <a:avLst/>
            <a:gdLst/>
            <a:ahLst/>
            <a:cxnLst/>
            <a:rect l="l" t="t" r="r" b="b"/>
            <a:pathLst>
              <a:path w="294640"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593" name="object 593"/>
          <p:cNvSpPr/>
          <p:nvPr/>
        </p:nvSpPr>
        <p:spPr>
          <a:xfrm>
            <a:off x="5793867" y="4559426"/>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594" name="object 594"/>
          <p:cNvSpPr/>
          <p:nvPr/>
        </p:nvSpPr>
        <p:spPr>
          <a:xfrm>
            <a:off x="5959316" y="4614577"/>
            <a:ext cx="0" cy="198596"/>
          </a:xfrm>
          <a:custGeom>
            <a:avLst/>
            <a:gdLst/>
            <a:ahLst/>
            <a:cxnLst/>
            <a:rect l="l" t="t" r="r" b="b"/>
            <a:pathLst>
              <a:path h="264795">
                <a:moveTo>
                  <a:pt x="0" y="0"/>
                </a:moveTo>
                <a:lnTo>
                  <a:pt x="0" y="264794"/>
                </a:lnTo>
              </a:path>
            </a:pathLst>
          </a:custGeom>
          <a:ln w="12700">
            <a:solidFill>
              <a:srgbClr val="7E7E7E"/>
            </a:solidFill>
          </a:ln>
        </p:spPr>
        <p:txBody>
          <a:bodyPr wrap="square" lIns="0" tIns="0" rIns="0" bIns="0" rtlCol="0"/>
          <a:lstStyle/>
          <a:p>
            <a:endParaRPr sz="1350"/>
          </a:p>
        </p:txBody>
      </p:sp>
      <p:sp>
        <p:nvSpPr>
          <p:cNvPr id="595" name="object 595"/>
          <p:cNvSpPr/>
          <p:nvPr/>
        </p:nvSpPr>
        <p:spPr>
          <a:xfrm>
            <a:off x="6665977" y="4614577"/>
            <a:ext cx="165734" cy="198596"/>
          </a:xfrm>
          <a:custGeom>
            <a:avLst/>
            <a:gdLst/>
            <a:ahLst/>
            <a:cxnLst/>
            <a:rect l="l" t="t" r="r" b="b"/>
            <a:pathLst>
              <a:path w="220979" h="264795">
                <a:moveTo>
                  <a:pt x="0" y="0"/>
                </a:moveTo>
                <a:lnTo>
                  <a:pt x="220599" y="0"/>
                </a:lnTo>
                <a:lnTo>
                  <a:pt x="220599" y="264794"/>
                </a:lnTo>
                <a:lnTo>
                  <a:pt x="0" y="264794"/>
                </a:lnTo>
                <a:lnTo>
                  <a:pt x="0" y="0"/>
                </a:lnTo>
                <a:close/>
              </a:path>
            </a:pathLst>
          </a:custGeom>
          <a:solidFill>
            <a:srgbClr val="73CEE2"/>
          </a:solidFill>
        </p:spPr>
        <p:txBody>
          <a:bodyPr wrap="square" lIns="0" tIns="0" rIns="0" bIns="0" rtlCol="0"/>
          <a:lstStyle/>
          <a:p>
            <a:endParaRPr sz="1350"/>
          </a:p>
        </p:txBody>
      </p:sp>
      <p:sp>
        <p:nvSpPr>
          <p:cNvPr id="596" name="object 596"/>
          <p:cNvSpPr/>
          <p:nvPr/>
        </p:nvSpPr>
        <p:spPr>
          <a:xfrm>
            <a:off x="6831425" y="4559427"/>
            <a:ext cx="55245" cy="253841"/>
          </a:xfrm>
          <a:custGeom>
            <a:avLst/>
            <a:gdLst/>
            <a:ahLst/>
            <a:cxnLst/>
            <a:rect l="l" t="t" r="r" b="b"/>
            <a:pathLst>
              <a:path w="73659"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597" name="object 597"/>
          <p:cNvSpPr/>
          <p:nvPr/>
        </p:nvSpPr>
        <p:spPr>
          <a:xfrm>
            <a:off x="6665977" y="4559426"/>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598" name="object 598"/>
          <p:cNvSpPr/>
          <p:nvPr/>
        </p:nvSpPr>
        <p:spPr>
          <a:xfrm>
            <a:off x="6665977" y="4559427"/>
            <a:ext cx="220980" cy="253841"/>
          </a:xfrm>
          <a:custGeom>
            <a:avLst/>
            <a:gdLst/>
            <a:ahLst/>
            <a:cxnLst/>
            <a:rect l="l" t="t" r="r" b="b"/>
            <a:pathLst>
              <a:path w="294640"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599" name="object 599"/>
          <p:cNvSpPr/>
          <p:nvPr/>
        </p:nvSpPr>
        <p:spPr>
          <a:xfrm>
            <a:off x="6665977" y="4559426"/>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600" name="object 600"/>
          <p:cNvSpPr/>
          <p:nvPr/>
        </p:nvSpPr>
        <p:spPr>
          <a:xfrm>
            <a:off x="6831426" y="4614577"/>
            <a:ext cx="0" cy="198596"/>
          </a:xfrm>
          <a:custGeom>
            <a:avLst/>
            <a:gdLst/>
            <a:ahLst/>
            <a:cxnLst/>
            <a:rect l="l" t="t" r="r" b="b"/>
            <a:pathLst>
              <a:path h="264795">
                <a:moveTo>
                  <a:pt x="0" y="0"/>
                </a:moveTo>
                <a:lnTo>
                  <a:pt x="0" y="264794"/>
                </a:lnTo>
              </a:path>
            </a:pathLst>
          </a:custGeom>
          <a:ln w="12700">
            <a:solidFill>
              <a:srgbClr val="7E7E7E"/>
            </a:solidFill>
          </a:ln>
        </p:spPr>
        <p:txBody>
          <a:bodyPr wrap="square" lIns="0" tIns="0" rIns="0" bIns="0" rtlCol="0"/>
          <a:lstStyle/>
          <a:p>
            <a:endParaRPr sz="1350"/>
          </a:p>
        </p:txBody>
      </p:sp>
      <p:sp>
        <p:nvSpPr>
          <p:cNvPr id="601" name="object 601"/>
          <p:cNvSpPr/>
          <p:nvPr/>
        </p:nvSpPr>
        <p:spPr>
          <a:xfrm>
            <a:off x="6958584" y="4610005"/>
            <a:ext cx="165734" cy="198596"/>
          </a:xfrm>
          <a:custGeom>
            <a:avLst/>
            <a:gdLst/>
            <a:ahLst/>
            <a:cxnLst/>
            <a:rect l="l" t="t" r="r" b="b"/>
            <a:pathLst>
              <a:path w="220979" h="264795">
                <a:moveTo>
                  <a:pt x="0" y="0"/>
                </a:moveTo>
                <a:lnTo>
                  <a:pt x="220599" y="0"/>
                </a:lnTo>
                <a:lnTo>
                  <a:pt x="220599" y="264794"/>
                </a:lnTo>
                <a:lnTo>
                  <a:pt x="0" y="264794"/>
                </a:lnTo>
                <a:lnTo>
                  <a:pt x="0" y="0"/>
                </a:lnTo>
                <a:close/>
              </a:path>
            </a:pathLst>
          </a:custGeom>
          <a:solidFill>
            <a:srgbClr val="73CEE2"/>
          </a:solidFill>
        </p:spPr>
        <p:txBody>
          <a:bodyPr wrap="square" lIns="0" tIns="0" rIns="0" bIns="0" rtlCol="0"/>
          <a:lstStyle/>
          <a:p>
            <a:endParaRPr sz="1350"/>
          </a:p>
        </p:txBody>
      </p:sp>
      <p:sp>
        <p:nvSpPr>
          <p:cNvPr id="602" name="object 602"/>
          <p:cNvSpPr/>
          <p:nvPr/>
        </p:nvSpPr>
        <p:spPr>
          <a:xfrm>
            <a:off x="7124033" y="4554856"/>
            <a:ext cx="55245" cy="253841"/>
          </a:xfrm>
          <a:custGeom>
            <a:avLst/>
            <a:gdLst/>
            <a:ahLst/>
            <a:cxnLst/>
            <a:rect l="l" t="t" r="r" b="b"/>
            <a:pathLst>
              <a:path w="73659" h="338454">
                <a:moveTo>
                  <a:pt x="73533" y="0"/>
                </a:moveTo>
                <a:lnTo>
                  <a:pt x="0" y="73532"/>
                </a:lnTo>
                <a:lnTo>
                  <a:pt x="0" y="338327"/>
                </a:lnTo>
                <a:lnTo>
                  <a:pt x="73533" y="264794"/>
                </a:lnTo>
                <a:lnTo>
                  <a:pt x="73533" y="0"/>
                </a:lnTo>
                <a:close/>
              </a:path>
            </a:pathLst>
          </a:custGeom>
          <a:solidFill>
            <a:srgbClr val="5CA6B6"/>
          </a:solidFill>
        </p:spPr>
        <p:txBody>
          <a:bodyPr wrap="square" lIns="0" tIns="0" rIns="0" bIns="0" rtlCol="0"/>
          <a:lstStyle/>
          <a:p>
            <a:endParaRPr sz="1350"/>
          </a:p>
        </p:txBody>
      </p:sp>
      <p:sp>
        <p:nvSpPr>
          <p:cNvPr id="603" name="object 603"/>
          <p:cNvSpPr/>
          <p:nvPr/>
        </p:nvSpPr>
        <p:spPr>
          <a:xfrm>
            <a:off x="6958583" y="4554855"/>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8ED7E8"/>
          </a:solidFill>
        </p:spPr>
        <p:txBody>
          <a:bodyPr wrap="square" lIns="0" tIns="0" rIns="0" bIns="0" rtlCol="0"/>
          <a:lstStyle/>
          <a:p>
            <a:endParaRPr sz="1350"/>
          </a:p>
        </p:txBody>
      </p:sp>
      <p:sp>
        <p:nvSpPr>
          <p:cNvPr id="604" name="object 604"/>
          <p:cNvSpPr/>
          <p:nvPr/>
        </p:nvSpPr>
        <p:spPr>
          <a:xfrm>
            <a:off x="6958583" y="4554856"/>
            <a:ext cx="220980" cy="253841"/>
          </a:xfrm>
          <a:custGeom>
            <a:avLst/>
            <a:gdLst/>
            <a:ahLst/>
            <a:cxnLst/>
            <a:rect l="l" t="t" r="r" b="b"/>
            <a:pathLst>
              <a:path w="294640"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605" name="object 605"/>
          <p:cNvSpPr/>
          <p:nvPr/>
        </p:nvSpPr>
        <p:spPr>
          <a:xfrm>
            <a:off x="6958583" y="4554855"/>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606" name="object 606"/>
          <p:cNvSpPr/>
          <p:nvPr/>
        </p:nvSpPr>
        <p:spPr>
          <a:xfrm>
            <a:off x="7124033" y="4610005"/>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607" name="object 607"/>
          <p:cNvSpPr/>
          <p:nvPr/>
        </p:nvSpPr>
        <p:spPr>
          <a:xfrm>
            <a:off x="7541515" y="3982498"/>
            <a:ext cx="165734" cy="198596"/>
          </a:xfrm>
          <a:custGeom>
            <a:avLst/>
            <a:gdLst/>
            <a:ahLst/>
            <a:cxnLst/>
            <a:rect l="l" t="t" r="r" b="b"/>
            <a:pathLst>
              <a:path w="220979" h="264795">
                <a:moveTo>
                  <a:pt x="0" y="0"/>
                </a:moveTo>
                <a:lnTo>
                  <a:pt x="220599" y="0"/>
                </a:lnTo>
                <a:lnTo>
                  <a:pt x="220599" y="264794"/>
                </a:lnTo>
                <a:lnTo>
                  <a:pt x="0" y="264794"/>
                </a:lnTo>
                <a:lnTo>
                  <a:pt x="0" y="0"/>
                </a:lnTo>
                <a:close/>
              </a:path>
            </a:pathLst>
          </a:custGeom>
          <a:solidFill>
            <a:srgbClr val="E66F78"/>
          </a:solidFill>
        </p:spPr>
        <p:txBody>
          <a:bodyPr wrap="square" lIns="0" tIns="0" rIns="0" bIns="0" rtlCol="0"/>
          <a:lstStyle/>
          <a:p>
            <a:endParaRPr sz="1350"/>
          </a:p>
        </p:txBody>
      </p:sp>
      <p:sp>
        <p:nvSpPr>
          <p:cNvPr id="608" name="object 608"/>
          <p:cNvSpPr/>
          <p:nvPr/>
        </p:nvSpPr>
        <p:spPr>
          <a:xfrm>
            <a:off x="7706963" y="3927349"/>
            <a:ext cx="55245" cy="253841"/>
          </a:xfrm>
          <a:custGeom>
            <a:avLst/>
            <a:gdLst/>
            <a:ahLst/>
            <a:cxnLst/>
            <a:rect l="l" t="t" r="r" b="b"/>
            <a:pathLst>
              <a:path w="73659" h="338454">
                <a:moveTo>
                  <a:pt x="73533" y="0"/>
                </a:moveTo>
                <a:lnTo>
                  <a:pt x="0" y="73532"/>
                </a:lnTo>
                <a:lnTo>
                  <a:pt x="0" y="338327"/>
                </a:lnTo>
                <a:lnTo>
                  <a:pt x="73533" y="264794"/>
                </a:lnTo>
                <a:lnTo>
                  <a:pt x="73533" y="0"/>
                </a:lnTo>
                <a:close/>
              </a:path>
            </a:pathLst>
          </a:custGeom>
          <a:solidFill>
            <a:srgbClr val="B85A5F"/>
          </a:solidFill>
        </p:spPr>
        <p:txBody>
          <a:bodyPr wrap="square" lIns="0" tIns="0" rIns="0" bIns="0" rtlCol="0"/>
          <a:lstStyle/>
          <a:p>
            <a:endParaRPr sz="1350"/>
          </a:p>
        </p:txBody>
      </p:sp>
      <p:sp>
        <p:nvSpPr>
          <p:cNvPr id="609" name="object 609"/>
          <p:cNvSpPr/>
          <p:nvPr/>
        </p:nvSpPr>
        <p:spPr>
          <a:xfrm>
            <a:off x="7541514" y="3927348"/>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EB8B92"/>
          </a:solidFill>
        </p:spPr>
        <p:txBody>
          <a:bodyPr wrap="square" lIns="0" tIns="0" rIns="0" bIns="0" rtlCol="0"/>
          <a:lstStyle/>
          <a:p>
            <a:endParaRPr sz="1350"/>
          </a:p>
        </p:txBody>
      </p:sp>
      <p:sp>
        <p:nvSpPr>
          <p:cNvPr id="610" name="object 610"/>
          <p:cNvSpPr/>
          <p:nvPr/>
        </p:nvSpPr>
        <p:spPr>
          <a:xfrm>
            <a:off x="7541514" y="3927349"/>
            <a:ext cx="220980" cy="253841"/>
          </a:xfrm>
          <a:custGeom>
            <a:avLst/>
            <a:gdLst/>
            <a:ahLst/>
            <a:cxnLst/>
            <a:rect l="l" t="t" r="r" b="b"/>
            <a:pathLst>
              <a:path w="294640"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611" name="object 611"/>
          <p:cNvSpPr/>
          <p:nvPr/>
        </p:nvSpPr>
        <p:spPr>
          <a:xfrm>
            <a:off x="7541514" y="3927348"/>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612" name="object 612"/>
          <p:cNvSpPr/>
          <p:nvPr/>
        </p:nvSpPr>
        <p:spPr>
          <a:xfrm>
            <a:off x="7706963" y="3982498"/>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613" name="object 613"/>
          <p:cNvSpPr/>
          <p:nvPr/>
        </p:nvSpPr>
        <p:spPr>
          <a:xfrm>
            <a:off x="7548372" y="3660172"/>
            <a:ext cx="165734" cy="198596"/>
          </a:xfrm>
          <a:custGeom>
            <a:avLst/>
            <a:gdLst/>
            <a:ahLst/>
            <a:cxnLst/>
            <a:rect l="l" t="t" r="r" b="b"/>
            <a:pathLst>
              <a:path w="220979" h="264795">
                <a:moveTo>
                  <a:pt x="0" y="0"/>
                </a:moveTo>
                <a:lnTo>
                  <a:pt x="220599" y="0"/>
                </a:lnTo>
                <a:lnTo>
                  <a:pt x="220599" y="264795"/>
                </a:lnTo>
                <a:lnTo>
                  <a:pt x="0" y="264795"/>
                </a:lnTo>
                <a:lnTo>
                  <a:pt x="0" y="0"/>
                </a:lnTo>
                <a:close/>
              </a:path>
            </a:pathLst>
          </a:custGeom>
          <a:solidFill>
            <a:srgbClr val="E66F78"/>
          </a:solidFill>
        </p:spPr>
        <p:txBody>
          <a:bodyPr wrap="square" lIns="0" tIns="0" rIns="0" bIns="0" rtlCol="0"/>
          <a:lstStyle/>
          <a:p>
            <a:endParaRPr sz="1350"/>
          </a:p>
        </p:txBody>
      </p:sp>
      <p:sp>
        <p:nvSpPr>
          <p:cNvPr id="614" name="object 614"/>
          <p:cNvSpPr/>
          <p:nvPr/>
        </p:nvSpPr>
        <p:spPr>
          <a:xfrm>
            <a:off x="7713820" y="3605023"/>
            <a:ext cx="55245" cy="253841"/>
          </a:xfrm>
          <a:custGeom>
            <a:avLst/>
            <a:gdLst/>
            <a:ahLst/>
            <a:cxnLst/>
            <a:rect l="l" t="t" r="r" b="b"/>
            <a:pathLst>
              <a:path w="73659" h="338454">
                <a:moveTo>
                  <a:pt x="73533" y="0"/>
                </a:moveTo>
                <a:lnTo>
                  <a:pt x="0" y="73532"/>
                </a:lnTo>
                <a:lnTo>
                  <a:pt x="0" y="338327"/>
                </a:lnTo>
                <a:lnTo>
                  <a:pt x="73533" y="264794"/>
                </a:lnTo>
                <a:lnTo>
                  <a:pt x="73533" y="0"/>
                </a:lnTo>
                <a:close/>
              </a:path>
            </a:pathLst>
          </a:custGeom>
          <a:solidFill>
            <a:srgbClr val="B85A5F"/>
          </a:solidFill>
        </p:spPr>
        <p:txBody>
          <a:bodyPr wrap="square" lIns="0" tIns="0" rIns="0" bIns="0" rtlCol="0"/>
          <a:lstStyle/>
          <a:p>
            <a:endParaRPr sz="1350"/>
          </a:p>
        </p:txBody>
      </p:sp>
      <p:sp>
        <p:nvSpPr>
          <p:cNvPr id="615" name="object 615"/>
          <p:cNvSpPr/>
          <p:nvPr/>
        </p:nvSpPr>
        <p:spPr>
          <a:xfrm>
            <a:off x="7548371" y="3605022"/>
            <a:ext cx="220980" cy="55245"/>
          </a:xfrm>
          <a:custGeom>
            <a:avLst/>
            <a:gdLst/>
            <a:ahLst/>
            <a:cxnLst/>
            <a:rect l="l" t="t" r="r" b="b"/>
            <a:pathLst>
              <a:path w="294640" h="73660">
                <a:moveTo>
                  <a:pt x="294132" y="0"/>
                </a:moveTo>
                <a:lnTo>
                  <a:pt x="73533" y="0"/>
                </a:lnTo>
                <a:lnTo>
                  <a:pt x="0" y="73532"/>
                </a:lnTo>
                <a:lnTo>
                  <a:pt x="220599" y="73532"/>
                </a:lnTo>
                <a:lnTo>
                  <a:pt x="294132" y="0"/>
                </a:lnTo>
                <a:close/>
              </a:path>
            </a:pathLst>
          </a:custGeom>
          <a:solidFill>
            <a:srgbClr val="EB8B92"/>
          </a:solidFill>
        </p:spPr>
        <p:txBody>
          <a:bodyPr wrap="square" lIns="0" tIns="0" rIns="0" bIns="0" rtlCol="0"/>
          <a:lstStyle/>
          <a:p>
            <a:endParaRPr sz="1350"/>
          </a:p>
        </p:txBody>
      </p:sp>
      <p:sp>
        <p:nvSpPr>
          <p:cNvPr id="616" name="object 616"/>
          <p:cNvSpPr/>
          <p:nvPr/>
        </p:nvSpPr>
        <p:spPr>
          <a:xfrm>
            <a:off x="7548370" y="3605023"/>
            <a:ext cx="220980" cy="253841"/>
          </a:xfrm>
          <a:custGeom>
            <a:avLst/>
            <a:gdLst/>
            <a:ahLst/>
            <a:cxnLst/>
            <a:rect l="l" t="t" r="r" b="b"/>
            <a:pathLst>
              <a:path w="294640" h="338454">
                <a:moveTo>
                  <a:pt x="0" y="73532"/>
                </a:moveTo>
                <a:lnTo>
                  <a:pt x="73533" y="0"/>
                </a:lnTo>
                <a:lnTo>
                  <a:pt x="294132" y="0"/>
                </a:lnTo>
                <a:lnTo>
                  <a:pt x="294132" y="264794"/>
                </a:lnTo>
                <a:lnTo>
                  <a:pt x="220599" y="338327"/>
                </a:lnTo>
                <a:lnTo>
                  <a:pt x="0" y="338327"/>
                </a:lnTo>
                <a:lnTo>
                  <a:pt x="0" y="73532"/>
                </a:lnTo>
                <a:close/>
              </a:path>
            </a:pathLst>
          </a:custGeom>
          <a:ln w="12700">
            <a:solidFill>
              <a:srgbClr val="7E7E7E"/>
            </a:solidFill>
          </a:ln>
        </p:spPr>
        <p:txBody>
          <a:bodyPr wrap="square" lIns="0" tIns="0" rIns="0" bIns="0" rtlCol="0"/>
          <a:lstStyle/>
          <a:p>
            <a:endParaRPr sz="1350"/>
          </a:p>
        </p:txBody>
      </p:sp>
      <p:sp>
        <p:nvSpPr>
          <p:cNvPr id="617" name="object 617"/>
          <p:cNvSpPr/>
          <p:nvPr/>
        </p:nvSpPr>
        <p:spPr>
          <a:xfrm>
            <a:off x="7548370" y="3605022"/>
            <a:ext cx="220980" cy="55245"/>
          </a:xfrm>
          <a:custGeom>
            <a:avLst/>
            <a:gdLst/>
            <a:ahLst/>
            <a:cxnLst/>
            <a:rect l="l" t="t" r="r" b="b"/>
            <a:pathLst>
              <a:path w="294640" h="73660">
                <a:moveTo>
                  <a:pt x="0" y="73532"/>
                </a:moveTo>
                <a:lnTo>
                  <a:pt x="220599" y="73532"/>
                </a:lnTo>
                <a:lnTo>
                  <a:pt x="294132" y="0"/>
                </a:lnTo>
              </a:path>
            </a:pathLst>
          </a:custGeom>
          <a:ln w="12700">
            <a:solidFill>
              <a:srgbClr val="7E7E7E"/>
            </a:solidFill>
          </a:ln>
        </p:spPr>
        <p:txBody>
          <a:bodyPr wrap="square" lIns="0" tIns="0" rIns="0" bIns="0" rtlCol="0"/>
          <a:lstStyle/>
          <a:p>
            <a:endParaRPr sz="1350"/>
          </a:p>
        </p:txBody>
      </p:sp>
      <p:sp>
        <p:nvSpPr>
          <p:cNvPr id="618" name="object 618"/>
          <p:cNvSpPr/>
          <p:nvPr/>
        </p:nvSpPr>
        <p:spPr>
          <a:xfrm>
            <a:off x="7713819" y="3660172"/>
            <a:ext cx="0" cy="198596"/>
          </a:xfrm>
          <a:custGeom>
            <a:avLst/>
            <a:gdLst/>
            <a:ahLst/>
            <a:cxnLst/>
            <a:rect l="l" t="t" r="r" b="b"/>
            <a:pathLst>
              <a:path h="264795">
                <a:moveTo>
                  <a:pt x="0" y="0"/>
                </a:moveTo>
                <a:lnTo>
                  <a:pt x="0" y="264795"/>
                </a:lnTo>
              </a:path>
            </a:pathLst>
          </a:custGeom>
          <a:ln w="12700">
            <a:solidFill>
              <a:srgbClr val="7E7E7E"/>
            </a:solidFill>
          </a:ln>
        </p:spPr>
        <p:txBody>
          <a:bodyPr wrap="square" lIns="0" tIns="0" rIns="0" bIns="0" rtlCol="0"/>
          <a:lstStyle/>
          <a:p>
            <a:endParaRPr sz="1350"/>
          </a:p>
        </p:txBody>
      </p:sp>
      <p:sp>
        <p:nvSpPr>
          <p:cNvPr id="619" name="object 619"/>
          <p:cNvSpPr/>
          <p:nvPr/>
        </p:nvSpPr>
        <p:spPr>
          <a:xfrm>
            <a:off x="7548372" y="3338988"/>
            <a:ext cx="165734" cy="200025"/>
          </a:xfrm>
          <a:custGeom>
            <a:avLst/>
            <a:gdLst/>
            <a:ahLst/>
            <a:cxnLst/>
            <a:rect l="l" t="t" r="r" b="b"/>
            <a:pathLst>
              <a:path w="220979" h="266700">
                <a:moveTo>
                  <a:pt x="0" y="0"/>
                </a:moveTo>
                <a:lnTo>
                  <a:pt x="220599" y="0"/>
                </a:lnTo>
                <a:lnTo>
                  <a:pt x="220599" y="266318"/>
                </a:lnTo>
                <a:lnTo>
                  <a:pt x="0" y="266318"/>
                </a:lnTo>
                <a:lnTo>
                  <a:pt x="0" y="0"/>
                </a:lnTo>
                <a:close/>
              </a:path>
            </a:pathLst>
          </a:custGeom>
          <a:solidFill>
            <a:srgbClr val="E66F78"/>
          </a:solidFill>
        </p:spPr>
        <p:txBody>
          <a:bodyPr wrap="square" lIns="0" tIns="0" rIns="0" bIns="0" rtlCol="0"/>
          <a:lstStyle/>
          <a:p>
            <a:endParaRPr sz="1350"/>
          </a:p>
        </p:txBody>
      </p:sp>
      <p:sp>
        <p:nvSpPr>
          <p:cNvPr id="620" name="object 620"/>
          <p:cNvSpPr/>
          <p:nvPr/>
        </p:nvSpPr>
        <p:spPr>
          <a:xfrm>
            <a:off x="7713820" y="3283838"/>
            <a:ext cx="55245" cy="255270"/>
          </a:xfrm>
          <a:custGeom>
            <a:avLst/>
            <a:gdLst/>
            <a:ahLst/>
            <a:cxnLst/>
            <a:rect l="l" t="t" r="r" b="b"/>
            <a:pathLst>
              <a:path w="73659" h="340360">
                <a:moveTo>
                  <a:pt x="73533" y="0"/>
                </a:moveTo>
                <a:lnTo>
                  <a:pt x="0" y="73533"/>
                </a:lnTo>
                <a:lnTo>
                  <a:pt x="0" y="339852"/>
                </a:lnTo>
                <a:lnTo>
                  <a:pt x="73533" y="266319"/>
                </a:lnTo>
                <a:lnTo>
                  <a:pt x="73533" y="0"/>
                </a:lnTo>
                <a:close/>
              </a:path>
            </a:pathLst>
          </a:custGeom>
          <a:solidFill>
            <a:srgbClr val="B85A5F"/>
          </a:solidFill>
        </p:spPr>
        <p:txBody>
          <a:bodyPr wrap="square" lIns="0" tIns="0" rIns="0" bIns="0" rtlCol="0"/>
          <a:lstStyle/>
          <a:p>
            <a:endParaRPr sz="1350"/>
          </a:p>
        </p:txBody>
      </p:sp>
      <p:sp>
        <p:nvSpPr>
          <p:cNvPr id="621" name="object 621"/>
          <p:cNvSpPr/>
          <p:nvPr/>
        </p:nvSpPr>
        <p:spPr>
          <a:xfrm>
            <a:off x="7548371" y="3283838"/>
            <a:ext cx="220980" cy="55245"/>
          </a:xfrm>
          <a:custGeom>
            <a:avLst/>
            <a:gdLst/>
            <a:ahLst/>
            <a:cxnLst/>
            <a:rect l="l" t="t" r="r" b="b"/>
            <a:pathLst>
              <a:path w="294640" h="73660">
                <a:moveTo>
                  <a:pt x="294132" y="0"/>
                </a:moveTo>
                <a:lnTo>
                  <a:pt x="73533" y="0"/>
                </a:lnTo>
                <a:lnTo>
                  <a:pt x="0" y="73533"/>
                </a:lnTo>
                <a:lnTo>
                  <a:pt x="220599" y="73533"/>
                </a:lnTo>
                <a:lnTo>
                  <a:pt x="294132" y="0"/>
                </a:lnTo>
                <a:close/>
              </a:path>
            </a:pathLst>
          </a:custGeom>
          <a:solidFill>
            <a:srgbClr val="EB8B92"/>
          </a:solidFill>
        </p:spPr>
        <p:txBody>
          <a:bodyPr wrap="square" lIns="0" tIns="0" rIns="0" bIns="0" rtlCol="0"/>
          <a:lstStyle/>
          <a:p>
            <a:endParaRPr sz="1350"/>
          </a:p>
        </p:txBody>
      </p:sp>
      <p:sp>
        <p:nvSpPr>
          <p:cNvPr id="622" name="object 622"/>
          <p:cNvSpPr/>
          <p:nvPr/>
        </p:nvSpPr>
        <p:spPr>
          <a:xfrm>
            <a:off x="7548370" y="3283838"/>
            <a:ext cx="220980" cy="255270"/>
          </a:xfrm>
          <a:custGeom>
            <a:avLst/>
            <a:gdLst/>
            <a:ahLst/>
            <a:cxnLst/>
            <a:rect l="l" t="t" r="r" b="b"/>
            <a:pathLst>
              <a:path w="294640" h="340360">
                <a:moveTo>
                  <a:pt x="0" y="73533"/>
                </a:moveTo>
                <a:lnTo>
                  <a:pt x="73533" y="0"/>
                </a:lnTo>
                <a:lnTo>
                  <a:pt x="294132" y="0"/>
                </a:lnTo>
                <a:lnTo>
                  <a:pt x="294132" y="266319"/>
                </a:lnTo>
                <a:lnTo>
                  <a:pt x="220599" y="339852"/>
                </a:lnTo>
                <a:lnTo>
                  <a:pt x="0" y="339852"/>
                </a:lnTo>
                <a:lnTo>
                  <a:pt x="0" y="73533"/>
                </a:lnTo>
                <a:close/>
              </a:path>
            </a:pathLst>
          </a:custGeom>
          <a:ln w="12700">
            <a:solidFill>
              <a:srgbClr val="7E7E7E"/>
            </a:solidFill>
          </a:ln>
        </p:spPr>
        <p:txBody>
          <a:bodyPr wrap="square" lIns="0" tIns="0" rIns="0" bIns="0" rtlCol="0"/>
          <a:lstStyle/>
          <a:p>
            <a:endParaRPr sz="1350"/>
          </a:p>
        </p:txBody>
      </p:sp>
      <p:sp>
        <p:nvSpPr>
          <p:cNvPr id="623" name="object 623"/>
          <p:cNvSpPr/>
          <p:nvPr/>
        </p:nvSpPr>
        <p:spPr>
          <a:xfrm>
            <a:off x="7548370" y="3283838"/>
            <a:ext cx="220980" cy="55245"/>
          </a:xfrm>
          <a:custGeom>
            <a:avLst/>
            <a:gdLst/>
            <a:ahLst/>
            <a:cxnLst/>
            <a:rect l="l" t="t" r="r" b="b"/>
            <a:pathLst>
              <a:path w="294640" h="73660">
                <a:moveTo>
                  <a:pt x="0" y="73533"/>
                </a:moveTo>
                <a:lnTo>
                  <a:pt x="220599" y="73533"/>
                </a:lnTo>
                <a:lnTo>
                  <a:pt x="294132" y="0"/>
                </a:lnTo>
              </a:path>
            </a:pathLst>
          </a:custGeom>
          <a:ln w="12700">
            <a:solidFill>
              <a:srgbClr val="7E7E7E"/>
            </a:solidFill>
          </a:ln>
        </p:spPr>
        <p:txBody>
          <a:bodyPr wrap="square" lIns="0" tIns="0" rIns="0" bIns="0" rtlCol="0"/>
          <a:lstStyle/>
          <a:p>
            <a:endParaRPr sz="1350"/>
          </a:p>
        </p:txBody>
      </p:sp>
      <p:sp>
        <p:nvSpPr>
          <p:cNvPr id="624" name="object 624"/>
          <p:cNvSpPr/>
          <p:nvPr/>
        </p:nvSpPr>
        <p:spPr>
          <a:xfrm>
            <a:off x="7713819" y="3338988"/>
            <a:ext cx="0" cy="200025"/>
          </a:xfrm>
          <a:custGeom>
            <a:avLst/>
            <a:gdLst/>
            <a:ahLst/>
            <a:cxnLst/>
            <a:rect l="l" t="t" r="r" b="b"/>
            <a:pathLst>
              <a:path h="266700">
                <a:moveTo>
                  <a:pt x="0" y="0"/>
                </a:moveTo>
                <a:lnTo>
                  <a:pt x="0" y="266319"/>
                </a:lnTo>
              </a:path>
            </a:pathLst>
          </a:custGeom>
          <a:ln w="12700">
            <a:solidFill>
              <a:srgbClr val="7E7E7E"/>
            </a:solidFill>
          </a:ln>
        </p:spPr>
        <p:txBody>
          <a:bodyPr wrap="square" lIns="0" tIns="0" rIns="0" bIns="0" rtlCol="0"/>
          <a:lstStyle/>
          <a:p>
            <a:endParaRPr sz="135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6000750"/>
            <a:ext cx="9144000" cy="0"/>
          </a:xfrm>
          <a:custGeom>
            <a:avLst/>
            <a:gdLst/>
            <a:ahLst/>
            <a:cxnLst/>
            <a:rect l="l" t="t" r="r" b="b"/>
            <a:pathLst>
              <a:path w="12192000">
                <a:moveTo>
                  <a:pt x="0" y="0"/>
                </a:moveTo>
                <a:lnTo>
                  <a:pt x="12192000" y="0"/>
                </a:lnTo>
              </a:path>
            </a:pathLst>
          </a:custGeom>
          <a:ln w="76200">
            <a:solidFill>
              <a:srgbClr val="C00000"/>
            </a:solidFill>
          </a:ln>
        </p:spPr>
        <p:txBody>
          <a:bodyPr wrap="square" lIns="0" tIns="0" rIns="0" bIns="0" rtlCol="0"/>
          <a:lstStyle/>
          <a:p>
            <a:endParaRPr sz="1350"/>
          </a:p>
        </p:txBody>
      </p:sp>
      <p:sp>
        <p:nvSpPr>
          <p:cNvPr id="5" name="object 5"/>
          <p:cNvSpPr/>
          <p:nvPr/>
        </p:nvSpPr>
        <p:spPr>
          <a:xfrm>
            <a:off x="4992624" y="1784223"/>
            <a:ext cx="2963798" cy="3803903"/>
          </a:xfrm>
          <a:prstGeom prst="rect">
            <a:avLst/>
          </a:prstGeom>
          <a:blipFill>
            <a:blip r:embed="rId3" cstate="print"/>
            <a:stretch>
              <a:fillRect/>
            </a:stretch>
          </a:blipFill>
        </p:spPr>
        <p:txBody>
          <a:bodyPr wrap="square" lIns="0" tIns="0" rIns="0" bIns="0" rtlCol="0"/>
          <a:lstStyle/>
          <a:p>
            <a:endParaRPr sz="1350"/>
          </a:p>
        </p:txBody>
      </p:sp>
      <p:sp>
        <p:nvSpPr>
          <p:cNvPr id="6" name="object 6"/>
          <p:cNvSpPr/>
          <p:nvPr/>
        </p:nvSpPr>
        <p:spPr>
          <a:xfrm>
            <a:off x="5076062" y="1867662"/>
            <a:ext cx="2838450" cy="3678555"/>
          </a:xfrm>
          <a:custGeom>
            <a:avLst/>
            <a:gdLst/>
            <a:ahLst/>
            <a:cxnLst/>
            <a:rect l="l" t="t" r="r" b="b"/>
            <a:pathLst>
              <a:path w="3784600" h="4904740">
                <a:moveTo>
                  <a:pt x="0" y="0"/>
                </a:moveTo>
                <a:lnTo>
                  <a:pt x="3784091" y="0"/>
                </a:lnTo>
                <a:lnTo>
                  <a:pt x="3784091" y="4904232"/>
                </a:lnTo>
                <a:lnTo>
                  <a:pt x="0" y="4904232"/>
                </a:lnTo>
                <a:lnTo>
                  <a:pt x="0" y="0"/>
                </a:lnTo>
                <a:close/>
              </a:path>
            </a:pathLst>
          </a:custGeom>
          <a:solidFill>
            <a:srgbClr val="FFFFFF"/>
          </a:solidFill>
        </p:spPr>
        <p:txBody>
          <a:bodyPr wrap="square" lIns="0" tIns="0" rIns="0" bIns="0" rtlCol="0"/>
          <a:lstStyle/>
          <a:p>
            <a:endParaRPr sz="1350"/>
          </a:p>
        </p:txBody>
      </p:sp>
      <p:sp>
        <p:nvSpPr>
          <p:cNvPr id="7" name="object 7"/>
          <p:cNvSpPr/>
          <p:nvPr/>
        </p:nvSpPr>
        <p:spPr>
          <a:xfrm>
            <a:off x="5076062" y="1867662"/>
            <a:ext cx="2838450" cy="3678555"/>
          </a:xfrm>
          <a:custGeom>
            <a:avLst/>
            <a:gdLst/>
            <a:ahLst/>
            <a:cxnLst/>
            <a:rect l="l" t="t" r="r" b="b"/>
            <a:pathLst>
              <a:path w="3784600" h="4904740">
                <a:moveTo>
                  <a:pt x="0" y="0"/>
                </a:moveTo>
                <a:lnTo>
                  <a:pt x="3784091" y="0"/>
                </a:lnTo>
                <a:lnTo>
                  <a:pt x="3784091" y="4904232"/>
                </a:lnTo>
                <a:lnTo>
                  <a:pt x="0" y="4904232"/>
                </a:lnTo>
                <a:lnTo>
                  <a:pt x="0" y="0"/>
                </a:lnTo>
                <a:close/>
              </a:path>
            </a:pathLst>
          </a:custGeom>
          <a:ln w="12700">
            <a:solidFill>
              <a:srgbClr val="BEBEBE"/>
            </a:solidFill>
          </a:ln>
        </p:spPr>
        <p:txBody>
          <a:bodyPr wrap="square" lIns="0" tIns="0" rIns="0" bIns="0" rtlCol="0"/>
          <a:lstStyle/>
          <a:p>
            <a:endParaRPr sz="1350"/>
          </a:p>
        </p:txBody>
      </p:sp>
      <p:sp>
        <p:nvSpPr>
          <p:cNvPr id="8" name="object 8"/>
          <p:cNvSpPr/>
          <p:nvPr/>
        </p:nvSpPr>
        <p:spPr>
          <a:xfrm>
            <a:off x="5076063" y="1871091"/>
            <a:ext cx="2838068" cy="3678164"/>
          </a:xfrm>
          <a:prstGeom prst="rect">
            <a:avLst/>
          </a:prstGeom>
          <a:blipFill>
            <a:blip r:embed="rId4" cstate="print"/>
            <a:stretch>
              <a:fillRect/>
            </a:stretch>
          </a:blipFill>
        </p:spPr>
        <p:txBody>
          <a:bodyPr wrap="square" lIns="0" tIns="0" rIns="0" bIns="0" rtlCol="0"/>
          <a:lstStyle/>
          <a:p>
            <a:endParaRPr sz="1350"/>
          </a:p>
        </p:txBody>
      </p:sp>
      <p:sp>
        <p:nvSpPr>
          <p:cNvPr id="9" name="object 9"/>
          <p:cNvSpPr txBox="1"/>
          <p:nvPr/>
        </p:nvSpPr>
        <p:spPr>
          <a:xfrm>
            <a:off x="789962" y="2120579"/>
            <a:ext cx="3725704" cy="2535822"/>
          </a:xfrm>
          <a:prstGeom prst="rect">
            <a:avLst/>
          </a:prstGeom>
        </p:spPr>
        <p:txBody>
          <a:bodyPr vert="horz" wrap="square" lIns="0" tIns="0" rIns="0" bIns="0" rtlCol="0">
            <a:spAutoFit/>
          </a:bodyPr>
          <a:lstStyle/>
          <a:p>
            <a:pPr marL="22860" indent="-13811"/>
            <a:r>
              <a:rPr sz="2063" b="1" spc="-53" dirty="0">
                <a:solidFill>
                  <a:srgbClr val="2E1EAA"/>
                </a:solidFill>
                <a:latin typeface="Arial"/>
                <a:cs typeface="Arial"/>
              </a:rPr>
              <a:t>Nat</a:t>
            </a:r>
            <a:r>
              <a:rPr sz="2063" b="1" spc="-41" dirty="0">
                <a:solidFill>
                  <a:srgbClr val="2E1EAA"/>
                </a:solidFill>
                <a:latin typeface="Arial"/>
                <a:cs typeface="Arial"/>
              </a:rPr>
              <a:t>i</a:t>
            </a:r>
            <a:r>
              <a:rPr sz="2063" b="1" spc="-53" dirty="0">
                <a:solidFill>
                  <a:srgbClr val="2E1EAA"/>
                </a:solidFill>
                <a:latin typeface="Arial"/>
                <a:cs typeface="Arial"/>
              </a:rPr>
              <a:t>on</a:t>
            </a:r>
            <a:r>
              <a:rPr sz="2063" b="1" spc="-56" dirty="0">
                <a:solidFill>
                  <a:srgbClr val="2E1EAA"/>
                </a:solidFill>
                <a:latin typeface="Arial"/>
                <a:cs typeface="Arial"/>
              </a:rPr>
              <a:t>a</a:t>
            </a:r>
            <a:r>
              <a:rPr sz="2063" b="1" spc="-8" dirty="0">
                <a:solidFill>
                  <a:srgbClr val="2E1EAA"/>
                </a:solidFill>
                <a:latin typeface="Arial"/>
                <a:cs typeface="Arial"/>
              </a:rPr>
              <a:t>l</a:t>
            </a:r>
            <a:r>
              <a:rPr sz="2063" b="1" spc="-94" dirty="0">
                <a:solidFill>
                  <a:srgbClr val="2E1EAA"/>
                </a:solidFill>
                <a:latin typeface="Arial"/>
                <a:cs typeface="Arial"/>
              </a:rPr>
              <a:t> </a:t>
            </a:r>
            <a:r>
              <a:rPr sz="2063" b="1" spc="-41" dirty="0">
                <a:solidFill>
                  <a:srgbClr val="2E1EAA"/>
                </a:solidFill>
                <a:latin typeface="Arial"/>
                <a:cs typeface="Arial"/>
              </a:rPr>
              <a:t>I</a:t>
            </a:r>
            <a:r>
              <a:rPr sz="2063" b="1" spc="-53" dirty="0">
                <a:solidFill>
                  <a:srgbClr val="2E1EAA"/>
                </a:solidFill>
                <a:latin typeface="Arial"/>
                <a:cs typeface="Arial"/>
              </a:rPr>
              <a:t>nst</a:t>
            </a:r>
            <a:r>
              <a:rPr sz="2063" b="1" spc="-41" dirty="0">
                <a:solidFill>
                  <a:srgbClr val="2E1EAA"/>
                </a:solidFill>
                <a:latin typeface="Arial"/>
                <a:cs typeface="Arial"/>
              </a:rPr>
              <a:t>i</a:t>
            </a:r>
            <a:r>
              <a:rPr sz="2063" b="1" spc="-49" dirty="0">
                <a:solidFill>
                  <a:srgbClr val="2E1EAA"/>
                </a:solidFill>
                <a:latin typeface="Arial"/>
                <a:cs typeface="Arial"/>
              </a:rPr>
              <a:t>t</a:t>
            </a:r>
            <a:r>
              <a:rPr sz="2063" b="1" spc="-53" dirty="0">
                <a:solidFill>
                  <a:srgbClr val="2E1EAA"/>
                </a:solidFill>
                <a:latin typeface="Arial"/>
                <a:cs typeface="Arial"/>
              </a:rPr>
              <a:t>ute</a:t>
            </a:r>
            <a:r>
              <a:rPr sz="2063" b="1" spc="-15" dirty="0">
                <a:solidFill>
                  <a:srgbClr val="2E1EAA"/>
                </a:solidFill>
                <a:latin typeface="Arial"/>
                <a:cs typeface="Arial"/>
              </a:rPr>
              <a:t>s</a:t>
            </a:r>
            <a:r>
              <a:rPr sz="2063" b="1" spc="-109" dirty="0">
                <a:solidFill>
                  <a:srgbClr val="2E1EAA"/>
                </a:solidFill>
                <a:latin typeface="Arial"/>
                <a:cs typeface="Arial"/>
              </a:rPr>
              <a:t> </a:t>
            </a:r>
            <a:r>
              <a:rPr sz="2063" b="1" spc="-53" dirty="0">
                <a:solidFill>
                  <a:srgbClr val="2E1EAA"/>
                </a:solidFill>
                <a:latin typeface="Arial"/>
                <a:cs typeface="Arial"/>
              </a:rPr>
              <a:t>o</a:t>
            </a:r>
            <a:r>
              <a:rPr sz="2063" b="1" spc="-8" dirty="0">
                <a:solidFill>
                  <a:srgbClr val="2E1EAA"/>
                </a:solidFill>
                <a:latin typeface="Arial"/>
                <a:cs typeface="Arial"/>
              </a:rPr>
              <a:t>f</a:t>
            </a:r>
            <a:r>
              <a:rPr sz="2063" b="1" spc="-83" dirty="0">
                <a:solidFill>
                  <a:srgbClr val="2E1EAA"/>
                </a:solidFill>
                <a:latin typeface="Arial"/>
                <a:cs typeface="Arial"/>
              </a:rPr>
              <a:t> </a:t>
            </a:r>
            <a:r>
              <a:rPr sz="2063" b="1" spc="-56" dirty="0">
                <a:solidFill>
                  <a:srgbClr val="2E1EAA"/>
                </a:solidFill>
                <a:latin typeface="Arial"/>
                <a:cs typeface="Arial"/>
              </a:rPr>
              <a:t>Hea</a:t>
            </a:r>
            <a:r>
              <a:rPr sz="2063" b="1" spc="-41" dirty="0">
                <a:solidFill>
                  <a:srgbClr val="2E1EAA"/>
                </a:solidFill>
                <a:latin typeface="Arial"/>
                <a:cs typeface="Arial"/>
              </a:rPr>
              <a:t>l</a:t>
            </a:r>
            <a:r>
              <a:rPr sz="2063" b="1" spc="-49" dirty="0">
                <a:solidFill>
                  <a:srgbClr val="2E1EAA"/>
                </a:solidFill>
                <a:latin typeface="Arial"/>
                <a:cs typeface="Arial"/>
              </a:rPr>
              <a:t>t</a:t>
            </a:r>
            <a:r>
              <a:rPr sz="2063" b="1" spc="-53" dirty="0">
                <a:solidFill>
                  <a:srgbClr val="2E1EAA"/>
                </a:solidFill>
                <a:latin typeface="Arial"/>
                <a:cs typeface="Arial"/>
              </a:rPr>
              <a:t>h</a:t>
            </a:r>
            <a:r>
              <a:rPr sz="2063" b="1" spc="-8" dirty="0">
                <a:solidFill>
                  <a:srgbClr val="2E1EAA"/>
                </a:solidFill>
                <a:latin typeface="Arial"/>
                <a:cs typeface="Arial"/>
              </a:rPr>
              <a:t>:</a:t>
            </a:r>
            <a:endParaRPr sz="2063">
              <a:latin typeface="Arial"/>
              <a:cs typeface="Arial"/>
            </a:endParaRPr>
          </a:p>
          <a:p>
            <a:pPr marL="22860" marR="3810">
              <a:spcBef>
                <a:spcPts val="638"/>
              </a:spcBef>
            </a:pPr>
            <a:r>
              <a:rPr sz="1988" spc="-26" dirty="0">
                <a:solidFill>
                  <a:srgbClr val="585858"/>
                </a:solidFill>
                <a:latin typeface="Arial"/>
                <a:cs typeface="Arial"/>
              </a:rPr>
              <a:t>Rea</a:t>
            </a:r>
            <a:r>
              <a:rPr sz="1988" spc="-23" dirty="0">
                <a:solidFill>
                  <a:srgbClr val="585858"/>
                </a:solidFill>
                <a:latin typeface="Arial"/>
                <a:cs typeface="Arial"/>
              </a:rPr>
              <a:t>c</a:t>
            </a:r>
            <a:r>
              <a:rPr sz="1988" spc="-26" dirty="0">
                <a:solidFill>
                  <a:srgbClr val="585858"/>
                </a:solidFill>
                <a:latin typeface="Arial"/>
                <a:cs typeface="Arial"/>
              </a:rPr>
              <a:t>h</a:t>
            </a:r>
            <a:r>
              <a:rPr sz="1988" spc="-38" dirty="0">
                <a:solidFill>
                  <a:srgbClr val="585858"/>
                </a:solidFill>
                <a:latin typeface="Arial"/>
                <a:cs typeface="Arial"/>
              </a:rPr>
              <a:t>i</a:t>
            </a:r>
            <a:r>
              <a:rPr sz="1988" spc="-30" dirty="0">
                <a:solidFill>
                  <a:srgbClr val="585858"/>
                </a:solidFill>
                <a:latin typeface="Arial"/>
                <a:cs typeface="Arial"/>
              </a:rPr>
              <a:t>n</a:t>
            </a:r>
            <a:r>
              <a:rPr sz="1988" dirty="0">
                <a:solidFill>
                  <a:srgbClr val="585858"/>
                </a:solidFill>
                <a:latin typeface="Arial"/>
                <a:cs typeface="Arial"/>
              </a:rPr>
              <a:t>g</a:t>
            </a:r>
            <a:r>
              <a:rPr sz="1988" spc="-86" dirty="0">
                <a:solidFill>
                  <a:srgbClr val="585858"/>
                </a:solidFill>
                <a:latin typeface="Arial"/>
                <a:cs typeface="Arial"/>
              </a:rPr>
              <a:t> </a:t>
            </a:r>
            <a:r>
              <a:rPr sz="1988" spc="-30" dirty="0">
                <a:solidFill>
                  <a:srgbClr val="585858"/>
                </a:solidFill>
                <a:latin typeface="Arial"/>
                <a:cs typeface="Arial"/>
              </a:rPr>
              <a:t>m</a:t>
            </a:r>
            <a:r>
              <a:rPr sz="1988" spc="-26" dirty="0">
                <a:solidFill>
                  <a:srgbClr val="585858"/>
                </a:solidFill>
                <a:latin typeface="Arial"/>
                <a:cs typeface="Arial"/>
              </a:rPr>
              <a:t>or</a:t>
            </a:r>
            <a:r>
              <a:rPr sz="1988" dirty="0">
                <a:solidFill>
                  <a:srgbClr val="585858"/>
                </a:solidFill>
                <a:latin typeface="Arial"/>
                <a:cs typeface="Arial"/>
              </a:rPr>
              <a:t>e</a:t>
            </a:r>
            <a:r>
              <a:rPr sz="1988" spc="-68" dirty="0">
                <a:solidFill>
                  <a:srgbClr val="585858"/>
                </a:solidFill>
                <a:latin typeface="Arial"/>
                <a:cs typeface="Arial"/>
              </a:rPr>
              <a:t> </a:t>
            </a:r>
            <a:r>
              <a:rPr sz="1988" spc="-26" dirty="0">
                <a:solidFill>
                  <a:srgbClr val="585858"/>
                </a:solidFill>
                <a:latin typeface="Arial"/>
                <a:cs typeface="Arial"/>
              </a:rPr>
              <a:t>peop</a:t>
            </a:r>
            <a:r>
              <a:rPr sz="1988" spc="-30" dirty="0">
                <a:solidFill>
                  <a:srgbClr val="585858"/>
                </a:solidFill>
                <a:latin typeface="Arial"/>
                <a:cs typeface="Arial"/>
              </a:rPr>
              <a:t>l</a:t>
            </a:r>
            <a:r>
              <a:rPr sz="1988" dirty="0">
                <a:solidFill>
                  <a:srgbClr val="585858"/>
                </a:solidFill>
                <a:latin typeface="Arial"/>
                <a:cs typeface="Arial"/>
              </a:rPr>
              <a:t>e</a:t>
            </a:r>
            <a:r>
              <a:rPr sz="1988" spc="-86" dirty="0">
                <a:solidFill>
                  <a:srgbClr val="585858"/>
                </a:solidFill>
                <a:latin typeface="Arial"/>
                <a:cs typeface="Arial"/>
              </a:rPr>
              <a:t> </a:t>
            </a:r>
            <a:r>
              <a:rPr sz="1988" spc="-26" dirty="0">
                <a:solidFill>
                  <a:srgbClr val="585858"/>
                </a:solidFill>
                <a:latin typeface="Arial"/>
                <a:cs typeface="Arial"/>
              </a:rPr>
              <a:t>w</a:t>
            </a:r>
            <a:r>
              <a:rPr sz="1988" spc="-30" dirty="0">
                <a:solidFill>
                  <a:srgbClr val="585858"/>
                </a:solidFill>
                <a:latin typeface="Arial"/>
                <a:cs typeface="Arial"/>
              </a:rPr>
              <a:t>i</a:t>
            </a:r>
            <a:r>
              <a:rPr sz="1988" spc="-34" dirty="0">
                <a:solidFill>
                  <a:srgbClr val="585858"/>
                </a:solidFill>
                <a:latin typeface="Arial"/>
                <a:cs typeface="Arial"/>
              </a:rPr>
              <a:t>t</a:t>
            </a:r>
            <a:r>
              <a:rPr sz="1988" dirty="0">
                <a:solidFill>
                  <a:srgbClr val="585858"/>
                </a:solidFill>
                <a:latin typeface="Arial"/>
                <a:cs typeface="Arial"/>
              </a:rPr>
              <a:t>h </a:t>
            </a:r>
            <a:r>
              <a:rPr sz="1988" spc="-34" dirty="0">
                <a:solidFill>
                  <a:srgbClr val="585858"/>
                </a:solidFill>
                <a:latin typeface="Arial"/>
                <a:cs typeface="Arial"/>
              </a:rPr>
              <a:t>f</a:t>
            </a:r>
            <a:r>
              <a:rPr sz="1988" spc="-30" dirty="0">
                <a:solidFill>
                  <a:srgbClr val="585858"/>
                </a:solidFill>
                <a:latin typeface="Arial"/>
                <a:cs typeface="Arial"/>
              </a:rPr>
              <a:t>l</a:t>
            </a:r>
            <a:r>
              <a:rPr sz="1988" spc="-26" dirty="0">
                <a:solidFill>
                  <a:srgbClr val="585858"/>
                </a:solidFill>
                <a:latin typeface="Arial"/>
                <a:cs typeface="Arial"/>
              </a:rPr>
              <a:t>uor</a:t>
            </a:r>
            <a:r>
              <a:rPr sz="1988" spc="-30" dirty="0">
                <a:solidFill>
                  <a:srgbClr val="585858"/>
                </a:solidFill>
                <a:latin typeface="Arial"/>
                <a:cs typeface="Arial"/>
              </a:rPr>
              <a:t>i</a:t>
            </a:r>
            <a:r>
              <a:rPr sz="1988" spc="-26" dirty="0">
                <a:solidFill>
                  <a:srgbClr val="585858"/>
                </a:solidFill>
                <a:latin typeface="Arial"/>
                <a:cs typeface="Arial"/>
              </a:rPr>
              <a:t>da</a:t>
            </a:r>
            <a:r>
              <a:rPr sz="1988" spc="-34" dirty="0">
                <a:solidFill>
                  <a:srgbClr val="585858"/>
                </a:solidFill>
                <a:latin typeface="Arial"/>
                <a:cs typeface="Arial"/>
              </a:rPr>
              <a:t>t</a:t>
            </a:r>
            <a:r>
              <a:rPr sz="1988" spc="-30" dirty="0">
                <a:solidFill>
                  <a:srgbClr val="585858"/>
                </a:solidFill>
                <a:latin typeface="Arial"/>
                <a:cs typeface="Arial"/>
              </a:rPr>
              <a:t>i</a:t>
            </a:r>
            <a:r>
              <a:rPr sz="1988" spc="-26" dirty="0">
                <a:solidFill>
                  <a:srgbClr val="585858"/>
                </a:solidFill>
                <a:latin typeface="Arial"/>
                <a:cs typeface="Arial"/>
              </a:rPr>
              <a:t>o</a:t>
            </a:r>
            <a:r>
              <a:rPr sz="1988" dirty="0">
                <a:solidFill>
                  <a:srgbClr val="585858"/>
                </a:solidFill>
                <a:latin typeface="Arial"/>
                <a:cs typeface="Arial"/>
              </a:rPr>
              <a:t>n</a:t>
            </a:r>
            <a:r>
              <a:rPr sz="1988" spc="-94" dirty="0">
                <a:solidFill>
                  <a:srgbClr val="585858"/>
                </a:solidFill>
                <a:latin typeface="Arial"/>
                <a:cs typeface="Arial"/>
              </a:rPr>
              <a:t> </a:t>
            </a:r>
            <a:r>
              <a:rPr sz="1988" spc="-26" dirty="0">
                <a:solidFill>
                  <a:srgbClr val="585858"/>
                </a:solidFill>
                <a:latin typeface="Arial"/>
                <a:cs typeface="Arial"/>
              </a:rPr>
              <a:t>“</a:t>
            </a:r>
            <a:r>
              <a:rPr sz="1988" dirty="0">
                <a:solidFill>
                  <a:srgbClr val="585858"/>
                </a:solidFill>
                <a:latin typeface="Arial"/>
                <a:cs typeface="Arial"/>
              </a:rPr>
              <a:t>n</a:t>
            </a:r>
            <a:r>
              <a:rPr sz="1988" spc="-4" dirty="0">
                <a:solidFill>
                  <a:srgbClr val="585858"/>
                </a:solidFill>
                <a:latin typeface="Arial"/>
                <a:cs typeface="Arial"/>
              </a:rPr>
              <a:t>o</a:t>
            </a:r>
            <a:r>
              <a:rPr sz="1988" dirty="0">
                <a:solidFill>
                  <a:srgbClr val="585858"/>
                </a:solidFill>
                <a:latin typeface="Arial"/>
                <a:cs typeface="Arial"/>
              </a:rPr>
              <a:t>t </a:t>
            </a:r>
            <a:r>
              <a:rPr sz="1988" spc="-4" dirty="0">
                <a:solidFill>
                  <a:srgbClr val="585858"/>
                </a:solidFill>
                <a:latin typeface="Arial"/>
                <a:cs typeface="Arial"/>
              </a:rPr>
              <a:t>o</a:t>
            </a:r>
            <a:r>
              <a:rPr sz="1988" dirty="0">
                <a:solidFill>
                  <a:srgbClr val="585858"/>
                </a:solidFill>
                <a:latin typeface="Arial"/>
                <a:cs typeface="Arial"/>
              </a:rPr>
              <a:t>n</a:t>
            </a:r>
            <a:r>
              <a:rPr sz="1988" spc="-4" dirty="0">
                <a:solidFill>
                  <a:srgbClr val="585858"/>
                </a:solidFill>
                <a:latin typeface="Arial"/>
                <a:cs typeface="Arial"/>
              </a:rPr>
              <a:t>l</a:t>
            </a:r>
            <a:r>
              <a:rPr sz="1988" dirty="0">
                <a:solidFill>
                  <a:srgbClr val="585858"/>
                </a:solidFill>
                <a:latin typeface="Arial"/>
                <a:cs typeface="Arial"/>
              </a:rPr>
              <a:t>y</a:t>
            </a:r>
            <a:r>
              <a:rPr sz="1988" spc="-11" dirty="0">
                <a:solidFill>
                  <a:srgbClr val="585858"/>
                </a:solidFill>
                <a:latin typeface="Arial"/>
                <a:cs typeface="Arial"/>
              </a:rPr>
              <a:t> </a:t>
            </a:r>
            <a:r>
              <a:rPr sz="1988" spc="-4" dirty="0">
                <a:solidFill>
                  <a:srgbClr val="585858"/>
                </a:solidFill>
                <a:latin typeface="Arial"/>
                <a:cs typeface="Arial"/>
              </a:rPr>
              <a:t>b</a:t>
            </a:r>
            <a:r>
              <a:rPr sz="1988" dirty="0">
                <a:solidFill>
                  <a:srgbClr val="585858"/>
                </a:solidFill>
                <a:latin typeface="Arial"/>
                <a:cs typeface="Arial"/>
              </a:rPr>
              <a:t>en</a:t>
            </a:r>
            <a:r>
              <a:rPr sz="1988" spc="-4" dirty="0">
                <a:solidFill>
                  <a:srgbClr val="585858"/>
                </a:solidFill>
                <a:latin typeface="Arial"/>
                <a:cs typeface="Arial"/>
              </a:rPr>
              <a:t>efit</a:t>
            </a:r>
            <a:r>
              <a:rPr sz="1988" dirty="0">
                <a:solidFill>
                  <a:srgbClr val="585858"/>
                </a:solidFill>
                <a:latin typeface="Arial"/>
                <a:cs typeface="Arial"/>
              </a:rPr>
              <a:t>s</a:t>
            </a:r>
            <a:r>
              <a:rPr sz="1988" spc="8" dirty="0">
                <a:solidFill>
                  <a:srgbClr val="585858"/>
                </a:solidFill>
                <a:latin typeface="Arial"/>
                <a:cs typeface="Arial"/>
              </a:rPr>
              <a:t> </a:t>
            </a:r>
            <a:r>
              <a:rPr sz="1988" spc="-4" dirty="0">
                <a:solidFill>
                  <a:srgbClr val="585858"/>
                </a:solidFill>
                <a:latin typeface="Arial"/>
                <a:cs typeface="Arial"/>
              </a:rPr>
              <a:t>the </a:t>
            </a:r>
            <a:r>
              <a:rPr sz="1988" dirty="0">
                <a:solidFill>
                  <a:srgbClr val="585858"/>
                </a:solidFill>
                <a:latin typeface="Arial"/>
                <a:cs typeface="Arial"/>
              </a:rPr>
              <a:t>e</a:t>
            </a:r>
            <a:r>
              <a:rPr sz="1988" spc="-4" dirty="0">
                <a:solidFill>
                  <a:srgbClr val="585858"/>
                </a:solidFill>
                <a:latin typeface="Arial"/>
                <a:cs typeface="Arial"/>
              </a:rPr>
              <a:t>nti</a:t>
            </a:r>
            <a:r>
              <a:rPr sz="1988" dirty="0">
                <a:solidFill>
                  <a:srgbClr val="585858"/>
                </a:solidFill>
                <a:latin typeface="Arial"/>
                <a:cs typeface="Arial"/>
              </a:rPr>
              <a:t>re</a:t>
            </a:r>
            <a:r>
              <a:rPr sz="1988" spc="4" dirty="0">
                <a:solidFill>
                  <a:srgbClr val="585858"/>
                </a:solidFill>
                <a:latin typeface="Arial"/>
                <a:cs typeface="Arial"/>
              </a:rPr>
              <a:t> </a:t>
            </a:r>
            <a:r>
              <a:rPr sz="1988" dirty="0">
                <a:solidFill>
                  <a:srgbClr val="585858"/>
                </a:solidFill>
                <a:latin typeface="Arial"/>
                <a:cs typeface="Arial"/>
              </a:rPr>
              <a:t>p</a:t>
            </a:r>
            <a:r>
              <a:rPr sz="1988" spc="-4" dirty="0">
                <a:solidFill>
                  <a:srgbClr val="585858"/>
                </a:solidFill>
                <a:latin typeface="Arial"/>
                <a:cs typeface="Arial"/>
              </a:rPr>
              <a:t>o</a:t>
            </a:r>
            <a:r>
              <a:rPr sz="1988" dirty="0">
                <a:solidFill>
                  <a:srgbClr val="585858"/>
                </a:solidFill>
                <a:latin typeface="Arial"/>
                <a:cs typeface="Arial"/>
              </a:rPr>
              <a:t>pu</a:t>
            </a:r>
            <a:r>
              <a:rPr sz="1988" spc="-4" dirty="0">
                <a:solidFill>
                  <a:srgbClr val="585858"/>
                </a:solidFill>
                <a:latin typeface="Arial"/>
                <a:cs typeface="Arial"/>
              </a:rPr>
              <a:t>latio</a:t>
            </a:r>
            <a:r>
              <a:rPr sz="1988" dirty="0">
                <a:solidFill>
                  <a:srgbClr val="585858"/>
                </a:solidFill>
                <a:latin typeface="Arial"/>
                <a:cs typeface="Arial"/>
              </a:rPr>
              <a:t>n</a:t>
            </a:r>
            <a:r>
              <a:rPr sz="1988" spc="-4" dirty="0">
                <a:solidFill>
                  <a:srgbClr val="585858"/>
                </a:solidFill>
                <a:latin typeface="Arial"/>
                <a:cs typeface="Arial"/>
              </a:rPr>
              <a:t> </a:t>
            </a:r>
            <a:r>
              <a:rPr sz="1988" dirty="0">
                <a:solidFill>
                  <a:srgbClr val="585858"/>
                </a:solidFill>
                <a:latin typeface="Arial"/>
                <a:cs typeface="Arial"/>
              </a:rPr>
              <a:t>b</a:t>
            </a:r>
            <a:r>
              <a:rPr sz="1988" spc="-4" dirty="0">
                <a:solidFill>
                  <a:srgbClr val="585858"/>
                </a:solidFill>
                <a:latin typeface="Arial"/>
                <a:cs typeface="Arial"/>
              </a:rPr>
              <a:t>ut </a:t>
            </a:r>
            <a:r>
              <a:rPr sz="1988" dirty="0">
                <a:solidFill>
                  <a:srgbClr val="585858"/>
                </a:solidFill>
                <a:latin typeface="Arial"/>
                <a:cs typeface="Arial"/>
              </a:rPr>
              <a:t>d</a:t>
            </a:r>
            <a:r>
              <a:rPr sz="1988" spc="-4" dirty="0">
                <a:solidFill>
                  <a:srgbClr val="585858"/>
                </a:solidFill>
                <a:latin typeface="Arial"/>
                <a:cs typeface="Arial"/>
              </a:rPr>
              <a:t>i</a:t>
            </a:r>
            <a:r>
              <a:rPr sz="1988" spc="4" dirty="0">
                <a:solidFill>
                  <a:srgbClr val="585858"/>
                </a:solidFill>
                <a:latin typeface="Arial"/>
                <a:cs typeface="Arial"/>
              </a:rPr>
              <a:t>s</a:t>
            </a:r>
            <a:r>
              <a:rPr sz="1988" dirty="0">
                <a:solidFill>
                  <a:srgbClr val="585858"/>
                </a:solidFill>
                <a:latin typeface="Arial"/>
                <a:cs typeface="Arial"/>
              </a:rPr>
              <a:t>prop</a:t>
            </a:r>
            <a:r>
              <a:rPr sz="1988" spc="-4" dirty="0">
                <a:solidFill>
                  <a:srgbClr val="585858"/>
                </a:solidFill>
                <a:latin typeface="Arial"/>
                <a:cs typeface="Arial"/>
              </a:rPr>
              <a:t>o</a:t>
            </a:r>
            <a:r>
              <a:rPr sz="1988" spc="4" dirty="0">
                <a:solidFill>
                  <a:srgbClr val="585858"/>
                </a:solidFill>
                <a:latin typeface="Arial"/>
                <a:cs typeface="Arial"/>
              </a:rPr>
              <a:t>r</a:t>
            </a:r>
            <a:r>
              <a:rPr sz="1988" spc="-4" dirty="0">
                <a:solidFill>
                  <a:srgbClr val="585858"/>
                </a:solidFill>
                <a:latin typeface="Arial"/>
                <a:cs typeface="Arial"/>
              </a:rPr>
              <a:t>ti</a:t>
            </a:r>
            <a:r>
              <a:rPr sz="1988" dirty="0">
                <a:solidFill>
                  <a:srgbClr val="585858"/>
                </a:solidFill>
                <a:latin typeface="Arial"/>
                <a:cs typeface="Arial"/>
              </a:rPr>
              <a:t>o</a:t>
            </a:r>
            <a:r>
              <a:rPr sz="1988" spc="-4" dirty="0">
                <a:solidFill>
                  <a:srgbClr val="585858"/>
                </a:solidFill>
                <a:latin typeface="Arial"/>
                <a:cs typeface="Arial"/>
              </a:rPr>
              <a:t>n</a:t>
            </a:r>
            <a:r>
              <a:rPr sz="1988" dirty="0">
                <a:solidFill>
                  <a:srgbClr val="585858"/>
                </a:solidFill>
                <a:latin typeface="Arial"/>
                <a:cs typeface="Arial"/>
              </a:rPr>
              <a:t>a</a:t>
            </a:r>
            <a:r>
              <a:rPr sz="1988" spc="-4" dirty="0">
                <a:solidFill>
                  <a:srgbClr val="585858"/>
                </a:solidFill>
                <a:latin typeface="Arial"/>
                <a:cs typeface="Arial"/>
              </a:rPr>
              <a:t>ll</a:t>
            </a:r>
            <a:r>
              <a:rPr sz="1988" dirty="0">
                <a:solidFill>
                  <a:srgbClr val="585858"/>
                </a:solidFill>
                <a:latin typeface="Arial"/>
                <a:cs typeface="Arial"/>
              </a:rPr>
              <a:t>y</a:t>
            </a:r>
            <a:r>
              <a:rPr sz="1988" spc="-11" dirty="0">
                <a:solidFill>
                  <a:srgbClr val="585858"/>
                </a:solidFill>
                <a:latin typeface="Arial"/>
                <a:cs typeface="Arial"/>
              </a:rPr>
              <a:t> </a:t>
            </a:r>
            <a:r>
              <a:rPr sz="1988" spc="-4" dirty="0">
                <a:solidFill>
                  <a:srgbClr val="585858"/>
                </a:solidFill>
                <a:latin typeface="Arial"/>
                <a:cs typeface="Arial"/>
              </a:rPr>
              <a:t>b</a:t>
            </a:r>
            <a:r>
              <a:rPr sz="1988" dirty="0">
                <a:solidFill>
                  <a:srgbClr val="585858"/>
                </a:solidFill>
                <a:latin typeface="Arial"/>
                <a:cs typeface="Arial"/>
              </a:rPr>
              <a:t>en</a:t>
            </a:r>
            <a:r>
              <a:rPr sz="1988" spc="-4" dirty="0">
                <a:solidFill>
                  <a:srgbClr val="585858"/>
                </a:solidFill>
                <a:latin typeface="Arial"/>
                <a:cs typeface="Arial"/>
              </a:rPr>
              <a:t>efit</a:t>
            </a:r>
            <a:r>
              <a:rPr sz="1988" dirty="0">
                <a:solidFill>
                  <a:srgbClr val="585858"/>
                </a:solidFill>
                <a:latin typeface="Arial"/>
                <a:cs typeface="Arial"/>
              </a:rPr>
              <a:t>s e</a:t>
            </a:r>
            <a:r>
              <a:rPr sz="1988" spc="4" dirty="0">
                <a:solidFill>
                  <a:srgbClr val="585858"/>
                </a:solidFill>
                <a:latin typeface="Arial"/>
                <a:cs typeface="Arial"/>
              </a:rPr>
              <a:t>c</a:t>
            </a:r>
            <a:r>
              <a:rPr sz="1988" dirty="0">
                <a:solidFill>
                  <a:srgbClr val="585858"/>
                </a:solidFill>
                <a:latin typeface="Arial"/>
                <a:cs typeface="Arial"/>
              </a:rPr>
              <a:t>o</a:t>
            </a:r>
            <a:r>
              <a:rPr sz="1988" spc="-4" dirty="0">
                <a:solidFill>
                  <a:srgbClr val="585858"/>
                </a:solidFill>
                <a:latin typeface="Arial"/>
                <a:cs typeface="Arial"/>
              </a:rPr>
              <a:t>n</a:t>
            </a:r>
            <a:r>
              <a:rPr sz="1988" dirty="0">
                <a:solidFill>
                  <a:srgbClr val="585858"/>
                </a:solidFill>
                <a:latin typeface="Arial"/>
                <a:cs typeface="Arial"/>
              </a:rPr>
              <a:t>omi</a:t>
            </a:r>
            <a:r>
              <a:rPr sz="1988" spc="4" dirty="0">
                <a:solidFill>
                  <a:srgbClr val="585858"/>
                </a:solidFill>
                <a:latin typeface="Arial"/>
                <a:cs typeface="Arial"/>
              </a:rPr>
              <a:t>c</a:t>
            </a:r>
            <a:r>
              <a:rPr sz="1988" spc="-4" dirty="0">
                <a:solidFill>
                  <a:srgbClr val="585858"/>
                </a:solidFill>
                <a:latin typeface="Arial"/>
                <a:cs typeface="Arial"/>
              </a:rPr>
              <a:t>all</a:t>
            </a:r>
            <a:r>
              <a:rPr sz="1988" dirty="0">
                <a:solidFill>
                  <a:srgbClr val="585858"/>
                </a:solidFill>
                <a:latin typeface="Arial"/>
                <a:cs typeface="Arial"/>
              </a:rPr>
              <a:t>y</a:t>
            </a:r>
            <a:r>
              <a:rPr sz="1988" spc="-11" dirty="0">
                <a:solidFill>
                  <a:srgbClr val="585858"/>
                </a:solidFill>
                <a:latin typeface="Arial"/>
                <a:cs typeface="Arial"/>
              </a:rPr>
              <a:t> </a:t>
            </a:r>
            <a:r>
              <a:rPr sz="1988" spc="4" dirty="0">
                <a:solidFill>
                  <a:srgbClr val="585858"/>
                </a:solidFill>
                <a:latin typeface="Arial"/>
                <a:cs typeface="Arial"/>
              </a:rPr>
              <a:t>v</a:t>
            </a:r>
            <a:r>
              <a:rPr sz="1988" dirty="0">
                <a:solidFill>
                  <a:srgbClr val="585858"/>
                </a:solidFill>
                <a:latin typeface="Arial"/>
                <a:cs typeface="Arial"/>
              </a:rPr>
              <a:t>u</a:t>
            </a:r>
            <a:r>
              <a:rPr sz="1988" spc="-4" dirty="0">
                <a:solidFill>
                  <a:srgbClr val="585858"/>
                </a:solidFill>
                <a:latin typeface="Arial"/>
                <a:cs typeface="Arial"/>
              </a:rPr>
              <a:t>ln</a:t>
            </a:r>
            <a:r>
              <a:rPr sz="1988" dirty="0">
                <a:solidFill>
                  <a:srgbClr val="585858"/>
                </a:solidFill>
                <a:latin typeface="Arial"/>
                <a:cs typeface="Arial"/>
              </a:rPr>
              <a:t>era</a:t>
            </a:r>
            <a:r>
              <a:rPr sz="1988" spc="-4" dirty="0">
                <a:solidFill>
                  <a:srgbClr val="585858"/>
                </a:solidFill>
                <a:latin typeface="Arial"/>
                <a:cs typeface="Arial"/>
              </a:rPr>
              <a:t>bl</a:t>
            </a:r>
            <a:r>
              <a:rPr sz="1988" dirty="0">
                <a:solidFill>
                  <a:srgbClr val="585858"/>
                </a:solidFill>
                <a:latin typeface="Arial"/>
                <a:cs typeface="Arial"/>
              </a:rPr>
              <a:t>e</a:t>
            </a:r>
            <a:r>
              <a:rPr sz="1988" spc="-15" dirty="0">
                <a:solidFill>
                  <a:srgbClr val="585858"/>
                </a:solidFill>
                <a:latin typeface="Arial"/>
                <a:cs typeface="Arial"/>
              </a:rPr>
              <a:t> </a:t>
            </a:r>
            <a:r>
              <a:rPr sz="1988" dirty="0">
                <a:solidFill>
                  <a:srgbClr val="585858"/>
                </a:solidFill>
                <a:latin typeface="Arial"/>
                <a:cs typeface="Arial"/>
              </a:rPr>
              <a:t>gro</a:t>
            </a:r>
            <a:r>
              <a:rPr sz="1988" spc="-4" dirty="0">
                <a:solidFill>
                  <a:srgbClr val="585858"/>
                </a:solidFill>
                <a:latin typeface="Arial"/>
                <a:cs typeface="Arial"/>
              </a:rPr>
              <a:t>u</a:t>
            </a:r>
            <a:r>
              <a:rPr sz="1988" dirty="0">
                <a:solidFill>
                  <a:srgbClr val="585858"/>
                </a:solidFill>
                <a:latin typeface="Arial"/>
                <a:cs typeface="Arial"/>
              </a:rPr>
              <a:t>p</a:t>
            </a:r>
            <a:r>
              <a:rPr sz="1988" spc="4" dirty="0">
                <a:solidFill>
                  <a:srgbClr val="585858"/>
                </a:solidFill>
                <a:latin typeface="Arial"/>
                <a:cs typeface="Arial"/>
              </a:rPr>
              <a:t>s</a:t>
            </a:r>
            <a:r>
              <a:rPr sz="1988" dirty="0">
                <a:solidFill>
                  <a:srgbClr val="585858"/>
                </a:solidFill>
                <a:latin typeface="Arial"/>
                <a:cs typeface="Arial"/>
              </a:rPr>
              <a:t>” </a:t>
            </a:r>
            <a:r>
              <a:rPr sz="1988" spc="-4" dirty="0">
                <a:solidFill>
                  <a:srgbClr val="585858"/>
                </a:solidFill>
                <a:latin typeface="Arial"/>
                <a:cs typeface="Arial"/>
              </a:rPr>
              <a:t>t</a:t>
            </a:r>
            <a:r>
              <a:rPr sz="1988" dirty="0">
                <a:solidFill>
                  <a:srgbClr val="585858"/>
                </a:solidFill>
                <a:latin typeface="Arial"/>
                <a:cs typeface="Arial"/>
              </a:rPr>
              <a:t>h</a:t>
            </a:r>
            <a:r>
              <a:rPr sz="1988" spc="-4" dirty="0">
                <a:solidFill>
                  <a:srgbClr val="585858"/>
                </a:solidFill>
                <a:latin typeface="Arial"/>
                <a:cs typeface="Arial"/>
              </a:rPr>
              <a:t>a</a:t>
            </a:r>
            <a:r>
              <a:rPr sz="1988" dirty="0">
                <a:solidFill>
                  <a:srgbClr val="585858"/>
                </a:solidFill>
                <a:latin typeface="Arial"/>
                <a:cs typeface="Arial"/>
              </a:rPr>
              <a:t>t </a:t>
            </a:r>
            <a:r>
              <a:rPr sz="1988" spc="-4" dirty="0">
                <a:solidFill>
                  <a:srgbClr val="585858"/>
                </a:solidFill>
                <a:latin typeface="Arial"/>
                <a:cs typeface="Arial"/>
              </a:rPr>
              <a:t>l</a:t>
            </a:r>
            <a:r>
              <a:rPr sz="1988" dirty="0">
                <a:solidFill>
                  <a:srgbClr val="585858"/>
                </a:solidFill>
                <a:latin typeface="Arial"/>
                <a:cs typeface="Arial"/>
              </a:rPr>
              <a:t>a</a:t>
            </a:r>
            <a:r>
              <a:rPr sz="1988" spc="4" dirty="0">
                <a:solidFill>
                  <a:srgbClr val="585858"/>
                </a:solidFill>
                <a:latin typeface="Arial"/>
                <a:cs typeface="Arial"/>
              </a:rPr>
              <a:t>c</a:t>
            </a:r>
            <a:r>
              <a:rPr sz="1988" dirty="0">
                <a:solidFill>
                  <a:srgbClr val="585858"/>
                </a:solidFill>
                <a:latin typeface="Arial"/>
                <a:cs typeface="Arial"/>
              </a:rPr>
              <a:t>k</a:t>
            </a:r>
            <a:r>
              <a:rPr sz="1988" spc="-11" dirty="0">
                <a:solidFill>
                  <a:srgbClr val="585858"/>
                </a:solidFill>
                <a:latin typeface="Arial"/>
                <a:cs typeface="Arial"/>
              </a:rPr>
              <a:t> </a:t>
            </a:r>
            <a:r>
              <a:rPr sz="1988" dirty="0">
                <a:solidFill>
                  <a:srgbClr val="585858"/>
                </a:solidFill>
                <a:latin typeface="Arial"/>
                <a:cs typeface="Arial"/>
              </a:rPr>
              <a:t>a</a:t>
            </a:r>
            <a:r>
              <a:rPr sz="1988" spc="4" dirty="0">
                <a:solidFill>
                  <a:srgbClr val="585858"/>
                </a:solidFill>
                <a:latin typeface="Arial"/>
                <a:cs typeface="Arial"/>
              </a:rPr>
              <a:t>cc</a:t>
            </a:r>
            <a:r>
              <a:rPr sz="1988" spc="-4" dirty="0">
                <a:solidFill>
                  <a:srgbClr val="585858"/>
                </a:solidFill>
                <a:latin typeface="Arial"/>
                <a:cs typeface="Arial"/>
              </a:rPr>
              <a:t>e</a:t>
            </a:r>
            <a:r>
              <a:rPr sz="1988" spc="4" dirty="0">
                <a:solidFill>
                  <a:srgbClr val="585858"/>
                </a:solidFill>
                <a:latin typeface="Arial"/>
                <a:cs typeface="Arial"/>
              </a:rPr>
              <a:t>s</a:t>
            </a:r>
            <a:r>
              <a:rPr sz="1988" dirty="0">
                <a:solidFill>
                  <a:srgbClr val="585858"/>
                </a:solidFill>
                <a:latin typeface="Arial"/>
                <a:cs typeface="Arial"/>
              </a:rPr>
              <a:t>s</a:t>
            </a:r>
            <a:r>
              <a:rPr sz="1988" spc="-19" dirty="0">
                <a:solidFill>
                  <a:srgbClr val="585858"/>
                </a:solidFill>
                <a:latin typeface="Arial"/>
                <a:cs typeface="Arial"/>
              </a:rPr>
              <a:t> </a:t>
            </a:r>
            <a:r>
              <a:rPr sz="1988" spc="-4" dirty="0">
                <a:solidFill>
                  <a:srgbClr val="585858"/>
                </a:solidFill>
                <a:latin typeface="Arial"/>
                <a:cs typeface="Arial"/>
              </a:rPr>
              <a:t>t</a:t>
            </a:r>
            <a:r>
              <a:rPr sz="1988" dirty="0">
                <a:solidFill>
                  <a:srgbClr val="585858"/>
                </a:solidFill>
                <a:latin typeface="Arial"/>
                <a:cs typeface="Arial"/>
              </a:rPr>
              <a:t>o</a:t>
            </a:r>
            <a:r>
              <a:rPr sz="1988" spc="4" dirty="0">
                <a:solidFill>
                  <a:srgbClr val="585858"/>
                </a:solidFill>
                <a:latin typeface="Arial"/>
                <a:cs typeface="Arial"/>
              </a:rPr>
              <a:t> r</a:t>
            </a:r>
            <a:r>
              <a:rPr sz="1988" dirty="0">
                <a:solidFill>
                  <a:srgbClr val="585858"/>
                </a:solidFill>
                <a:latin typeface="Arial"/>
                <a:cs typeface="Arial"/>
              </a:rPr>
              <a:t>e</a:t>
            </a:r>
            <a:r>
              <a:rPr sz="1988" spc="-4" dirty="0">
                <a:solidFill>
                  <a:srgbClr val="585858"/>
                </a:solidFill>
                <a:latin typeface="Arial"/>
                <a:cs typeface="Arial"/>
              </a:rPr>
              <a:t>g</a:t>
            </a:r>
            <a:r>
              <a:rPr sz="1988" dirty="0">
                <a:solidFill>
                  <a:srgbClr val="585858"/>
                </a:solidFill>
                <a:latin typeface="Arial"/>
                <a:cs typeface="Arial"/>
              </a:rPr>
              <a:t>u</a:t>
            </a:r>
            <a:r>
              <a:rPr sz="1988" spc="-4" dirty="0">
                <a:solidFill>
                  <a:srgbClr val="585858"/>
                </a:solidFill>
                <a:latin typeface="Arial"/>
                <a:cs typeface="Arial"/>
              </a:rPr>
              <a:t>la</a:t>
            </a:r>
            <a:r>
              <a:rPr sz="1988" dirty="0">
                <a:solidFill>
                  <a:srgbClr val="585858"/>
                </a:solidFill>
                <a:latin typeface="Arial"/>
                <a:cs typeface="Arial"/>
              </a:rPr>
              <a:t>r d</a:t>
            </a:r>
            <a:r>
              <a:rPr sz="1988" spc="-4" dirty="0">
                <a:solidFill>
                  <a:srgbClr val="585858"/>
                </a:solidFill>
                <a:latin typeface="Arial"/>
                <a:cs typeface="Arial"/>
              </a:rPr>
              <a:t>e</a:t>
            </a:r>
            <a:r>
              <a:rPr sz="1988" dirty="0">
                <a:solidFill>
                  <a:srgbClr val="585858"/>
                </a:solidFill>
                <a:latin typeface="Arial"/>
                <a:cs typeface="Arial"/>
              </a:rPr>
              <a:t>n</a:t>
            </a:r>
            <a:r>
              <a:rPr sz="1988" spc="-4" dirty="0">
                <a:solidFill>
                  <a:srgbClr val="585858"/>
                </a:solidFill>
                <a:latin typeface="Arial"/>
                <a:cs typeface="Arial"/>
              </a:rPr>
              <a:t>t</a:t>
            </a:r>
            <a:r>
              <a:rPr sz="1988" dirty="0">
                <a:solidFill>
                  <a:srgbClr val="585858"/>
                </a:solidFill>
                <a:latin typeface="Arial"/>
                <a:cs typeface="Arial"/>
              </a:rPr>
              <a:t>al </a:t>
            </a:r>
            <a:r>
              <a:rPr sz="1988" spc="4" dirty="0">
                <a:solidFill>
                  <a:srgbClr val="585858"/>
                </a:solidFill>
                <a:latin typeface="Arial"/>
                <a:cs typeface="Arial"/>
              </a:rPr>
              <a:t>c</a:t>
            </a:r>
            <a:r>
              <a:rPr sz="1988" spc="-4" dirty="0">
                <a:solidFill>
                  <a:srgbClr val="585858"/>
                </a:solidFill>
                <a:latin typeface="Arial"/>
                <a:cs typeface="Arial"/>
              </a:rPr>
              <a:t>a</a:t>
            </a:r>
            <a:r>
              <a:rPr sz="1988" spc="4" dirty="0">
                <a:solidFill>
                  <a:srgbClr val="585858"/>
                </a:solidFill>
                <a:latin typeface="Arial"/>
                <a:cs typeface="Arial"/>
              </a:rPr>
              <a:t>r</a:t>
            </a:r>
            <a:r>
              <a:rPr sz="1988" spc="-4" dirty="0">
                <a:solidFill>
                  <a:srgbClr val="585858"/>
                </a:solidFill>
                <a:latin typeface="Arial"/>
                <a:cs typeface="Arial"/>
              </a:rPr>
              <a:t>e.</a:t>
            </a:r>
            <a:endParaRPr sz="1988">
              <a:latin typeface="Arial"/>
              <a:cs typeface="Arial"/>
            </a:endParaRPr>
          </a:p>
        </p:txBody>
      </p:sp>
      <p:sp>
        <p:nvSpPr>
          <p:cNvPr id="10" name="object 10"/>
          <p:cNvSpPr txBox="1">
            <a:spLocks noGrp="1"/>
          </p:cNvSpPr>
          <p:nvPr>
            <p:ph type="title"/>
          </p:nvPr>
        </p:nvSpPr>
        <p:spPr>
          <a:xfrm>
            <a:off x="152400" y="314565"/>
            <a:ext cx="8594979" cy="461665"/>
          </a:xfrm>
          <a:prstGeom prst="rect">
            <a:avLst/>
          </a:prstGeom>
        </p:spPr>
        <p:txBody>
          <a:bodyPr vert="horz" wrap="square" lIns="0" tIns="0" rIns="0" bIns="0" rtlCol="0" anchor="ctr">
            <a:spAutoFit/>
          </a:bodyPr>
          <a:lstStyle/>
          <a:p>
            <a:pPr marL="22860"/>
            <a:r>
              <a:rPr sz="3000" spc="-49" dirty="0"/>
              <a:t>F</a:t>
            </a:r>
            <a:r>
              <a:rPr sz="3000" spc="-34" dirty="0"/>
              <a:t>l</a:t>
            </a:r>
            <a:r>
              <a:rPr sz="3000" spc="-49" dirty="0"/>
              <a:t>uo</a:t>
            </a:r>
            <a:r>
              <a:rPr sz="3000" spc="-41" dirty="0"/>
              <a:t>r</a:t>
            </a:r>
            <a:r>
              <a:rPr sz="3000" spc="-34" dirty="0"/>
              <a:t>i</a:t>
            </a:r>
            <a:r>
              <a:rPr sz="3000" spc="-45" dirty="0"/>
              <a:t>dat</a:t>
            </a:r>
            <a:r>
              <a:rPr sz="3000" spc="-34" dirty="0"/>
              <a:t>i</a:t>
            </a:r>
            <a:r>
              <a:rPr sz="3000" spc="-49" dirty="0"/>
              <a:t>on</a:t>
            </a:r>
            <a:r>
              <a:rPr sz="3000" spc="-11" dirty="0"/>
              <a:t>:</a:t>
            </a:r>
            <a:r>
              <a:rPr sz="3000" spc="-195" dirty="0"/>
              <a:t> </a:t>
            </a:r>
            <a:r>
              <a:rPr sz="3000" spc="-23" dirty="0"/>
              <a:t>A</a:t>
            </a:r>
            <a:r>
              <a:rPr sz="3000" spc="-176" dirty="0"/>
              <a:t> </a:t>
            </a:r>
            <a:r>
              <a:rPr sz="3000" spc="-49" dirty="0"/>
              <a:t>g</a:t>
            </a:r>
            <a:r>
              <a:rPr sz="3000" spc="-41" dirty="0"/>
              <a:t>r</a:t>
            </a:r>
            <a:r>
              <a:rPr sz="3000" spc="-53" dirty="0"/>
              <a:t>ea</a:t>
            </a:r>
            <a:r>
              <a:rPr sz="3000" spc="-11" dirty="0"/>
              <a:t>t</a:t>
            </a:r>
            <a:r>
              <a:rPr sz="3000" spc="-53" dirty="0"/>
              <a:t> </a:t>
            </a:r>
            <a:r>
              <a:rPr sz="3000" spc="-56" dirty="0"/>
              <a:t>w</a:t>
            </a:r>
            <a:r>
              <a:rPr sz="3000" spc="-53" dirty="0"/>
              <a:t>a</a:t>
            </a:r>
            <a:r>
              <a:rPr sz="3000" spc="-19" dirty="0"/>
              <a:t>y</a:t>
            </a:r>
            <a:r>
              <a:rPr sz="3000" spc="-64" dirty="0"/>
              <a:t> </a:t>
            </a:r>
            <a:r>
              <a:rPr sz="3000" spc="-38" dirty="0"/>
              <a:t>t</a:t>
            </a:r>
            <a:r>
              <a:rPr sz="3000" spc="-19" dirty="0"/>
              <a:t>o</a:t>
            </a:r>
            <a:r>
              <a:rPr sz="3000" spc="-56" dirty="0"/>
              <a:t> </a:t>
            </a:r>
            <a:r>
              <a:rPr sz="3000" spc="-49" dirty="0"/>
              <a:t>benef</a:t>
            </a:r>
            <a:r>
              <a:rPr sz="3000" spc="-34" dirty="0"/>
              <a:t>i</a:t>
            </a:r>
            <a:r>
              <a:rPr sz="3000" spc="-11" dirty="0"/>
              <a:t>t</a:t>
            </a:r>
            <a:r>
              <a:rPr sz="3000" spc="-71" dirty="0"/>
              <a:t> </a:t>
            </a:r>
            <a:r>
              <a:rPr sz="3000" i="1" spc="-53" dirty="0">
                <a:latin typeface="Arial"/>
                <a:cs typeface="Arial"/>
              </a:rPr>
              <a:t>e</a:t>
            </a:r>
            <a:r>
              <a:rPr sz="3000" i="1" spc="-49" dirty="0">
                <a:latin typeface="Arial"/>
                <a:cs typeface="Arial"/>
              </a:rPr>
              <a:t>v</a:t>
            </a:r>
            <a:r>
              <a:rPr sz="3000" i="1" spc="-53" dirty="0">
                <a:latin typeface="Arial"/>
                <a:cs typeface="Arial"/>
              </a:rPr>
              <a:t>e</a:t>
            </a:r>
            <a:r>
              <a:rPr sz="3000" i="1" spc="-41" dirty="0">
                <a:latin typeface="Arial"/>
                <a:cs typeface="Arial"/>
              </a:rPr>
              <a:t>r</a:t>
            </a:r>
            <a:r>
              <a:rPr sz="3000" i="1" spc="-53" dirty="0">
                <a:latin typeface="Arial"/>
                <a:cs typeface="Arial"/>
              </a:rPr>
              <a:t>yone</a:t>
            </a:r>
            <a:endParaRPr sz="3000" dirty="0">
              <a:latin typeface="Arial"/>
              <a:cs typeface="Arial"/>
            </a:endParaRPr>
          </a:p>
        </p:txBody>
      </p:sp>
      <p:sp>
        <p:nvSpPr>
          <p:cNvPr id="11" name="object 11"/>
          <p:cNvSpPr txBox="1"/>
          <p:nvPr/>
        </p:nvSpPr>
        <p:spPr>
          <a:xfrm>
            <a:off x="2975534" y="5340016"/>
            <a:ext cx="1978819" cy="173253"/>
          </a:xfrm>
          <a:prstGeom prst="rect">
            <a:avLst/>
          </a:prstGeom>
        </p:spPr>
        <p:txBody>
          <a:bodyPr vert="horz" wrap="square" lIns="0" tIns="0" rIns="0" bIns="0" rtlCol="0">
            <a:spAutoFit/>
          </a:bodyPr>
          <a:lstStyle/>
          <a:p>
            <a:pPr marL="552450" marR="3810" indent="-543401"/>
            <a:r>
              <a:rPr sz="563" i="1" dirty="0">
                <a:solidFill>
                  <a:srgbClr val="404040"/>
                </a:solidFill>
                <a:latin typeface="Arial"/>
                <a:cs typeface="Arial"/>
              </a:rPr>
              <a:t>(</a:t>
            </a:r>
            <a:r>
              <a:rPr sz="563" b="1" i="1" spc="-4" dirty="0">
                <a:solidFill>
                  <a:srgbClr val="404040"/>
                </a:solidFill>
                <a:latin typeface="Arial"/>
                <a:cs typeface="Arial"/>
              </a:rPr>
              <a:t>S</a:t>
            </a:r>
            <a:r>
              <a:rPr sz="563" b="1" i="1" spc="-8" dirty="0">
                <a:solidFill>
                  <a:srgbClr val="404040"/>
                </a:solidFill>
                <a:latin typeface="Arial"/>
                <a:cs typeface="Arial"/>
              </a:rPr>
              <a:t>ou</a:t>
            </a:r>
            <a:r>
              <a:rPr sz="563" b="1" i="1" spc="4" dirty="0">
                <a:solidFill>
                  <a:srgbClr val="404040"/>
                </a:solidFill>
                <a:latin typeface="Arial"/>
                <a:cs typeface="Arial"/>
              </a:rPr>
              <a:t>r</a:t>
            </a:r>
            <a:r>
              <a:rPr sz="563" b="1" i="1" spc="-4" dirty="0">
                <a:solidFill>
                  <a:srgbClr val="404040"/>
                </a:solidFill>
                <a:latin typeface="Arial"/>
                <a:cs typeface="Arial"/>
              </a:rPr>
              <a:t>ce</a:t>
            </a:r>
            <a:r>
              <a:rPr sz="563" b="1" i="1" dirty="0">
                <a:solidFill>
                  <a:srgbClr val="404040"/>
                </a:solidFill>
                <a:latin typeface="Arial"/>
                <a:cs typeface="Arial"/>
              </a:rPr>
              <a:t>:</a:t>
            </a:r>
            <a:r>
              <a:rPr sz="563" b="1" i="1" spc="-15" dirty="0">
                <a:solidFill>
                  <a:srgbClr val="404040"/>
                </a:solidFill>
                <a:latin typeface="Arial"/>
                <a:cs typeface="Arial"/>
              </a:rPr>
              <a:t> </a:t>
            </a:r>
            <a:r>
              <a:rPr sz="563" i="1" spc="-8" dirty="0">
                <a:solidFill>
                  <a:srgbClr val="404040"/>
                </a:solidFill>
                <a:latin typeface="Arial"/>
                <a:cs typeface="Arial"/>
              </a:rPr>
              <a:t>N</a:t>
            </a:r>
            <a:r>
              <a:rPr sz="563" i="1" spc="-4" dirty="0">
                <a:solidFill>
                  <a:srgbClr val="404040"/>
                </a:solidFill>
                <a:latin typeface="Arial"/>
                <a:cs typeface="Arial"/>
              </a:rPr>
              <a:t>a</a:t>
            </a:r>
            <a:r>
              <a:rPr sz="563" i="1" spc="4" dirty="0">
                <a:solidFill>
                  <a:srgbClr val="404040"/>
                </a:solidFill>
                <a:latin typeface="Arial"/>
                <a:cs typeface="Arial"/>
              </a:rPr>
              <a:t>t</a:t>
            </a:r>
            <a:r>
              <a:rPr sz="563" i="1" dirty="0">
                <a:solidFill>
                  <a:srgbClr val="404040"/>
                </a:solidFill>
                <a:latin typeface="Arial"/>
                <a:cs typeface="Arial"/>
              </a:rPr>
              <a:t>i</a:t>
            </a:r>
            <a:r>
              <a:rPr sz="563" i="1" spc="-4" dirty="0">
                <a:solidFill>
                  <a:srgbClr val="404040"/>
                </a:solidFill>
                <a:latin typeface="Arial"/>
                <a:cs typeface="Arial"/>
              </a:rPr>
              <a:t>on</a:t>
            </a:r>
            <a:r>
              <a:rPr sz="563" i="1" spc="-11" dirty="0">
                <a:solidFill>
                  <a:srgbClr val="404040"/>
                </a:solidFill>
                <a:latin typeface="Arial"/>
                <a:cs typeface="Arial"/>
              </a:rPr>
              <a:t>a</a:t>
            </a:r>
            <a:r>
              <a:rPr sz="563" i="1" dirty="0">
                <a:solidFill>
                  <a:srgbClr val="404040"/>
                </a:solidFill>
                <a:latin typeface="Arial"/>
                <a:cs typeface="Arial"/>
              </a:rPr>
              <a:t>l</a:t>
            </a:r>
            <a:r>
              <a:rPr sz="563" i="1" spc="-23" dirty="0">
                <a:solidFill>
                  <a:srgbClr val="404040"/>
                </a:solidFill>
                <a:latin typeface="Arial"/>
                <a:cs typeface="Arial"/>
              </a:rPr>
              <a:t> </a:t>
            </a:r>
            <a:r>
              <a:rPr sz="563" i="1" spc="4" dirty="0">
                <a:solidFill>
                  <a:srgbClr val="404040"/>
                </a:solidFill>
                <a:latin typeface="Arial"/>
                <a:cs typeface="Arial"/>
              </a:rPr>
              <a:t>I</a:t>
            </a:r>
            <a:r>
              <a:rPr sz="563" i="1" spc="-4" dirty="0">
                <a:solidFill>
                  <a:srgbClr val="404040"/>
                </a:solidFill>
                <a:latin typeface="Arial"/>
                <a:cs typeface="Arial"/>
              </a:rPr>
              <a:t>n</a:t>
            </a:r>
            <a:r>
              <a:rPr sz="563" i="1" spc="4" dirty="0">
                <a:solidFill>
                  <a:srgbClr val="404040"/>
                </a:solidFill>
                <a:latin typeface="Arial"/>
                <a:cs typeface="Arial"/>
              </a:rPr>
              <a:t>st</a:t>
            </a:r>
            <a:r>
              <a:rPr sz="563" i="1" dirty="0">
                <a:solidFill>
                  <a:srgbClr val="404040"/>
                </a:solidFill>
                <a:latin typeface="Arial"/>
                <a:cs typeface="Arial"/>
              </a:rPr>
              <a:t>i</a:t>
            </a:r>
            <a:r>
              <a:rPr sz="563" i="1" spc="4" dirty="0">
                <a:solidFill>
                  <a:srgbClr val="404040"/>
                </a:solidFill>
                <a:latin typeface="Arial"/>
                <a:cs typeface="Arial"/>
              </a:rPr>
              <a:t>t</a:t>
            </a:r>
            <a:r>
              <a:rPr sz="563" i="1" spc="-11" dirty="0">
                <a:solidFill>
                  <a:srgbClr val="404040"/>
                </a:solidFill>
                <a:latin typeface="Arial"/>
                <a:cs typeface="Arial"/>
              </a:rPr>
              <a:t>u</a:t>
            </a:r>
            <a:r>
              <a:rPr sz="563" i="1" spc="4" dirty="0">
                <a:solidFill>
                  <a:srgbClr val="404040"/>
                </a:solidFill>
                <a:latin typeface="Arial"/>
                <a:cs typeface="Arial"/>
              </a:rPr>
              <a:t>t</a:t>
            </a:r>
            <a:r>
              <a:rPr sz="563" i="1" spc="-11" dirty="0">
                <a:solidFill>
                  <a:srgbClr val="404040"/>
                </a:solidFill>
                <a:latin typeface="Arial"/>
                <a:cs typeface="Arial"/>
              </a:rPr>
              <a:t>e</a:t>
            </a:r>
            <a:r>
              <a:rPr sz="563" i="1" dirty="0">
                <a:solidFill>
                  <a:srgbClr val="404040"/>
                </a:solidFill>
                <a:latin typeface="Arial"/>
                <a:cs typeface="Arial"/>
              </a:rPr>
              <a:t>s</a:t>
            </a:r>
            <a:r>
              <a:rPr sz="563" i="1" spc="-26" dirty="0">
                <a:solidFill>
                  <a:srgbClr val="404040"/>
                </a:solidFill>
                <a:latin typeface="Arial"/>
                <a:cs typeface="Arial"/>
              </a:rPr>
              <a:t> </a:t>
            </a:r>
            <a:r>
              <a:rPr sz="563" i="1" spc="-4" dirty="0">
                <a:solidFill>
                  <a:srgbClr val="404040"/>
                </a:solidFill>
                <a:latin typeface="Arial"/>
                <a:cs typeface="Arial"/>
              </a:rPr>
              <a:t>o</a:t>
            </a:r>
            <a:r>
              <a:rPr sz="563" i="1" dirty="0">
                <a:solidFill>
                  <a:srgbClr val="404040"/>
                </a:solidFill>
                <a:latin typeface="Arial"/>
                <a:cs typeface="Arial"/>
              </a:rPr>
              <a:t>f </a:t>
            </a:r>
            <a:r>
              <a:rPr sz="563" i="1" spc="-8" dirty="0">
                <a:solidFill>
                  <a:srgbClr val="404040"/>
                </a:solidFill>
                <a:latin typeface="Arial"/>
                <a:cs typeface="Arial"/>
              </a:rPr>
              <a:t>H</a:t>
            </a:r>
            <a:r>
              <a:rPr sz="563" i="1" spc="-4" dirty="0">
                <a:solidFill>
                  <a:srgbClr val="404040"/>
                </a:solidFill>
                <a:latin typeface="Arial"/>
                <a:cs typeface="Arial"/>
              </a:rPr>
              <a:t>ea</a:t>
            </a:r>
            <a:r>
              <a:rPr sz="563" i="1" dirty="0">
                <a:solidFill>
                  <a:srgbClr val="404040"/>
                </a:solidFill>
                <a:latin typeface="Arial"/>
                <a:cs typeface="Arial"/>
              </a:rPr>
              <a:t>l</a:t>
            </a:r>
            <a:r>
              <a:rPr sz="563" i="1" spc="4" dirty="0">
                <a:solidFill>
                  <a:srgbClr val="404040"/>
                </a:solidFill>
                <a:latin typeface="Arial"/>
                <a:cs typeface="Arial"/>
              </a:rPr>
              <a:t>t</a:t>
            </a:r>
            <a:r>
              <a:rPr sz="563" i="1" spc="-4" dirty="0">
                <a:solidFill>
                  <a:srgbClr val="404040"/>
                </a:solidFill>
                <a:latin typeface="Arial"/>
                <a:cs typeface="Arial"/>
              </a:rPr>
              <a:t>h</a:t>
            </a:r>
            <a:r>
              <a:rPr sz="563" i="1" dirty="0">
                <a:solidFill>
                  <a:srgbClr val="404040"/>
                </a:solidFill>
                <a:latin typeface="Arial"/>
                <a:cs typeface="Arial"/>
              </a:rPr>
              <a:t>,</a:t>
            </a:r>
            <a:r>
              <a:rPr sz="563" i="1" spc="-19" dirty="0">
                <a:solidFill>
                  <a:srgbClr val="404040"/>
                </a:solidFill>
                <a:latin typeface="Arial"/>
                <a:cs typeface="Arial"/>
              </a:rPr>
              <a:t> </a:t>
            </a:r>
            <a:r>
              <a:rPr sz="563" i="1" dirty="0">
                <a:solidFill>
                  <a:srgbClr val="404040"/>
                </a:solidFill>
                <a:latin typeface="Arial"/>
                <a:cs typeface="Arial"/>
              </a:rPr>
              <a:t>Or</a:t>
            </a:r>
            <a:r>
              <a:rPr sz="563" i="1" spc="-4" dirty="0">
                <a:solidFill>
                  <a:srgbClr val="404040"/>
                </a:solidFill>
                <a:latin typeface="Arial"/>
                <a:cs typeface="Arial"/>
              </a:rPr>
              <a:t>a</a:t>
            </a:r>
            <a:r>
              <a:rPr sz="563" i="1" dirty="0">
                <a:solidFill>
                  <a:srgbClr val="404040"/>
                </a:solidFill>
                <a:latin typeface="Arial"/>
                <a:cs typeface="Arial"/>
              </a:rPr>
              <a:t>l</a:t>
            </a:r>
            <a:r>
              <a:rPr sz="563" i="1" spc="-15" dirty="0">
                <a:solidFill>
                  <a:srgbClr val="404040"/>
                </a:solidFill>
                <a:latin typeface="Arial"/>
                <a:cs typeface="Arial"/>
              </a:rPr>
              <a:t> </a:t>
            </a:r>
            <a:r>
              <a:rPr sz="563" i="1" spc="-8" dirty="0">
                <a:solidFill>
                  <a:srgbClr val="404040"/>
                </a:solidFill>
                <a:latin typeface="Arial"/>
                <a:cs typeface="Arial"/>
              </a:rPr>
              <a:t>H</a:t>
            </a:r>
            <a:r>
              <a:rPr sz="563" i="1" spc="-4" dirty="0">
                <a:solidFill>
                  <a:srgbClr val="404040"/>
                </a:solidFill>
                <a:latin typeface="Arial"/>
                <a:cs typeface="Arial"/>
              </a:rPr>
              <a:t>ea</a:t>
            </a:r>
            <a:r>
              <a:rPr sz="563" i="1" dirty="0">
                <a:solidFill>
                  <a:srgbClr val="404040"/>
                </a:solidFill>
                <a:latin typeface="Arial"/>
                <a:cs typeface="Arial"/>
              </a:rPr>
              <a:t>l</a:t>
            </a:r>
            <a:r>
              <a:rPr sz="563" i="1" spc="4" dirty="0">
                <a:solidFill>
                  <a:srgbClr val="404040"/>
                </a:solidFill>
                <a:latin typeface="Arial"/>
                <a:cs typeface="Arial"/>
              </a:rPr>
              <a:t>t</a:t>
            </a:r>
            <a:r>
              <a:rPr sz="563" i="1" dirty="0">
                <a:solidFill>
                  <a:srgbClr val="404040"/>
                </a:solidFill>
                <a:latin typeface="Arial"/>
                <a:cs typeface="Arial"/>
              </a:rPr>
              <a:t>h</a:t>
            </a:r>
            <a:r>
              <a:rPr sz="563" i="1" spc="-23" dirty="0">
                <a:solidFill>
                  <a:srgbClr val="404040"/>
                </a:solidFill>
                <a:latin typeface="Arial"/>
                <a:cs typeface="Arial"/>
              </a:rPr>
              <a:t> </a:t>
            </a:r>
            <a:r>
              <a:rPr sz="563" i="1" dirty="0">
                <a:solidFill>
                  <a:srgbClr val="404040"/>
                </a:solidFill>
                <a:latin typeface="Arial"/>
                <a:cs typeface="Arial"/>
              </a:rPr>
              <a:t>in</a:t>
            </a:r>
            <a:r>
              <a:rPr sz="563" i="1" spc="-8" dirty="0">
                <a:solidFill>
                  <a:srgbClr val="404040"/>
                </a:solidFill>
                <a:latin typeface="Arial"/>
                <a:cs typeface="Arial"/>
              </a:rPr>
              <a:t> </a:t>
            </a:r>
            <a:r>
              <a:rPr sz="563" i="1" spc="-4" dirty="0">
                <a:solidFill>
                  <a:srgbClr val="404040"/>
                </a:solidFill>
                <a:latin typeface="Arial"/>
                <a:cs typeface="Arial"/>
              </a:rPr>
              <a:t>A</a:t>
            </a:r>
            <a:r>
              <a:rPr sz="563" i="1" spc="-8" dirty="0">
                <a:solidFill>
                  <a:srgbClr val="404040"/>
                </a:solidFill>
                <a:latin typeface="Arial"/>
                <a:cs typeface="Arial"/>
              </a:rPr>
              <a:t>m</a:t>
            </a:r>
            <a:r>
              <a:rPr sz="563" i="1" spc="-4" dirty="0">
                <a:solidFill>
                  <a:srgbClr val="404040"/>
                </a:solidFill>
                <a:latin typeface="Arial"/>
                <a:cs typeface="Arial"/>
              </a:rPr>
              <a:t>e</a:t>
            </a:r>
            <a:r>
              <a:rPr sz="563" i="1" dirty="0">
                <a:solidFill>
                  <a:srgbClr val="404040"/>
                </a:solidFill>
                <a:latin typeface="Arial"/>
                <a:cs typeface="Arial"/>
              </a:rPr>
              <a:t>ri</a:t>
            </a:r>
            <a:r>
              <a:rPr sz="563" i="1" spc="4" dirty="0">
                <a:solidFill>
                  <a:srgbClr val="404040"/>
                </a:solidFill>
                <a:latin typeface="Arial"/>
                <a:cs typeface="Arial"/>
              </a:rPr>
              <a:t>c</a:t>
            </a:r>
            <a:r>
              <a:rPr sz="563" i="1" spc="-4" dirty="0">
                <a:solidFill>
                  <a:srgbClr val="404040"/>
                </a:solidFill>
                <a:latin typeface="Arial"/>
                <a:cs typeface="Arial"/>
              </a:rPr>
              <a:t>a</a:t>
            </a:r>
            <a:r>
              <a:rPr sz="563" i="1" dirty="0">
                <a:solidFill>
                  <a:srgbClr val="404040"/>
                </a:solidFill>
                <a:latin typeface="Arial"/>
                <a:cs typeface="Arial"/>
              </a:rPr>
              <a:t>: </a:t>
            </a:r>
            <a:r>
              <a:rPr sz="563" i="1" spc="-4" dirty="0">
                <a:solidFill>
                  <a:srgbClr val="404040"/>
                </a:solidFill>
                <a:latin typeface="Arial"/>
                <a:cs typeface="Arial"/>
              </a:rPr>
              <a:t>Ad</a:t>
            </a:r>
            <a:r>
              <a:rPr sz="563" i="1" spc="4" dirty="0">
                <a:solidFill>
                  <a:srgbClr val="404040"/>
                </a:solidFill>
                <a:latin typeface="Arial"/>
                <a:cs typeface="Arial"/>
              </a:rPr>
              <a:t>v</a:t>
            </a:r>
            <a:r>
              <a:rPr sz="563" i="1" spc="-4" dirty="0">
                <a:solidFill>
                  <a:srgbClr val="404040"/>
                </a:solidFill>
                <a:latin typeface="Arial"/>
                <a:cs typeface="Arial"/>
              </a:rPr>
              <a:t>an</a:t>
            </a:r>
            <a:r>
              <a:rPr sz="563" i="1" spc="-8" dirty="0">
                <a:solidFill>
                  <a:srgbClr val="404040"/>
                </a:solidFill>
                <a:latin typeface="Arial"/>
                <a:cs typeface="Arial"/>
              </a:rPr>
              <a:t>c</a:t>
            </a:r>
            <a:r>
              <a:rPr sz="563" i="1" spc="-4" dirty="0">
                <a:solidFill>
                  <a:srgbClr val="404040"/>
                </a:solidFill>
                <a:latin typeface="Arial"/>
                <a:cs typeface="Arial"/>
              </a:rPr>
              <a:t>e</a:t>
            </a:r>
            <a:r>
              <a:rPr sz="563" i="1" dirty="0">
                <a:solidFill>
                  <a:srgbClr val="404040"/>
                </a:solidFill>
                <a:latin typeface="Arial"/>
                <a:cs typeface="Arial"/>
              </a:rPr>
              <a:t>s</a:t>
            </a:r>
            <a:r>
              <a:rPr sz="563" i="1" spc="-26" dirty="0">
                <a:solidFill>
                  <a:srgbClr val="404040"/>
                </a:solidFill>
                <a:latin typeface="Arial"/>
                <a:cs typeface="Arial"/>
              </a:rPr>
              <a:t> </a:t>
            </a:r>
            <a:r>
              <a:rPr sz="563" i="1" spc="-4" dirty="0">
                <a:solidFill>
                  <a:srgbClr val="404040"/>
                </a:solidFill>
                <a:latin typeface="Arial"/>
                <a:cs typeface="Arial"/>
              </a:rPr>
              <a:t>an</a:t>
            </a:r>
            <a:r>
              <a:rPr sz="563" i="1" dirty="0">
                <a:solidFill>
                  <a:srgbClr val="404040"/>
                </a:solidFill>
                <a:latin typeface="Arial"/>
                <a:cs typeface="Arial"/>
              </a:rPr>
              <a:t>d</a:t>
            </a:r>
            <a:r>
              <a:rPr sz="563" i="1" spc="-23" dirty="0">
                <a:solidFill>
                  <a:srgbClr val="404040"/>
                </a:solidFill>
                <a:latin typeface="Arial"/>
                <a:cs typeface="Arial"/>
              </a:rPr>
              <a:t> </a:t>
            </a:r>
            <a:r>
              <a:rPr sz="563" i="1" spc="-8" dirty="0">
                <a:solidFill>
                  <a:srgbClr val="404040"/>
                </a:solidFill>
                <a:latin typeface="Arial"/>
                <a:cs typeface="Arial"/>
              </a:rPr>
              <a:t>C</a:t>
            </a:r>
            <a:r>
              <a:rPr sz="563" i="1" spc="-4" dirty="0">
                <a:solidFill>
                  <a:srgbClr val="404040"/>
                </a:solidFill>
                <a:latin typeface="Arial"/>
                <a:cs typeface="Arial"/>
              </a:rPr>
              <a:t>ha</a:t>
            </a:r>
            <a:r>
              <a:rPr sz="563" i="1" dirty="0">
                <a:solidFill>
                  <a:srgbClr val="404040"/>
                </a:solidFill>
                <a:latin typeface="Arial"/>
                <a:cs typeface="Arial"/>
              </a:rPr>
              <a:t>ll</a:t>
            </a:r>
            <a:r>
              <a:rPr sz="563" i="1" spc="-4" dirty="0">
                <a:solidFill>
                  <a:srgbClr val="404040"/>
                </a:solidFill>
                <a:latin typeface="Arial"/>
                <a:cs typeface="Arial"/>
              </a:rPr>
              <a:t>en</a:t>
            </a:r>
            <a:r>
              <a:rPr sz="563" i="1" spc="-11" dirty="0">
                <a:solidFill>
                  <a:srgbClr val="404040"/>
                </a:solidFill>
                <a:latin typeface="Arial"/>
                <a:cs typeface="Arial"/>
              </a:rPr>
              <a:t>g</a:t>
            </a:r>
            <a:r>
              <a:rPr sz="563" i="1" spc="-4" dirty="0">
                <a:solidFill>
                  <a:srgbClr val="404040"/>
                </a:solidFill>
                <a:latin typeface="Arial"/>
                <a:cs typeface="Arial"/>
              </a:rPr>
              <a:t>e</a:t>
            </a:r>
            <a:r>
              <a:rPr sz="563" i="1" spc="-8" dirty="0">
                <a:solidFill>
                  <a:srgbClr val="404040"/>
                </a:solidFill>
                <a:latin typeface="Arial"/>
                <a:cs typeface="Arial"/>
              </a:rPr>
              <a:t>s</a:t>
            </a:r>
            <a:r>
              <a:rPr sz="563" i="1" dirty="0">
                <a:solidFill>
                  <a:srgbClr val="404040"/>
                </a:solidFill>
                <a:latin typeface="Arial"/>
                <a:cs typeface="Arial"/>
              </a:rPr>
              <a:t>,</a:t>
            </a:r>
            <a:r>
              <a:rPr sz="563" i="1" spc="-26" dirty="0">
                <a:solidFill>
                  <a:srgbClr val="404040"/>
                </a:solidFill>
                <a:latin typeface="Arial"/>
                <a:cs typeface="Arial"/>
              </a:rPr>
              <a:t> </a:t>
            </a:r>
            <a:r>
              <a:rPr sz="563" i="1" spc="-8" dirty="0">
                <a:solidFill>
                  <a:srgbClr val="404040"/>
                </a:solidFill>
                <a:latin typeface="Arial"/>
                <a:cs typeface="Arial"/>
              </a:rPr>
              <a:t>D</a:t>
            </a:r>
            <a:r>
              <a:rPr sz="563" i="1" spc="-4" dirty="0">
                <a:solidFill>
                  <a:srgbClr val="404040"/>
                </a:solidFill>
                <a:latin typeface="Arial"/>
                <a:cs typeface="Arial"/>
              </a:rPr>
              <a:t>e</a:t>
            </a:r>
            <a:r>
              <a:rPr sz="563" i="1" spc="4" dirty="0">
                <a:solidFill>
                  <a:srgbClr val="404040"/>
                </a:solidFill>
                <a:latin typeface="Arial"/>
                <a:cs typeface="Arial"/>
              </a:rPr>
              <a:t>c</a:t>
            </a:r>
            <a:r>
              <a:rPr sz="563" i="1" spc="-4" dirty="0">
                <a:solidFill>
                  <a:srgbClr val="404040"/>
                </a:solidFill>
                <a:latin typeface="Arial"/>
                <a:cs typeface="Arial"/>
              </a:rPr>
              <a:t>e</a:t>
            </a:r>
            <a:r>
              <a:rPr sz="563" i="1" spc="-8" dirty="0">
                <a:solidFill>
                  <a:srgbClr val="404040"/>
                </a:solidFill>
                <a:latin typeface="Arial"/>
                <a:cs typeface="Arial"/>
              </a:rPr>
              <a:t>m</a:t>
            </a:r>
            <a:r>
              <a:rPr sz="563" i="1" spc="-4" dirty="0">
                <a:solidFill>
                  <a:srgbClr val="404040"/>
                </a:solidFill>
                <a:latin typeface="Arial"/>
                <a:cs typeface="Arial"/>
              </a:rPr>
              <a:t>be</a:t>
            </a:r>
            <a:r>
              <a:rPr sz="563" i="1" dirty="0">
                <a:solidFill>
                  <a:srgbClr val="404040"/>
                </a:solidFill>
                <a:latin typeface="Arial"/>
                <a:cs typeface="Arial"/>
              </a:rPr>
              <a:t>r</a:t>
            </a:r>
            <a:r>
              <a:rPr sz="563" i="1" spc="-34" dirty="0">
                <a:solidFill>
                  <a:srgbClr val="404040"/>
                </a:solidFill>
                <a:latin typeface="Arial"/>
                <a:cs typeface="Arial"/>
              </a:rPr>
              <a:t> </a:t>
            </a:r>
            <a:r>
              <a:rPr sz="563" i="1" spc="-4" dirty="0">
                <a:solidFill>
                  <a:srgbClr val="404040"/>
                </a:solidFill>
                <a:latin typeface="Arial"/>
                <a:cs typeface="Arial"/>
              </a:rPr>
              <a:t>2021</a:t>
            </a:r>
            <a:r>
              <a:rPr sz="563" i="1" spc="4" dirty="0">
                <a:solidFill>
                  <a:srgbClr val="404040"/>
                </a:solidFill>
                <a:latin typeface="Arial"/>
                <a:cs typeface="Arial"/>
              </a:rPr>
              <a:t>.</a:t>
            </a:r>
            <a:r>
              <a:rPr sz="563" i="1" dirty="0">
                <a:solidFill>
                  <a:srgbClr val="404040"/>
                </a:solidFill>
                <a:latin typeface="Arial"/>
                <a:cs typeface="Arial"/>
              </a:rPr>
              <a:t>)</a:t>
            </a:r>
            <a:endParaRPr sz="563">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D6CB4-CB17-6FC6-4F76-0980FD0277AB}"/>
              </a:ext>
            </a:extLst>
          </p:cNvPr>
          <p:cNvSpPr>
            <a:spLocks noGrp="1"/>
          </p:cNvSpPr>
          <p:nvPr>
            <p:ph type="title"/>
          </p:nvPr>
        </p:nvSpPr>
        <p:spPr/>
        <p:txBody>
          <a:bodyPr/>
          <a:lstStyle/>
          <a:p>
            <a:r>
              <a:rPr lang="en-US" dirty="0"/>
              <a:t>Concentration</a:t>
            </a:r>
          </a:p>
        </p:txBody>
      </p:sp>
      <p:sp>
        <p:nvSpPr>
          <p:cNvPr id="3" name="Content Placeholder 2">
            <a:extLst>
              <a:ext uri="{FF2B5EF4-FFF2-40B4-BE49-F238E27FC236}">
                <a16:creationId xmlns:a16="http://schemas.microsoft.com/office/drawing/2014/main" id="{A15FC98E-F6F9-E103-BF3B-BA9570A9FF02}"/>
              </a:ext>
            </a:extLst>
          </p:cNvPr>
          <p:cNvSpPr>
            <a:spLocks noGrp="1"/>
          </p:cNvSpPr>
          <p:nvPr>
            <p:ph idx="1"/>
          </p:nvPr>
        </p:nvSpPr>
        <p:spPr/>
        <p:txBody>
          <a:bodyPr>
            <a:normAutofit/>
          </a:bodyPr>
          <a:lstStyle/>
          <a:p>
            <a:r>
              <a:rPr lang="en-US" b="0" i="0" dirty="0">
                <a:solidFill>
                  <a:srgbClr val="1C1D1F"/>
                </a:solidFill>
                <a:effectLst/>
                <a:latin typeface="Nunito" pitchFamily="2" charset="0"/>
              </a:rPr>
              <a:t>The new guidance advises community water systems to adopt a uniform concentration of 0.7 mg/L of fluoride in drinking water, a change from 1 mg/L, ensuring cavity prevention benefits while minimizing the risk of developing mild dental fluorosis. </a:t>
            </a:r>
          </a:p>
          <a:p>
            <a:pPr lvl="1"/>
            <a:r>
              <a:rPr lang="en-US" dirty="0"/>
              <a:t>1 Part Per Million (PPM) means for every million particles of water, there is 1 particle of fluoride</a:t>
            </a:r>
            <a:endParaRPr lang="en-US" b="0" i="0" dirty="0">
              <a:solidFill>
                <a:srgbClr val="1C1D1F"/>
              </a:solidFill>
              <a:effectLst/>
              <a:latin typeface="Nunito" pitchFamily="2" charset="0"/>
            </a:endParaRPr>
          </a:p>
          <a:p>
            <a:pPr lvl="1"/>
            <a:r>
              <a:rPr lang="en-US" b="0" i="0" dirty="0">
                <a:solidFill>
                  <a:srgbClr val="1C1D1F"/>
                </a:solidFill>
                <a:effectLst/>
                <a:latin typeface="Nunito" pitchFamily="2" charset="0"/>
              </a:rPr>
              <a:t>1 mg/L = 1 PPM</a:t>
            </a:r>
          </a:p>
          <a:p>
            <a:r>
              <a:rPr lang="en-US" b="0" i="0" dirty="0">
                <a:solidFill>
                  <a:srgbClr val="1C1D1F"/>
                </a:solidFill>
                <a:effectLst/>
                <a:latin typeface="Nunito" pitchFamily="2" charset="0"/>
              </a:rPr>
              <a:t>Therefore, public water systems nationwide commenced fluoridation at the recommended 0.7 </a:t>
            </a:r>
            <a:r>
              <a:rPr lang="en-US" dirty="0">
                <a:solidFill>
                  <a:srgbClr val="1C1D1F"/>
                </a:solidFill>
                <a:latin typeface="Nunito" pitchFamily="2" charset="0"/>
              </a:rPr>
              <a:t>PPM</a:t>
            </a:r>
            <a:r>
              <a:rPr lang="en-US" b="0" i="0" dirty="0">
                <a:solidFill>
                  <a:srgbClr val="1C1D1F"/>
                </a:solidFill>
                <a:effectLst/>
                <a:latin typeface="Nunito" pitchFamily="2" charset="0"/>
              </a:rPr>
              <a:t> level.</a:t>
            </a:r>
            <a:endParaRPr lang="en-US" dirty="0"/>
          </a:p>
        </p:txBody>
      </p:sp>
    </p:spTree>
    <p:extLst>
      <p:ext uri="{BB962C8B-B14F-4D97-AF65-F5344CB8AC3E}">
        <p14:creationId xmlns:p14="http://schemas.microsoft.com/office/powerpoint/2010/main" val="2589076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01205" y="297178"/>
            <a:ext cx="6629400" cy="461665"/>
          </a:xfrm>
          <a:prstGeom prst="rect">
            <a:avLst/>
          </a:prstGeom>
        </p:spPr>
        <p:txBody>
          <a:bodyPr vert="horz" wrap="square" lIns="0" tIns="0" rIns="0" bIns="0" rtlCol="0" anchor="ctr">
            <a:spAutoFit/>
          </a:bodyPr>
          <a:lstStyle/>
          <a:p>
            <a:pPr marL="22860"/>
            <a:r>
              <a:rPr sz="3000" spc="-53" dirty="0"/>
              <a:t>Wha</a:t>
            </a:r>
            <a:r>
              <a:rPr sz="3000" spc="-11" dirty="0"/>
              <a:t>t</a:t>
            </a:r>
            <a:r>
              <a:rPr sz="3000" spc="-53" dirty="0"/>
              <a:t> </a:t>
            </a:r>
            <a:r>
              <a:rPr sz="3000" spc="-49" dirty="0"/>
              <a:t>abou</a:t>
            </a:r>
            <a:r>
              <a:rPr sz="3000" spc="-11" dirty="0"/>
              <a:t>t</a:t>
            </a:r>
            <a:r>
              <a:rPr sz="3000" spc="-60" dirty="0"/>
              <a:t> </a:t>
            </a:r>
            <a:r>
              <a:rPr sz="3000" spc="-49" dirty="0"/>
              <a:t>dent</a:t>
            </a:r>
            <a:r>
              <a:rPr sz="3000" spc="-53" dirty="0"/>
              <a:t>a</a:t>
            </a:r>
            <a:r>
              <a:rPr sz="3000" spc="-11" dirty="0"/>
              <a:t>l</a:t>
            </a:r>
            <a:r>
              <a:rPr sz="3000" spc="-68" dirty="0"/>
              <a:t> </a:t>
            </a:r>
            <a:r>
              <a:rPr sz="3000" spc="-38" dirty="0"/>
              <a:t>fl</a:t>
            </a:r>
            <a:r>
              <a:rPr sz="3000" spc="-49" dirty="0"/>
              <a:t>uo</a:t>
            </a:r>
            <a:r>
              <a:rPr sz="3000" spc="-41" dirty="0"/>
              <a:t>r</a:t>
            </a:r>
            <a:r>
              <a:rPr sz="3000" spc="-49" dirty="0"/>
              <a:t>os</a:t>
            </a:r>
            <a:r>
              <a:rPr sz="3000" spc="-38" dirty="0"/>
              <a:t>i</a:t>
            </a:r>
            <a:r>
              <a:rPr sz="3000" spc="-49" dirty="0"/>
              <a:t>s</a:t>
            </a:r>
            <a:r>
              <a:rPr sz="3000" spc="-19" dirty="0"/>
              <a:t>?</a:t>
            </a:r>
            <a:endParaRPr sz="3000" dirty="0"/>
          </a:p>
        </p:txBody>
      </p:sp>
      <p:sp>
        <p:nvSpPr>
          <p:cNvPr id="4" name="object 4"/>
          <p:cNvSpPr txBox="1"/>
          <p:nvPr/>
        </p:nvSpPr>
        <p:spPr>
          <a:xfrm>
            <a:off x="1994759" y="1728391"/>
            <a:ext cx="4605338" cy="334707"/>
          </a:xfrm>
          <a:prstGeom prst="rect">
            <a:avLst/>
          </a:prstGeom>
        </p:spPr>
        <p:txBody>
          <a:bodyPr vert="horz" wrap="square" lIns="0" tIns="0" rIns="0" bIns="0" rtlCol="0">
            <a:spAutoFit/>
          </a:bodyPr>
          <a:lstStyle/>
          <a:p>
            <a:pPr marL="9525"/>
            <a:r>
              <a:rPr sz="2175" b="1" spc="-150" dirty="0">
                <a:solidFill>
                  <a:srgbClr val="585858"/>
                </a:solidFill>
                <a:latin typeface="Arial"/>
                <a:cs typeface="Arial"/>
              </a:rPr>
              <a:t>V</a:t>
            </a:r>
            <a:r>
              <a:rPr sz="2175" b="1" spc="-26" dirty="0">
                <a:solidFill>
                  <a:srgbClr val="585858"/>
                </a:solidFill>
                <a:latin typeface="Arial"/>
                <a:cs typeface="Arial"/>
              </a:rPr>
              <a:t>a</a:t>
            </a:r>
            <a:r>
              <a:rPr sz="2175" b="1" spc="-30" dirty="0">
                <a:solidFill>
                  <a:srgbClr val="585858"/>
                </a:solidFill>
                <a:latin typeface="Arial"/>
                <a:cs typeface="Arial"/>
              </a:rPr>
              <a:t>ri</a:t>
            </a:r>
            <a:r>
              <a:rPr sz="2175" b="1" spc="-34" dirty="0">
                <a:solidFill>
                  <a:srgbClr val="585858"/>
                </a:solidFill>
                <a:latin typeface="Arial"/>
                <a:cs typeface="Arial"/>
              </a:rPr>
              <a:t>at</a:t>
            </a:r>
            <a:r>
              <a:rPr sz="2175" b="1" spc="-30" dirty="0">
                <a:solidFill>
                  <a:srgbClr val="585858"/>
                </a:solidFill>
                <a:latin typeface="Arial"/>
                <a:cs typeface="Arial"/>
              </a:rPr>
              <a:t>i</a:t>
            </a:r>
            <a:r>
              <a:rPr sz="2175" b="1" spc="-38" dirty="0">
                <a:solidFill>
                  <a:srgbClr val="585858"/>
                </a:solidFill>
                <a:latin typeface="Arial"/>
                <a:cs typeface="Arial"/>
              </a:rPr>
              <a:t>o</a:t>
            </a:r>
            <a:r>
              <a:rPr sz="2175" b="1" spc="-26" dirty="0">
                <a:solidFill>
                  <a:srgbClr val="585858"/>
                </a:solidFill>
                <a:latin typeface="Arial"/>
                <a:cs typeface="Arial"/>
              </a:rPr>
              <a:t>n</a:t>
            </a:r>
            <a:r>
              <a:rPr sz="2175" b="1" dirty="0">
                <a:solidFill>
                  <a:srgbClr val="585858"/>
                </a:solidFill>
                <a:latin typeface="Arial"/>
                <a:cs typeface="Arial"/>
              </a:rPr>
              <a:t>s</a:t>
            </a:r>
            <a:r>
              <a:rPr sz="2175" b="1" spc="-98" dirty="0">
                <a:solidFill>
                  <a:srgbClr val="585858"/>
                </a:solidFill>
                <a:latin typeface="Arial"/>
                <a:cs typeface="Arial"/>
              </a:rPr>
              <a:t> </a:t>
            </a:r>
            <a:r>
              <a:rPr sz="2175" b="1" spc="-30" dirty="0">
                <a:solidFill>
                  <a:srgbClr val="585858"/>
                </a:solidFill>
                <a:latin typeface="Arial"/>
                <a:cs typeface="Arial"/>
              </a:rPr>
              <a:t>i</a:t>
            </a:r>
            <a:r>
              <a:rPr sz="2175" b="1" dirty="0">
                <a:solidFill>
                  <a:srgbClr val="585858"/>
                </a:solidFill>
                <a:latin typeface="Arial"/>
                <a:cs typeface="Arial"/>
              </a:rPr>
              <a:t>n</a:t>
            </a:r>
            <a:r>
              <a:rPr sz="2175" b="1" spc="-64" dirty="0">
                <a:solidFill>
                  <a:srgbClr val="585858"/>
                </a:solidFill>
                <a:latin typeface="Arial"/>
                <a:cs typeface="Arial"/>
              </a:rPr>
              <a:t> </a:t>
            </a:r>
            <a:r>
              <a:rPr sz="2175" b="1" spc="-26" dirty="0">
                <a:solidFill>
                  <a:srgbClr val="585858"/>
                </a:solidFill>
                <a:latin typeface="Arial"/>
                <a:cs typeface="Arial"/>
              </a:rPr>
              <a:t>toot</a:t>
            </a:r>
            <a:r>
              <a:rPr sz="2175" b="1" dirty="0">
                <a:solidFill>
                  <a:srgbClr val="585858"/>
                </a:solidFill>
                <a:latin typeface="Arial"/>
                <a:cs typeface="Arial"/>
              </a:rPr>
              <a:t>h</a:t>
            </a:r>
            <a:r>
              <a:rPr sz="2175" b="1" spc="-101" dirty="0">
                <a:solidFill>
                  <a:srgbClr val="585858"/>
                </a:solidFill>
                <a:latin typeface="Arial"/>
                <a:cs typeface="Arial"/>
              </a:rPr>
              <a:t> </a:t>
            </a:r>
            <a:r>
              <a:rPr sz="2175" b="1" spc="-26" dirty="0">
                <a:solidFill>
                  <a:srgbClr val="585858"/>
                </a:solidFill>
                <a:latin typeface="Arial"/>
                <a:cs typeface="Arial"/>
              </a:rPr>
              <a:t>ena</a:t>
            </a:r>
            <a:r>
              <a:rPr sz="2175" b="1" spc="-30" dirty="0">
                <a:solidFill>
                  <a:srgbClr val="585858"/>
                </a:solidFill>
                <a:latin typeface="Arial"/>
                <a:cs typeface="Arial"/>
              </a:rPr>
              <a:t>m</a:t>
            </a:r>
            <a:r>
              <a:rPr sz="2175" b="1" spc="-34" dirty="0">
                <a:solidFill>
                  <a:srgbClr val="585858"/>
                </a:solidFill>
                <a:latin typeface="Arial"/>
                <a:cs typeface="Arial"/>
              </a:rPr>
              <a:t>e</a:t>
            </a:r>
            <a:r>
              <a:rPr sz="2175" b="1" dirty="0">
                <a:solidFill>
                  <a:srgbClr val="585858"/>
                </a:solidFill>
                <a:latin typeface="Arial"/>
                <a:cs typeface="Arial"/>
              </a:rPr>
              <a:t>l</a:t>
            </a:r>
            <a:r>
              <a:rPr sz="2175" b="1" spc="-94" dirty="0">
                <a:solidFill>
                  <a:srgbClr val="585858"/>
                </a:solidFill>
                <a:latin typeface="Arial"/>
                <a:cs typeface="Arial"/>
              </a:rPr>
              <a:t> </a:t>
            </a:r>
            <a:r>
              <a:rPr sz="2175" spc="-26" dirty="0">
                <a:solidFill>
                  <a:srgbClr val="585858"/>
                </a:solidFill>
                <a:latin typeface="Arial"/>
                <a:cs typeface="Arial"/>
              </a:rPr>
              <a:t>(</a:t>
            </a:r>
            <a:r>
              <a:rPr sz="2175" spc="-30" dirty="0">
                <a:solidFill>
                  <a:srgbClr val="585858"/>
                </a:solidFill>
                <a:latin typeface="Arial"/>
                <a:cs typeface="Arial"/>
              </a:rPr>
              <a:t>f</a:t>
            </a:r>
            <a:r>
              <a:rPr sz="2175" spc="-26" dirty="0">
                <a:solidFill>
                  <a:srgbClr val="585858"/>
                </a:solidFill>
                <a:latin typeface="Arial"/>
                <a:cs typeface="Arial"/>
              </a:rPr>
              <a:t>lu</a:t>
            </a:r>
            <a:r>
              <a:rPr sz="2175" spc="-34" dirty="0">
                <a:solidFill>
                  <a:srgbClr val="585858"/>
                </a:solidFill>
                <a:latin typeface="Arial"/>
                <a:cs typeface="Arial"/>
              </a:rPr>
              <a:t>oro</a:t>
            </a:r>
            <a:r>
              <a:rPr sz="2175" spc="-30" dirty="0">
                <a:solidFill>
                  <a:srgbClr val="585858"/>
                </a:solidFill>
                <a:latin typeface="Arial"/>
                <a:cs typeface="Arial"/>
              </a:rPr>
              <a:t>s</a:t>
            </a:r>
            <a:r>
              <a:rPr sz="2175" spc="-34" dirty="0">
                <a:solidFill>
                  <a:srgbClr val="585858"/>
                </a:solidFill>
                <a:latin typeface="Arial"/>
                <a:cs typeface="Arial"/>
              </a:rPr>
              <a:t>i</a:t>
            </a:r>
            <a:r>
              <a:rPr sz="2175" spc="-30" dirty="0">
                <a:solidFill>
                  <a:srgbClr val="585858"/>
                </a:solidFill>
                <a:latin typeface="Arial"/>
                <a:cs typeface="Arial"/>
              </a:rPr>
              <a:t>s</a:t>
            </a:r>
            <a:r>
              <a:rPr sz="2175" dirty="0">
                <a:solidFill>
                  <a:srgbClr val="585858"/>
                </a:solidFill>
                <a:latin typeface="Arial"/>
                <a:cs typeface="Arial"/>
              </a:rPr>
              <a:t>)</a:t>
            </a:r>
            <a:endParaRPr sz="2175">
              <a:latin typeface="Arial"/>
              <a:cs typeface="Arial"/>
            </a:endParaRPr>
          </a:p>
        </p:txBody>
      </p:sp>
      <p:sp>
        <p:nvSpPr>
          <p:cNvPr id="5" name="object 5"/>
          <p:cNvSpPr txBox="1"/>
          <p:nvPr/>
        </p:nvSpPr>
        <p:spPr>
          <a:xfrm>
            <a:off x="2287466" y="5604438"/>
            <a:ext cx="3885724" cy="184666"/>
          </a:xfrm>
          <a:prstGeom prst="rect">
            <a:avLst/>
          </a:prstGeom>
        </p:spPr>
        <p:txBody>
          <a:bodyPr vert="horz" wrap="square" lIns="0" tIns="0" rIns="0" bIns="0" rtlCol="0">
            <a:spAutoFit/>
          </a:bodyPr>
          <a:lstStyle/>
          <a:p>
            <a:pPr marL="9525" marR="3810"/>
            <a:r>
              <a:rPr sz="600" i="1" spc="-4" dirty="0">
                <a:solidFill>
                  <a:srgbClr val="404040"/>
                </a:solidFill>
                <a:latin typeface="Arial"/>
                <a:cs typeface="Arial"/>
              </a:rPr>
              <a:t>(</a:t>
            </a:r>
            <a:r>
              <a:rPr sz="600" b="1" i="1" dirty="0">
                <a:solidFill>
                  <a:srgbClr val="404040"/>
                </a:solidFill>
                <a:latin typeface="Arial"/>
                <a:cs typeface="Arial"/>
              </a:rPr>
              <a:t>Sou</a:t>
            </a:r>
            <a:r>
              <a:rPr sz="600" b="1" i="1" spc="-4" dirty="0">
                <a:solidFill>
                  <a:srgbClr val="404040"/>
                </a:solidFill>
                <a:latin typeface="Arial"/>
                <a:cs typeface="Arial"/>
              </a:rPr>
              <a:t>rce</a:t>
            </a:r>
            <a:r>
              <a:rPr sz="600" b="1" i="1" dirty="0">
                <a:solidFill>
                  <a:srgbClr val="404040"/>
                </a:solidFill>
                <a:latin typeface="Arial"/>
                <a:cs typeface="Arial"/>
              </a:rPr>
              <a:t>: </a:t>
            </a:r>
            <a:r>
              <a:rPr sz="600" i="1" dirty="0">
                <a:solidFill>
                  <a:srgbClr val="404040"/>
                </a:solidFill>
                <a:latin typeface="Arial"/>
                <a:cs typeface="Arial"/>
              </a:rPr>
              <a:t>I</a:t>
            </a:r>
            <a:r>
              <a:rPr sz="600" i="1" spc="-4" dirty="0">
                <a:solidFill>
                  <a:srgbClr val="404040"/>
                </a:solidFill>
                <a:latin typeface="Arial"/>
                <a:cs typeface="Arial"/>
              </a:rPr>
              <a:t>n</a:t>
            </a:r>
            <a:r>
              <a:rPr sz="600" i="1" dirty="0">
                <a:solidFill>
                  <a:srgbClr val="404040"/>
                </a:solidFill>
                <a:latin typeface="Arial"/>
                <a:cs typeface="Arial"/>
              </a:rPr>
              <a:t>f</a:t>
            </a:r>
            <a:r>
              <a:rPr sz="600" i="1" spc="-4" dirty="0">
                <a:solidFill>
                  <a:srgbClr val="404040"/>
                </a:solidFill>
                <a:latin typeface="Arial"/>
                <a:cs typeface="Arial"/>
              </a:rPr>
              <a:t>or</a:t>
            </a:r>
            <a:r>
              <a:rPr sz="600" i="1" spc="-8" dirty="0">
                <a:solidFill>
                  <a:srgbClr val="404040"/>
                </a:solidFill>
                <a:latin typeface="Arial"/>
                <a:cs typeface="Arial"/>
              </a:rPr>
              <a:t>m</a:t>
            </a:r>
            <a:r>
              <a:rPr sz="600" i="1" spc="-4" dirty="0">
                <a:solidFill>
                  <a:srgbClr val="404040"/>
                </a:solidFill>
                <a:latin typeface="Arial"/>
                <a:cs typeface="Arial"/>
              </a:rPr>
              <a:t>a</a:t>
            </a:r>
            <a:r>
              <a:rPr sz="600" i="1" dirty="0">
                <a:solidFill>
                  <a:srgbClr val="404040"/>
                </a:solidFill>
                <a:latin typeface="Arial"/>
                <a:cs typeface="Arial"/>
              </a:rPr>
              <a:t>ti</a:t>
            </a:r>
            <a:r>
              <a:rPr sz="600" i="1" spc="-4" dirty="0">
                <a:solidFill>
                  <a:srgbClr val="404040"/>
                </a:solidFill>
                <a:latin typeface="Arial"/>
                <a:cs typeface="Arial"/>
              </a:rPr>
              <a:t>o</a:t>
            </a:r>
            <a:r>
              <a:rPr sz="600" i="1" dirty="0">
                <a:solidFill>
                  <a:srgbClr val="404040"/>
                </a:solidFill>
                <a:latin typeface="Arial"/>
                <a:cs typeface="Arial"/>
              </a:rPr>
              <a:t>n</a:t>
            </a:r>
            <a:r>
              <a:rPr sz="600" i="1" spc="8" dirty="0">
                <a:solidFill>
                  <a:srgbClr val="404040"/>
                </a:solidFill>
                <a:latin typeface="Arial"/>
                <a:cs typeface="Arial"/>
              </a:rPr>
              <a:t> </a:t>
            </a:r>
            <a:r>
              <a:rPr sz="600" i="1" dirty="0">
                <a:solidFill>
                  <a:srgbClr val="404040"/>
                </a:solidFill>
                <a:latin typeface="Arial"/>
                <a:cs typeface="Arial"/>
              </a:rPr>
              <a:t>f</a:t>
            </a:r>
            <a:r>
              <a:rPr sz="600" i="1" spc="-4" dirty="0">
                <a:solidFill>
                  <a:srgbClr val="404040"/>
                </a:solidFill>
                <a:latin typeface="Arial"/>
                <a:cs typeface="Arial"/>
              </a:rPr>
              <a:t>ro</a:t>
            </a:r>
            <a:r>
              <a:rPr sz="600" i="1" dirty="0">
                <a:solidFill>
                  <a:srgbClr val="404040"/>
                </a:solidFill>
                <a:latin typeface="Arial"/>
                <a:cs typeface="Arial"/>
              </a:rPr>
              <a:t>m</a:t>
            </a:r>
            <a:r>
              <a:rPr sz="600" i="1" spc="-4" dirty="0">
                <a:solidFill>
                  <a:srgbClr val="404040"/>
                </a:solidFill>
                <a:latin typeface="Arial"/>
                <a:cs typeface="Arial"/>
              </a:rPr>
              <a:t> </a:t>
            </a:r>
            <a:r>
              <a:rPr sz="600" i="1" dirty="0">
                <a:solidFill>
                  <a:srgbClr val="404040"/>
                </a:solidFill>
                <a:latin typeface="Arial"/>
                <a:cs typeface="Arial"/>
              </a:rPr>
              <a:t>t</a:t>
            </a:r>
            <a:r>
              <a:rPr sz="600" i="1" spc="-4" dirty="0">
                <a:solidFill>
                  <a:srgbClr val="404040"/>
                </a:solidFill>
                <a:latin typeface="Arial"/>
                <a:cs typeface="Arial"/>
              </a:rPr>
              <a:t>h</a:t>
            </a:r>
            <a:r>
              <a:rPr sz="600" i="1" dirty="0">
                <a:solidFill>
                  <a:srgbClr val="404040"/>
                </a:solidFill>
                <a:latin typeface="Arial"/>
                <a:cs typeface="Arial"/>
              </a:rPr>
              <a:t>e </a:t>
            </a:r>
            <a:r>
              <a:rPr sz="600" i="1" spc="-4" dirty="0">
                <a:solidFill>
                  <a:srgbClr val="404040"/>
                </a:solidFill>
                <a:latin typeface="Arial"/>
                <a:cs typeface="Arial"/>
              </a:rPr>
              <a:t>Cen</a:t>
            </a:r>
            <a:r>
              <a:rPr sz="600" i="1" dirty="0">
                <a:solidFill>
                  <a:srgbClr val="404040"/>
                </a:solidFill>
                <a:latin typeface="Arial"/>
                <a:cs typeface="Arial"/>
              </a:rPr>
              <a:t>t</a:t>
            </a:r>
            <a:r>
              <a:rPr sz="600" i="1" spc="-4" dirty="0">
                <a:solidFill>
                  <a:srgbClr val="404040"/>
                </a:solidFill>
                <a:latin typeface="Arial"/>
                <a:cs typeface="Arial"/>
              </a:rPr>
              <a:t>er</a:t>
            </a:r>
            <a:r>
              <a:rPr sz="600" i="1" dirty="0">
                <a:solidFill>
                  <a:srgbClr val="404040"/>
                </a:solidFill>
                <a:latin typeface="Arial"/>
                <a:cs typeface="Arial"/>
              </a:rPr>
              <a:t>s</a:t>
            </a:r>
            <a:r>
              <a:rPr sz="600" i="1" spc="8" dirty="0">
                <a:solidFill>
                  <a:srgbClr val="404040"/>
                </a:solidFill>
                <a:latin typeface="Arial"/>
                <a:cs typeface="Arial"/>
              </a:rPr>
              <a:t> </a:t>
            </a:r>
            <a:r>
              <a:rPr sz="600" i="1" dirty="0">
                <a:solidFill>
                  <a:srgbClr val="404040"/>
                </a:solidFill>
                <a:latin typeface="Arial"/>
                <a:cs typeface="Arial"/>
              </a:rPr>
              <a:t>f</a:t>
            </a:r>
            <a:r>
              <a:rPr sz="600" i="1" spc="-4" dirty="0">
                <a:solidFill>
                  <a:srgbClr val="404040"/>
                </a:solidFill>
                <a:latin typeface="Arial"/>
                <a:cs typeface="Arial"/>
              </a:rPr>
              <a:t>o</a:t>
            </a:r>
            <a:r>
              <a:rPr sz="600" i="1" dirty="0">
                <a:solidFill>
                  <a:srgbClr val="404040"/>
                </a:solidFill>
                <a:latin typeface="Arial"/>
                <a:cs typeface="Arial"/>
              </a:rPr>
              <a:t>r </a:t>
            </a:r>
            <a:r>
              <a:rPr sz="600" i="1" spc="-4" dirty="0">
                <a:solidFill>
                  <a:srgbClr val="404040"/>
                </a:solidFill>
                <a:latin typeface="Arial"/>
                <a:cs typeface="Arial"/>
              </a:rPr>
              <a:t>D</a:t>
            </a:r>
            <a:r>
              <a:rPr sz="600" i="1" dirty="0">
                <a:solidFill>
                  <a:srgbClr val="404040"/>
                </a:solidFill>
                <a:latin typeface="Arial"/>
                <a:cs typeface="Arial"/>
              </a:rPr>
              <a:t>i</a:t>
            </a:r>
            <a:r>
              <a:rPr sz="600" i="1" spc="4" dirty="0">
                <a:solidFill>
                  <a:srgbClr val="404040"/>
                </a:solidFill>
                <a:latin typeface="Arial"/>
                <a:cs typeface="Arial"/>
              </a:rPr>
              <a:t>s</a:t>
            </a:r>
            <a:r>
              <a:rPr sz="600" i="1" spc="-4" dirty="0">
                <a:solidFill>
                  <a:srgbClr val="404040"/>
                </a:solidFill>
                <a:latin typeface="Arial"/>
                <a:cs typeface="Arial"/>
              </a:rPr>
              <a:t>ea</a:t>
            </a:r>
            <a:r>
              <a:rPr sz="600" i="1" spc="4" dirty="0">
                <a:solidFill>
                  <a:srgbClr val="404040"/>
                </a:solidFill>
                <a:latin typeface="Arial"/>
                <a:cs typeface="Arial"/>
              </a:rPr>
              <a:t>s</a:t>
            </a:r>
            <a:r>
              <a:rPr sz="600" i="1" dirty="0">
                <a:solidFill>
                  <a:srgbClr val="404040"/>
                </a:solidFill>
                <a:latin typeface="Arial"/>
                <a:cs typeface="Arial"/>
              </a:rPr>
              <a:t>e </a:t>
            </a:r>
            <a:r>
              <a:rPr sz="600" i="1" spc="-4" dirty="0">
                <a:solidFill>
                  <a:srgbClr val="404040"/>
                </a:solidFill>
                <a:latin typeface="Arial"/>
                <a:cs typeface="Arial"/>
              </a:rPr>
              <a:t>Con</a:t>
            </a:r>
            <a:r>
              <a:rPr sz="600" i="1" dirty="0">
                <a:solidFill>
                  <a:srgbClr val="404040"/>
                </a:solidFill>
                <a:latin typeface="Arial"/>
                <a:cs typeface="Arial"/>
              </a:rPr>
              <a:t>t</a:t>
            </a:r>
            <a:r>
              <a:rPr sz="600" i="1" spc="-4" dirty="0">
                <a:solidFill>
                  <a:srgbClr val="404040"/>
                </a:solidFill>
                <a:latin typeface="Arial"/>
                <a:cs typeface="Arial"/>
              </a:rPr>
              <a:t>ro</a:t>
            </a:r>
            <a:r>
              <a:rPr sz="600" i="1" dirty="0">
                <a:solidFill>
                  <a:srgbClr val="404040"/>
                </a:solidFill>
                <a:latin typeface="Arial"/>
                <a:cs typeface="Arial"/>
              </a:rPr>
              <a:t>l</a:t>
            </a:r>
            <a:r>
              <a:rPr sz="600" i="1" spc="4" dirty="0">
                <a:solidFill>
                  <a:srgbClr val="404040"/>
                </a:solidFill>
                <a:latin typeface="Arial"/>
                <a:cs typeface="Arial"/>
              </a:rPr>
              <a:t> </a:t>
            </a:r>
            <a:r>
              <a:rPr sz="600" i="1" spc="-4" dirty="0">
                <a:solidFill>
                  <a:srgbClr val="404040"/>
                </a:solidFill>
                <a:latin typeface="Arial"/>
                <a:cs typeface="Arial"/>
              </a:rPr>
              <a:t>an</a:t>
            </a:r>
            <a:r>
              <a:rPr sz="600" i="1" dirty="0">
                <a:solidFill>
                  <a:srgbClr val="404040"/>
                </a:solidFill>
                <a:latin typeface="Arial"/>
                <a:cs typeface="Arial"/>
              </a:rPr>
              <a:t>d</a:t>
            </a:r>
            <a:r>
              <a:rPr sz="600" i="1" spc="8" dirty="0">
                <a:solidFill>
                  <a:srgbClr val="404040"/>
                </a:solidFill>
                <a:latin typeface="Arial"/>
                <a:cs typeface="Arial"/>
              </a:rPr>
              <a:t> </a:t>
            </a:r>
            <a:r>
              <a:rPr sz="600" i="1" dirty="0">
                <a:solidFill>
                  <a:srgbClr val="404040"/>
                </a:solidFill>
                <a:latin typeface="Arial"/>
                <a:cs typeface="Arial"/>
              </a:rPr>
              <a:t>P</a:t>
            </a:r>
            <a:r>
              <a:rPr sz="600" i="1" spc="-4" dirty="0">
                <a:solidFill>
                  <a:srgbClr val="404040"/>
                </a:solidFill>
                <a:latin typeface="Arial"/>
                <a:cs typeface="Arial"/>
              </a:rPr>
              <a:t>re</a:t>
            </a:r>
            <a:r>
              <a:rPr sz="600" i="1" spc="4" dirty="0">
                <a:solidFill>
                  <a:srgbClr val="404040"/>
                </a:solidFill>
                <a:latin typeface="Arial"/>
                <a:cs typeface="Arial"/>
              </a:rPr>
              <a:t>v</a:t>
            </a:r>
            <a:r>
              <a:rPr sz="600" i="1" spc="-4" dirty="0">
                <a:solidFill>
                  <a:srgbClr val="404040"/>
                </a:solidFill>
                <a:latin typeface="Arial"/>
                <a:cs typeface="Arial"/>
              </a:rPr>
              <a:t>en</a:t>
            </a:r>
            <a:r>
              <a:rPr sz="600" i="1" dirty="0">
                <a:solidFill>
                  <a:srgbClr val="404040"/>
                </a:solidFill>
                <a:latin typeface="Arial"/>
                <a:cs typeface="Arial"/>
              </a:rPr>
              <a:t>ti</a:t>
            </a:r>
            <a:r>
              <a:rPr sz="600" i="1" spc="-4" dirty="0">
                <a:solidFill>
                  <a:srgbClr val="404040"/>
                </a:solidFill>
                <a:latin typeface="Arial"/>
                <a:cs typeface="Arial"/>
              </a:rPr>
              <a:t>on</a:t>
            </a:r>
            <a:r>
              <a:rPr sz="600" i="1" spc="-19" dirty="0">
                <a:solidFill>
                  <a:srgbClr val="404040"/>
                </a:solidFill>
                <a:latin typeface="Arial"/>
                <a:cs typeface="Arial"/>
              </a:rPr>
              <a:t>’</a:t>
            </a:r>
            <a:r>
              <a:rPr sz="600" i="1" dirty="0">
                <a:solidFill>
                  <a:srgbClr val="404040"/>
                </a:solidFill>
                <a:latin typeface="Arial"/>
                <a:cs typeface="Arial"/>
              </a:rPr>
              <a:t>s</a:t>
            </a:r>
            <a:r>
              <a:rPr sz="600" i="1" spc="26" dirty="0">
                <a:solidFill>
                  <a:srgbClr val="404040"/>
                </a:solidFill>
                <a:latin typeface="Arial"/>
                <a:cs typeface="Arial"/>
              </a:rPr>
              <a:t> </a:t>
            </a:r>
            <a:r>
              <a:rPr sz="600" i="1" spc="4" dirty="0">
                <a:solidFill>
                  <a:srgbClr val="404040"/>
                </a:solidFill>
                <a:latin typeface="Arial"/>
                <a:cs typeface="Arial"/>
              </a:rPr>
              <a:t>w</a:t>
            </a:r>
            <a:r>
              <a:rPr sz="600" i="1" spc="-4" dirty="0">
                <a:solidFill>
                  <a:srgbClr val="404040"/>
                </a:solidFill>
                <a:latin typeface="Arial"/>
                <a:cs typeface="Arial"/>
              </a:rPr>
              <a:t>eb</a:t>
            </a:r>
            <a:r>
              <a:rPr sz="600" i="1" spc="4" dirty="0">
                <a:solidFill>
                  <a:srgbClr val="404040"/>
                </a:solidFill>
                <a:latin typeface="Arial"/>
                <a:cs typeface="Arial"/>
              </a:rPr>
              <a:t>s</a:t>
            </a:r>
            <a:r>
              <a:rPr sz="600" i="1" dirty="0">
                <a:solidFill>
                  <a:srgbClr val="404040"/>
                </a:solidFill>
                <a:latin typeface="Arial"/>
                <a:cs typeface="Arial"/>
              </a:rPr>
              <a:t>it</a:t>
            </a:r>
            <a:r>
              <a:rPr sz="600" i="1" spc="-4" dirty="0">
                <a:solidFill>
                  <a:srgbClr val="404040"/>
                </a:solidFill>
                <a:latin typeface="Arial"/>
                <a:cs typeface="Arial"/>
              </a:rPr>
              <a:t>e</a:t>
            </a:r>
            <a:r>
              <a:rPr sz="600" i="1" dirty="0">
                <a:solidFill>
                  <a:srgbClr val="404040"/>
                </a:solidFill>
                <a:latin typeface="Arial"/>
                <a:cs typeface="Arial"/>
              </a:rPr>
              <a:t>,</a:t>
            </a:r>
            <a:r>
              <a:rPr sz="600" i="1" spc="-11" dirty="0">
                <a:solidFill>
                  <a:srgbClr val="404040"/>
                </a:solidFill>
                <a:latin typeface="Arial"/>
                <a:cs typeface="Arial"/>
              </a:rPr>
              <a:t> </a:t>
            </a:r>
            <a:r>
              <a:rPr sz="600" i="1" spc="-4" dirty="0">
                <a:solidFill>
                  <a:srgbClr val="404040"/>
                </a:solidFill>
                <a:latin typeface="Arial"/>
                <a:cs typeface="Arial"/>
              </a:rPr>
              <a:t>a</a:t>
            </a:r>
            <a:r>
              <a:rPr sz="600" i="1" spc="4" dirty="0">
                <a:solidFill>
                  <a:srgbClr val="404040"/>
                </a:solidFill>
                <a:latin typeface="Arial"/>
                <a:cs typeface="Arial"/>
              </a:rPr>
              <a:t>cc</a:t>
            </a:r>
            <a:r>
              <a:rPr sz="600" i="1" spc="-4" dirty="0">
                <a:solidFill>
                  <a:srgbClr val="404040"/>
                </a:solidFill>
                <a:latin typeface="Arial"/>
                <a:cs typeface="Arial"/>
              </a:rPr>
              <a:t>e</a:t>
            </a:r>
            <a:r>
              <a:rPr sz="600" i="1" spc="4" dirty="0">
                <a:solidFill>
                  <a:srgbClr val="404040"/>
                </a:solidFill>
                <a:latin typeface="Arial"/>
                <a:cs typeface="Arial"/>
              </a:rPr>
              <a:t>ss</a:t>
            </a:r>
            <a:r>
              <a:rPr sz="600" i="1" spc="-4" dirty="0">
                <a:solidFill>
                  <a:srgbClr val="404040"/>
                </a:solidFill>
                <a:latin typeface="Arial"/>
                <a:cs typeface="Arial"/>
              </a:rPr>
              <a:t>e</a:t>
            </a:r>
            <a:r>
              <a:rPr sz="600" i="1" dirty="0">
                <a:solidFill>
                  <a:srgbClr val="404040"/>
                </a:solidFill>
                <a:latin typeface="Arial"/>
                <a:cs typeface="Arial"/>
              </a:rPr>
              <a:t>d in</a:t>
            </a:r>
            <a:r>
              <a:rPr sz="600" i="1" spc="-8" dirty="0">
                <a:solidFill>
                  <a:srgbClr val="404040"/>
                </a:solidFill>
                <a:latin typeface="Arial"/>
                <a:cs typeface="Arial"/>
              </a:rPr>
              <a:t> </a:t>
            </a:r>
            <a:r>
              <a:rPr sz="600" i="1" spc="4" dirty="0">
                <a:solidFill>
                  <a:srgbClr val="404040"/>
                </a:solidFill>
                <a:latin typeface="Arial"/>
                <a:cs typeface="Arial"/>
              </a:rPr>
              <a:t>J</a:t>
            </a:r>
            <a:r>
              <a:rPr sz="600" i="1" spc="-4" dirty="0">
                <a:solidFill>
                  <a:srgbClr val="404040"/>
                </a:solidFill>
                <a:latin typeface="Arial"/>
                <a:cs typeface="Arial"/>
              </a:rPr>
              <a:t>u</a:t>
            </a:r>
            <a:r>
              <a:rPr sz="600" i="1" dirty="0">
                <a:solidFill>
                  <a:srgbClr val="404040"/>
                </a:solidFill>
                <a:latin typeface="Arial"/>
                <a:cs typeface="Arial"/>
              </a:rPr>
              <a:t>ly</a:t>
            </a:r>
            <a:r>
              <a:rPr sz="600" i="1" spc="-4" dirty="0">
                <a:solidFill>
                  <a:srgbClr val="404040"/>
                </a:solidFill>
                <a:latin typeface="Arial"/>
                <a:cs typeface="Arial"/>
              </a:rPr>
              <a:t> 14</a:t>
            </a:r>
            <a:r>
              <a:rPr sz="600" i="1" dirty="0">
                <a:solidFill>
                  <a:srgbClr val="404040"/>
                </a:solidFill>
                <a:latin typeface="Arial"/>
                <a:cs typeface="Arial"/>
              </a:rPr>
              <a:t>,</a:t>
            </a:r>
            <a:r>
              <a:rPr sz="600" i="1" spc="8" dirty="0">
                <a:solidFill>
                  <a:srgbClr val="404040"/>
                </a:solidFill>
                <a:latin typeface="Arial"/>
                <a:cs typeface="Arial"/>
              </a:rPr>
              <a:t> </a:t>
            </a:r>
            <a:r>
              <a:rPr sz="600" i="1" spc="-4" dirty="0">
                <a:solidFill>
                  <a:srgbClr val="404040"/>
                </a:solidFill>
                <a:latin typeface="Arial"/>
                <a:cs typeface="Arial"/>
              </a:rPr>
              <a:t>202</a:t>
            </a:r>
            <a:r>
              <a:rPr sz="600" i="1" dirty="0">
                <a:solidFill>
                  <a:srgbClr val="404040"/>
                </a:solidFill>
                <a:latin typeface="Arial"/>
                <a:cs typeface="Arial"/>
              </a:rPr>
              <a:t>3</a:t>
            </a:r>
            <a:r>
              <a:rPr sz="600" i="1" spc="19" dirty="0">
                <a:solidFill>
                  <a:srgbClr val="404040"/>
                </a:solidFill>
                <a:latin typeface="Arial"/>
                <a:cs typeface="Arial"/>
              </a:rPr>
              <a:t> </a:t>
            </a:r>
            <a:r>
              <a:rPr sz="600" i="1" spc="-4" dirty="0">
                <a:solidFill>
                  <a:srgbClr val="404040"/>
                </a:solidFill>
                <a:latin typeface="Arial"/>
                <a:cs typeface="Arial"/>
              </a:rPr>
              <a:t>at </a:t>
            </a:r>
            <a:r>
              <a:rPr sz="600" i="1" u="sng" spc="-4" dirty="0">
                <a:solidFill>
                  <a:srgbClr val="0562C1"/>
                </a:solidFill>
                <a:latin typeface="Arial"/>
                <a:cs typeface="Arial"/>
                <a:hlinkClick r:id="rId3"/>
              </a:rPr>
              <a:t>h</a:t>
            </a:r>
            <a:r>
              <a:rPr sz="600" i="1" u="sng" dirty="0">
                <a:solidFill>
                  <a:srgbClr val="0562C1"/>
                </a:solidFill>
                <a:latin typeface="Arial"/>
                <a:cs typeface="Arial"/>
                <a:hlinkClick r:id="rId3"/>
              </a:rPr>
              <a:t>tt</a:t>
            </a:r>
            <a:r>
              <a:rPr sz="600" i="1" u="sng" spc="-4" dirty="0">
                <a:solidFill>
                  <a:srgbClr val="0562C1"/>
                </a:solidFill>
                <a:latin typeface="Arial"/>
                <a:cs typeface="Arial"/>
                <a:hlinkClick r:id="rId3"/>
              </a:rPr>
              <a:t>p</a:t>
            </a:r>
            <a:r>
              <a:rPr sz="600" i="1" u="sng" dirty="0">
                <a:solidFill>
                  <a:srgbClr val="0562C1"/>
                </a:solidFill>
                <a:latin typeface="Arial"/>
                <a:cs typeface="Arial"/>
                <a:hlinkClick r:id="rId3"/>
              </a:rPr>
              <a:t>://</a:t>
            </a:r>
            <a:r>
              <a:rPr sz="600" i="1" u="sng" spc="4" dirty="0">
                <a:solidFill>
                  <a:srgbClr val="0562C1"/>
                </a:solidFill>
                <a:latin typeface="Arial"/>
                <a:cs typeface="Arial"/>
                <a:hlinkClick r:id="rId3"/>
              </a:rPr>
              <a:t>ww</a:t>
            </a:r>
            <a:r>
              <a:rPr sz="600" i="1" u="sng" spc="-4" dirty="0">
                <a:solidFill>
                  <a:srgbClr val="0562C1"/>
                </a:solidFill>
                <a:latin typeface="Arial"/>
                <a:cs typeface="Arial"/>
                <a:hlinkClick r:id="rId3"/>
              </a:rPr>
              <a:t>w</a:t>
            </a:r>
            <a:r>
              <a:rPr sz="600" i="1" u="sng" dirty="0">
                <a:solidFill>
                  <a:srgbClr val="0562C1"/>
                </a:solidFill>
                <a:latin typeface="Arial"/>
                <a:cs typeface="Arial"/>
                <a:hlinkClick r:id="rId3"/>
              </a:rPr>
              <a:t>.</a:t>
            </a:r>
            <a:r>
              <a:rPr sz="600" i="1" u="sng" spc="4" dirty="0">
                <a:solidFill>
                  <a:srgbClr val="0562C1"/>
                </a:solidFill>
                <a:latin typeface="Arial"/>
                <a:cs typeface="Arial"/>
                <a:hlinkClick r:id="rId3"/>
              </a:rPr>
              <a:t>c</a:t>
            </a:r>
            <a:r>
              <a:rPr sz="600" i="1" u="sng" spc="-4" dirty="0">
                <a:solidFill>
                  <a:srgbClr val="0562C1"/>
                </a:solidFill>
                <a:latin typeface="Arial"/>
                <a:cs typeface="Arial"/>
                <a:hlinkClick r:id="rId3"/>
              </a:rPr>
              <a:t>d</a:t>
            </a:r>
            <a:r>
              <a:rPr sz="600" i="1" u="sng" spc="-8" dirty="0">
                <a:solidFill>
                  <a:srgbClr val="0562C1"/>
                </a:solidFill>
                <a:latin typeface="Arial"/>
                <a:cs typeface="Arial"/>
                <a:hlinkClick r:id="rId3"/>
              </a:rPr>
              <a:t>c</a:t>
            </a:r>
            <a:r>
              <a:rPr sz="600" i="1" u="sng" dirty="0">
                <a:solidFill>
                  <a:srgbClr val="0562C1"/>
                </a:solidFill>
                <a:latin typeface="Arial"/>
                <a:cs typeface="Arial"/>
                <a:hlinkClick r:id="rId3"/>
              </a:rPr>
              <a:t>.</a:t>
            </a:r>
            <a:r>
              <a:rPr sz="600" i="1" u="sng" spc="-4" dirty="0">
                <a:solidFill>
                  <a:srgbClr val="0562C1"/>
                </a:solidFill>
                <a:latin typeface="Arial"/>
                <a:cs typeface="Arial"/>
                <a:hlinkClick r:id="rId3"/>
              </a:rPr>
              <a:t>go</a:t>
            </a:r>
            <a:r>
              <a:rPr sz="600" i="1" u="sng" spc="4" dirty="0">
                <a:solidFill>
                  <a:srgbClr val="0562C1"/>
                </a:solidFill>
                <a:latin typeface="Arial"/>
                <a:cs typeface="Arial"/>
                <a:hlinkClick r:id="rId3"/>
              </a:rPr>
              <a:t>v</a:t>
            </a:r>
            <a:r>
              <a:rPr sz="600" i="1" u="sng" dirty="0">
                <a:solidFill>
                  <a:srgbClr val="0562C1"/>
                </a:solidFill>
                <a:latin typeface="Arial"/>
                <a:cs typeface="Arial"/>
                <a:hlinkClick r:id="rId3"/>
              </a:rPr>
              <a:t>/fl</a:t>
            </a:r>
            <a:r>
              <a:rPr sz="600" i="1" u="sng" spc="-4" dirty="0">
                <a:solidFill>
                  <a:srgbClr val="0562C1"/>
                </a:solidFill>
                <a:latin typeface="Arial"/>
                <a:cs typeface="Arial"/>
                <a:hlinkClick r:id="rId3"/>
              </a:rPr>
              <a:t>uor</a:t>
            </a:r>
            <a:r>
              <a:rPr sz="600" i="1" u="sng" dirty="0">
                <a:solidFill>
                  <a:srgbClr val="0562C1"/>
                </a:solidFill>
                <a:latin typeface="Arial"/>
                <a:cs typeface="Arial"/>
                <a:hlinkClick r:id="rId3"/>
              </a:rPr>
              <a:t>i</a:t>
            </a:r>
            <a:r>
              <a:rPr sz="600" i="1" u="sng" spc="-4" dirty="0">
                <a:solidFill>
                  <a:srgbClr val="0562C1"/>
                </a:solidFill>
                <a:latin typeface="Arial"/>
                <a:cs typeface="Arial"/>
                <a:hlinkClick r:id="rId3"/>
              </a:rPr>
              <a:t>da</a:t>
            </a:r>
            <a:r>
              <a:rPr sz="600" i="1" u="sng" dirty="0">
                <a:solidFill>
                  <a:srgbClr val="0562C1"/>
                </a:solidFill>
                <a:latin typeface="Arial"/>
                <a:cs typeface="Arial"/>
                <a:hlinkClick r:id="rId3"/>
              </a:rPr>
              <a:t>ti</a:t>
            </a:r>
            <a:r>
              <a:rPr sz="600" i="1" u="sng" spc="-4" dirty="0">
                <a:solidFill>
                  <a:srgbClr val="0562C1"/>
                </a:solidFill>
                <a:latin typeface="Arial"/>
                <a:cs typeface="Arial"/>
                <a:hlinkClick r:id="rId3"/>
              </a:rPr>
              <a:t>on</a:t>
            </a:r>
            <a:r>
              <a:rPr sz="600" i="1" u="sng" dirty="0">
                <a:solidFill>
                  <a:srgbClr val="0562C1"/>
                </a:solidFill>
                <a:latin typeface="Arial"/>
                <a:cs typeface="Arial"/>
                <a:hlinkClick r:id="rId3"/>
              </a:rPr>
              <a:t>/f</a:t>
            </a:r>
            <a:r>
              <a:rPr sz="600" i="1" u="sng" spc="-4" dirty="0">
                <a:solidFill>
                  <a:srgbClr val="0562C1"/>
                </a:solidFill>
                <a:latin typeface="Arial"/>
                <a:cs typeface="Arial"/>
                <a:hlinkClick r:id="rId3"/>
              </a:rPr>
              <a:t>aq</a:t>
            </a:r>
            <a:r>
              <a:rPr sz="600" i="1" u="sng" spc="4" dirty="0">
                <a:solidFill>
                  <a:srgbClr val="0562C1"/>
                </a:solidFill>
                <a:latin typeface="Arial"/>
                <a:cs typeface="Arial"/>
                <a:hlinkClick r:id="rId3"/>
              </a:rPr>
              <a:t>s</a:t>
            </a:r>
            <a:r>
              <a:rPr sz="600" i="1" u="sng" dirty="0">
                <a:solidFill>
                  <a:srgbClr val="0562C1"/>
                </a:solidFill>
                <a:latin typeface="Arial"/>
                <a:cs typeface="Arial"/>
                <a:hlinkClick r:id="rId3"/>
              </a:rPr>
              <a:t>/</a:t>
            </a:r>
            <a:r>
              <a:rPr sz="600" i="1" u="sng" spc="-4" dirty="0">
                <a:solidFill>
                  <a:srgbClr val="0562C1"/>
                </a:solidFill>
                <a:latin typeface="Arial"/>
                <a:cs typeface="Arial"/>
                <a:hlinkClick r:id="rId3"/>
              </a:rPr>
              <a:t>den</a:t>
            </a:r>
            <a:r>
              <a:rPr sz="600" i="1" u="sng" dirty="0">
                <a:solidFill>
                  <a:srgbClr val="0562C1"/>
                </a:solidFill>
                <a:latin typeface="Arial"/>
                <a:cs typeface="Arial"/>
                <a:hlinkClick r:id="rId3"/>
              </a:rPr>
              <a:t>t</a:t>
            </a:r>
            <a:r>
              <a:rPr sz="600" i="1" u="sng" spc="-4" dirty="0">
                <a:solidFill>
                  <a:srgbClr val="0562C1"/>
                </a:solidFill>
                <a:latin typeface="Arial"/>
                <a:cs typeface="Arial"/>
                <a:hlinkClick r:id="rId3"/>
              </a:rPr>
              <a:t>a</a:t>
            </a:r>
            <a:r>
              <a:rPr sz="600" i="1" u="sng" dirty="0">
                <a:solidFill>
                  <a:srgbClr val="0562C1"/>
                </a:solidFill>
                <a:latin typeface="Arial"/>
                <a:cs typeface="Arial"/>
                <a:hlinkClick r:id="rId3"/>
              </a:rPr>
              <a:t>l</a:t>
            </a:r>
            <a:r>
              <a:rPr sz="600" i="1" u="sng" spc="-4" dirty="0">
                <a:solidFill>
                  <a:srgbClr val="0562C1"/>
                </a:solidFill>
                <a:latin typeface="Arial"/>
                <a:cs typeface="Arial"/>
                <a:hlinkClick r:id="rId3"/>
              </a:rPr>
              <a:t>_</a:t>
            </a:r>
            <a:r>
              <a:rPr sz="600" i="1" u="sng" dirty="0">
                <a:solidFill>
                  <a:srgbClr val="0562C1"/>
                </a:solidFill>
                <a:latin typeface="Arial"/>
                <a:cs typeface="Arial"/>
                <a:hlinkClick r:id="rId3"/>
              </a:rPr>
              <a:t>fl</a:t>
            </a:r>
            <a:r>
              <a:rPr sz="600" i="1" u="sng" spc="-4" dirty="0">
                <a:solidFill>
                  <a:srgbClr val="0562C1"/>
                </a:solidFill>
                <a:latin typeface="Arial"/>
                <a:cs typeface="Arial"/>
                <a:hlinkClick r:id="rId3"/>
              </a:rPr>
              <a:t>uoro</a:t>
            </a:r>
            <a:r>
              <a:rPr sz="600" i="1" u="sng" spc="4" dirty="0">
                <a:solidFill>
                  <a:srgbClr val="0562C1"/>
                </a:solidFill>
                <a:latin typeface="Arial"/>
                <a:cs typeface="Arial"/>
                <a:hlinkClick r:id="rId3"/>
              </a:rPr>
              <a:t>s</a:t>
            </a:r>
            <a:r>
              <a:rPr sz="600" i="1" u="sng" dirty="0">
                <a:solidFill>
                  <a:srgbClr val="0562C1"/>
                </a:solidFill>
                <a:latin typeface="Arial"/>
                <a:cs typeface="Arial"/>
                <a:hlinkClick r:id="rId3"/>
              </a:rPr>
              <a:t>i</a:t>
            </a:r>
            <a:r>
              <a:rPr sz="600" i="1" u="sng" spc="4" dirty="0">
                <a:solidFill>
                  <a:srgbClr val="0562C1"/>
                </a:solidFill>
                <a:latin typeface="Arial"/>
                <a:cs typeface="Arial"/>
                <a:hlinkClick r:id="rId3"/>
              </a:rPr>
              <a:t>s</a:t>
            </a:r>
            <a:r>
              <a:rPr sz="600" i="1" u="sng" dirty="0">
                <a:solidFill>
                  <a:srgbClr val="0562C1"/>
                </a:solidFill>
                <a:latin typeface="Arial"/>
                <a:cs typeface="Arial"/>
                <a:hlinkClick r:id="rId3"/>
              </a:rPr>
              <a:t>/i</a:t>
            </a:r>
            <a:r>
              <a:rPr sz="600" i="1" u="sng" spc="-4" dirty="0">
                <a:solidFill>
                  <a:srgbClr val="0562C1"/>
                </a:solidFill>
                <a:latin typeface="Arial"/>
                <a:cs typeface="Arial"/>
                <a:hlinkClick r:id="rId3"/>
              </a:rPr>
              <a:t>nde</a:t>
            </a:r>
            <a:r>
              <a:rPr sz="600" i="1" u="sng" spc="4" dirty="0">
                <a:solidFill>
                  <a:srgbClr val="0562C1"/>
                </a:solidFill>
                <a:latin typeface="Arial"/>
                <a:cs typeface="Arial"/>
                <a:hlinkClick r:id="rId3"/>
              </a:rPr>
              <a:t>x</a:t>
            </a:r>
            <a:r>
              <a:rPr sz="600" i="1" u="sng" dirty="0">
                <a:solidFill>
                  <a:srgbClr val="0562C1"/>
                </a:solidFill>
                <a:latin typeface="Arial"/>
                <a:cs typeface="Arial"/>
                <a:hlinkClick r:id="rId3"/>
              </a:rPr>
              <a:t>.</a:t>
            </a:r>
            <a:r>
              <a:rPr sz="600" i="1" u="sng" spc="-4" dirty="0">
                <a:solidFill>
                  <a:srgbClr val="0562C1"/>
                </a:solidFill>
                <a:latin typeface="Arial"/>
                <a:cs typeface="Arial"/>
                <a:hlinkClick r:id="rId3"/>
              </a:rPr>
              <a:t>h</a:t>
            </a:r>
            <a:r>
              <a:rPr sz="600" i="1" u="sng" dirty="0">
                <a:solidFill>
                  <a:srgbClr val="0562C1"/>
                </a:solidFill>
                <a:latin typeface="Arial"/>
                <a:cs typeface="Arial"/>
                <a:hlinkClick r:id="rId3"/>
              </a:rPr>
              <a:t>tm</a:t>
            </a:r>
            <a:r>
              <a:rPr sz="600" i="1" spc="-11" dirty="0">
                <a:solidFill>
                  <a:srgbClr val="0562C1"/>
                </a:solidFill>
                <a:latin typeface="Arial"/>
                <a:cs typeface="Arial"/>
                <a:hlinkClick r:id="rId3"/>
              </a:rPr>
              <a:t> </a:t>
            </a:r>
            <a:r>
              <a:rPr sz="600" i="1" dirty="0">
                <a:solidFill>
                  <a:srgbClr val="404040"/>
                </a:solidFill>
                <a:latin typeface="Arial"/>
                <a:cs typeface="Arial"/>
              </a:rPr>
              <a:t>)</a:t>
            </a:r>
            <a:endParaRPr sz="600">
              <a:latin typeface="Arial"/>
              <a:cs typeface="Arial"/>
            </a:endParaRPr>
          </a:p>
        </p:txBody>
      </p:sp>
      <p:sp>
        <p:nvSpPr>
          <p:cNvPr id="6" name="object 6"/>
          <p:cNvSpPr/>
          <p:nvPr/>
        </p:nvSpPr>
        <p:spPr>
          <a:xfrm>
            <a:off x="1664209" y="2258567"/>
            <a:ext cx="1433321" cy="916686"/>
          </a:xfrm>
          <a:prstGeom prst="rect">
            <a:avLst/>
          </a:prstGeom>
          <a:blipFill>
            <a:blip r:embed="rId4" cstate="print"/>
            <a:stretch>
              <a:fillRect/>
            </a:stretch>
          </a:blipFill>
        </p:spPr>
        <p:txBody>
          <a:bodyPr wrap="square" lIns="0" tIns="0" rIns="0" bIns="0" rtlCol="0"/>
          <a:lstStyle/>
          <a:p>
            <a:endParaRPr sz="1350"/>
          </a:p>
        </p:txBody>
      </p:sp>
      <p:sp>
        <p:nvSpPr>
          <p:cNvPr id="7" name="object 7"/>
          <p:cNvSpPr/>
          <p:nvPr/>
        </p:nvSpPr>
        <p:spPr>
          <a:xfrm>
            <a:off x="1664209" y="3735325"/>
            <a:ext cx="1431035" cy="933830"/>
          </a:xfrm>
          <a:prstGeom prst="rect">
            <a:avLst/>
          </a:prstGeom>
          <a:blipFill>
            <a:blip r:embed="rId5" cstate="print"/>
            <a:stretch>
              <a:fillRect/>
            </a:stretch>
          </a:blipFill>
        </p:spPr>
        <p:txBody>
          <a:bodyPr wrap="square" lIns="0" tIns="0" rIns="0" bIns="0" rtlCol="0"/>
          <a:lstStyle/>
          <a:p>
            <a:endParaRPr sz="1350"/>
          </a:p>
        </p:txBody>
      </p:sp>
      <p:sp>
        <p:nvSpPr>
          <p:cNvPr id="8" name="object 8"/>
          <p:cNvSpPr txBox="1"/>
          <p:nvPr/>
        </p:nvSpPr>
        <p:spPr>
          <a:xfrm>
            <a:off x="2024431" y="3245962"/>
            <a:ext cx="661988" cy="242374"/>
          </a:xfrm>
          <a:prstGeom prst="rect">
            <a:avLst/>
          </a:prstGeom>
        </p:spPr>
        <p:txBody>
          <a:bodyPr vert="horz" wrap="square" lIns="0" tIns="0" rIns="0" bIns="0" rtlCol="0">
            <a:spAutoFit/>
          </a:bodyPr>
          <a:lstStyle/>
          <a:p>
            <a:pPr marL="9525"/>
            <a:r>
              <a:rPr sz="1575" spc="-4" dirty="0">
                <a:solidFill>
                  <a:srgbClr val="404040"/>
                </a:solidFill>
                <a:latin typeface="Arial"/>
                <a:cs typeface="Arial"/>
              </a:rPr>
              <a:t>Nor</a:t>
            </a:r>
            <a:r>
              <a:rPr sz="1575" dirty="0">
                <a:solidFill>
                  <a:srgbClr val="404040"/>
                </a:solidFill>
                <a:latin typeface="Arial"/>
                <a:cs typeface="Arial"/>
              </a:rPr>
              <a:t>m</a:t>
            </a:r>
            <a:r>
              <a:rPr sz="1575" spc="-4" dirty="0">
                <a:solidFill>
                  <a:srgbClr val="404040"/>
                </a:solidFill>
                <a:latin typeface="Arial"/>
                <a:cs typeface="Arial"/>
              </a:rPr>
              <a:t>al</a:t>
            </a:r>
            <a:endParaRPr sz="1575">
              <a:latin typeface="Arial"/>
              <a:cs typeface="Arial"/>
            </a:endParaRPr>
          </a:p>
        </p:txBody>
      </p:sp>
      <p:sp>
        <p:nvSpPr>
          <p:cNvPr id="9" name="object 9"/>
          <p:cNvSpPr txBox="1"/>
          <p:nvPr/>
        </p:nvSpPr>
        <p:spPr>
          <a:xfrm>
            <a:off x="1780802" y="4747949"/>
            <a:ext cx="1196340" cy="242374"/>
          </a:xfrm>
          <a:prstGeom prst="rect">
            <a:avLst/>
          </a:prstGeom>
        </p:spPr>
        <p:txBody>
          <a:bodyPr vert="horz" wrap="square" lIns="0" tIns="0" rIns="0" bIns="0" rtlCol="0">
            <a:spAutoFit/>
          </a:bodyPr>
          <a:lstStyle/>
          <a:p>
            <a:pPr marL="9525"/>
            <a:r>
              <a:rPr sz="1575" spc="-19" dirty="0">
                <a:solidFill>
                  <a:srgbClr val="404040"/>
                </a:solidFill>
                <a:latin typeface="Arial"/>
                <a:cs typeface="Arial"/>
              </a:rPr>
              <a:t>Q</a:t>
            </a:r>
            <a:r>
              <a:rPr sz="1575" spc="-4" dirty="0">
                <a:solidFill>
                  <a:srgbClr val="404040"/>
                </a:solidFill>
                <a:latin typeface="Arial"/>
                <a:cs typeface="Arial"/>
              </a:rPr>
              <a:t>ue</a:t>
            </a:r>
            <a:r>
              <a:rPr sz="1575" spc="4" dirty="0">
                <a:solidFill>
                  <a:srgbClr val="404040"/>
                </a:solidFill>
                <a:latin typeface="Arial"/>
                <a:cs typeface="Arial"/>
              </a:rPr>
              <a:t>s</a:t>
            </a:r>
            <a:r>
              <a:rPr sz="1575" spc="-8" dirty="0">
                <a:solidFill>
                  <a:srgbClr val="404040"/>
                </a:solidFill>
                <a:latin typeface="Arial"/>
                <a:cs typeface="Arial"/>
              </a:rPr>
              <a:t>t</a:t>
            </a:r>
            <a:r>
              <a:rPr sz="1575" dirty="0">
                <a:solidFill>
                  <a:srgbClr val="404040"/>
                </a:solidFill>
                <a:latin typeface="Arial"/>
                <a:cs typeface="Arial"/>
              </a:rPr>
              <a:t>i</a:t>
            </a:r>
            <a:r>
              <a:rPr sz="1575" spc="-4" dirty="0">
                <a:solidFill>
                  <a:srgbClr val="404040"/>
                </a:solidFill>
                <a:latin typeface="Arial"/>
                <a:cs typeface="Arial"/>
              </a:rPr>
              <a:t>onab</a:t>
            </a:r>
            <a:r>
              <a:rPr sz="1575" dirty="0">
                <a:solidFill>
                  <a:srgbClr val="404040"/>
                </a:solidFill>
                <a:latin typeface="Arial"/>
                <a:cs typeface="Arial"/>
              </a:rPr>
              <a:t>le</a:t>
            </a:r>
            <a:endParaRPr sz="1575">
              <a:latin typeface="Arial"/>
              <a:cs typeface="Arial"/>
            </a:endParaRPr>
          </a:p>
        </p:txBody>
      </p:sp>
      <p:sp>
        <p:nvSpPr>
          <p:cNvPr id="10" name="object 10"/>
          <p:cNvSpPr/>
          <p:nvPr/>
        </p:nvSpPr>
        <p:spPr>
          <a:xfrm>
            <a:off x="3582162" y="2219705"/>
            <a:ext cx="1456181" cy="953261"/>
          </a:xfrm>
          <a:prstGeom prst="rect">
            <a:avLst/>
          </a:prstGeom>
          <a:blipFill>
            <a:blip r:embed="rId6" cstate="print"/>
            <a:stretch>
              <a:fillRect/>
            </a:stretch>
          </a:blipFill>
        </p:spPr>
        <p:txBody>
          <a:bodyPr wrap="square" lIns="0" tIns="0" rIns="0" bIns="0" rtlCol="0"/>
          <a:lstStyle/>
          <a:p>
            <a:endParaRPr sz="1350"/>
          </a:p>
        </p:txBody>
      </p:sp>
      <p:sp>
        <p:nvSpPr>
          <p:cNvPr id="11" name="object 11"/>
          <p:cNvSpPr txBox="1"/>
          <p:nvPr/>
        </p:nvSpPr>
        <p:spPr>
          <a:xfrm>
            <a:off x="3885024" y="3273394"/>
            <a:ext cx="842963" cy="242374"/>
          </a:xfrm>
          <a:prstGeom prst="rect">
            <a:avLst/>
          </a:prstGeom>
        </p:spPr>
        <p:txBody>
          <a:bodyPr vert="horz" wrap="square" lIns="0" tIns="0" rIns="0" bIns="0" rtlCol="0">
            <a:spAutoFit/>
          </a:bodyPr>
          <a:lstStyle/>
          <a:p>
            <a:pPr marL="9525"/>
            <a:r>
              <a:rPr sz="1575" spc="-101" dirty="0">
                <a:solidFill>
                  <a:srgbClr val="404040"/>
                </a:solidFill>
                <a:latin typeface="Arial"/>
                <a:cs typeface="Arial"/>
              </a:rPr>
              <a:t>V</a:t>
            </a:r>
            <a:r>
              <a:rPr sz="1575" spc="-4" dirty="0">
                <a:solidFill>
                  <a:srgbClr val="404040"/>
                </a:solidFill>
                <a:latin typeface="Arial"/>
                <a:cs typeface="Arial"/>
              </a:rPr>
              <a:t>er</a:t>
            </a:r>
            <a:r>
              <a:rPr sz="1575" dirty="0">
                <a:solidFill>
                  <a:srgbClr val="404040"/>
                </a:solidFill>
                <a:latin typeface="Arial"/>
                <a:cs typeface="Arial"/>
              </a:rPr>
              <a:t>y</a:t>
            </a:r>
            <a:r>
              <a:rPr sz="1575" spc="8" dirty="0">
                <a:solidFill>
                  <a:srgbClr val="404040"/>
                </a:solidFill>
                <a:latin typeface="Arial"/>
                <a:cs typeface="Arial"/>
              </a:rPr>
              <a:t> </a:t>
            </a:r>
            <a:r>
              <a:rPr sz="1575" dirty="0">
                <a:solidFill>
                  <a:srgbClr val="404040"/>
                </a:solidFill>
                <a:latin typeface="Arial"/>
                <a:cs typeface="Arial"/>
              </a:rPr>
              <a:t>Mild</a:t>
            </a:r>
            <a:endParaRPr sz="1575">
              <a:latin typeface="Arial"/>
              <a:cs typeface="Arial"/>
            </a:endParaRPr>
          </a:p>
        </p:txBody>
      </p:sp>
      <p:sp>
        <p:nvSpPr>
          <p:cNvPr id="12" name="object 12"/>
          <p:cNvSpPr/>
          <p:nvPr/>
        </p:nvSpPr>
        <p:spPr>
          <a:xfrm>
            <a:off x="3590164" y="3726181"/>
            <a:ext cx="1491614" cy="966977"/>
          </a:xfrm>
          <a:prstGeom prst="rect">
            <a:avLst/>
          </a:prstGeom>
          <a:blipFill>
            <a:blip r:embed="rId7" cstate="print"/>
            <a:stretch>
              <a:fillRect/>
            </a:stretch>
          </a:blipFill>
        </p:spPr>
        <p:txBody>
          <a:bodyPr wrap="square" lIns="0" tIns="0" rIns="0" bIns="0" rtlCol="0"/>
          <a:lstStyle/>
          <a:p>
            <a:endParaRPr sz="1350"/>
          </a:p>
        </p:txBody>
      </p:sp>
      <p:sp>
        <p:nvSpPr>
          <p:cNvPr id="13" name="object 13"/>
          <p:cNvSpPr txBox="1"/>
          <p:nvPr/>
        </p:nvSpPr>
        <p:spPr>
          <a:xfrm>
            <a:off x="4142393" y="4774919"/>
            <a:ext cx="386715" cy="242374"/>
          </a:xfrm>
          <a:prstGeom prst="rect">
            <a:avLst/>
          </a:prstGeom>
        </p:spPr>
        <p:txBody>
          <a:bodyPr vert="horz" wrap="square" lIns="0" tIns="0" rIns="0" bIns="0" rtlCol="0">
            <a:spAutoFit/>
          </a:bodyPr>
          <a:lstStyle/>
          <a:p>
            <a:pPr marL="9525"/>
            <a:r>
              <a:rPr sz="1575" dirty="0">
                <a:solidFill>
                  <a:srgbClr val="404040"/>
                </a:solidFill>
                <a:latin typeface="Arial"/>
                <a:cs typeface="Arial"/>
              </a:rPr>
              <a:t>Mild</a:t>
            </a:r>
            <a:endParaRPr sz="1575">
              <a:latin typeface="Arial"/>
              <a:cs typeface="Arial"/>
            </a:endParaRPr>
          </a:p>
        </p:txBody>
      </p:sp>
      <p:sp>
        <p:nvSpPr>
          <p:cNvPr id="14" name="object 14"/>
          <p:cNvSpPr/>
          <p:nvPr/>
        </p:nvSpPr>
        <p:spPr>
          <a:xfrm>
            <a:off x="5542408" y="2219706"/>
            <a:ext cx="1418462" cy="965834"/>
          </a:xfrm>
          <a:prstGeom prst="rect">
            <a:avLst/>
          </a:prstGeom>
          <a:blipFill>
            <a:blip r:embed="rId8" cstate="print"/>
            <a:stretch>
              <a:fillRect/>
            </a:stretch>
          </a:blipFill>
        </p:spPr>
        <p:txBody>
          <a:bodyPr wrap="square" lIns="0" tIns="0" rIns="0" bIns="0" rtlCol="0"/>
          <a:lstStyle/>
          <a:p>
            <a:endParaRPr sz="1350"/>
          </a:p>
        </p:txBody>
      </p:sp>
      <p:sp>
        <p:nvSpPr>
          <p:cNvPr id="15" name="object 15"/>
          <p:cNvSpPr txBox="1"/>
          <p:nvPr/>
        </p:nvSpPr>
        <p:spPr>
          <a:xfrm>
            <a:off x="5856782" y="3266536"/>
            <a:ext cx="862965" cy="242374"/>
          </a:xfrm>
          <a:prstGeom prst="rect">
            <a:avLst/>
          </a:prstGeom>
        </p:spPr>
        <p:txBody>
          <a:bodyPr vert="horz" wrap="square" lIns="0" tIns="0" rIns="0" bIns="0" rtlCol="0">
            <a:spAutoFit/>
          </a:bodyPr>
          <a:lstStyle/>
          <a:p>
            <a:pPr marL="9525"/>
            <a:r>
              <a:rPr sz="1575" dirty="0">
                <a:solidFill>
                  <a:srgbClr val="404040"/>
                </a:solidFill>
                <a:latin typeface="Arial"/>
                <a:cs typeface="Arial"/>
              </a:rPr>
              <a:t>M</a:t>
            </a:r>
            <a:r>
              <a:rPr sz="1575" spc="-4" dirty="0">
                <a:solidFill>
                  <a:srgbClr val="404040"/>
                </a:solidFill>
                <a:latin typeface="Arial"/>
                <a:cs typeface="Arial"/>
              </a:rPr>
              <a:t>odera</a:t>
            </a:r>
            <a:r>
              <a:rPr sz="1575" dirty="0">
                <a:solidFill>
                  <a:srgbClr val="404040"/>
                </a:solidFill>
                <a:latin typeface="Arial"/>
                <a:cs typeface="Arial"/>
              </a:rPr>
              <a:t>te</a:t>
            </a:r>
            <a:endParaRPr sz="1575">
              <a:latin typeface="Arial"/>
              <a:cs typeface="Arial"/>
            </a:endParaRPr>
          </a:p>
        </p:txBody>
      </p:sp>
      <p:sp>
        <p:nvSpPr>
          <p:cNvPr id="16" name="object 16"/>
          <p:cNvSpPr/>
          <p:nvPr/>
        </p:nvSpPr>
        <p:spPr>
          <a:xfrm>
            <a:off x="5542407" y="3701034"/>
            <a:ext cx="1417892" cy="974978"/>
          </a:xfrm>
          <a:prstGeom prst="rect">
            <a:avLst/>
          </a:prstGeom>
          <a:blipFill>
            <a:blip r:embed="rId9" cstate="print"/>
            <a:stretch>
              <a:fillRect/>
            </a:stretch>
          </a:blipFill>
        </p:spPr>
        <p:txBody>
          <a:bodyPr wrap="square" lIns="0" tIns="0" rIns="0" bIns="0" rtlCol="0"/>
          <a:lstStyle/>
          <a:p>
            <a:endParaRPr sz="1350"/>
          </a:p>
        </p:txBody>
      </p:sp>
      <p:sp>
        <p:nvSpPr>
          <p:cNvPr id="17" name="object 17"/>
          <p:cNvSpPr txBox="1"/>
          <p:nvPr/>
        </p:nvSpPr>
        <p:spPr>
          <a:xfrm>
            <a:off x="5889231" y="4721725"/>
            <a:ext cx="651033" cy="242374"/>
          </a:xfrm>
          <a:prstGeom prst="rect">
            <a:avLst/>
          </a:prstGeom>
        </p:spPr>
        <p:txBody>
          <a:bodyPr vert="horz" wrap="square" lIns="0" tIns="0" rIns="0" bIns="0" rtlCol="0">
            <a:spAutoFit/>
          </a:bodyPr>
          <a:lstStyle/>
          <a:p>
            <a:pPr marL="9525"/>
            <a:r>
              <a:rPr sz="1575" spc="-11" dirty="0">
                <a:solidFill>
                  <a:srgbClr val="404040"/>
                </a:solidFill>
                <a:latin typeface="Arial"/>
                <a:cs typeface="Arial"/>
              </a:rPr>
              <a:t>S</a:t>
            </a:r>
            <a:r>
              <a:rPr sz="1575" spc="-4" dirty="0">
                <a:solidFill>
                  <a:srgbClr val="404040"/>
                </a:solidFill>
                <a:latin typeface="Arial"/>
                <a:cs typeface="Arial"/>
              </a:rPr>
              <a:t>e</a:t>
            </a:r>
            <a:r>
              <a:rPr sz="1575" spc="-8" dirty="0">
                <a:solidFill>
                  <a:srgbClr val="404040"/>
                </a:solidFill>
                <a:latin typeface="Arial"/>
                <a:cs typeface="Arial"/>
              </a:rPr>
              <a:t>v</a:t>
            </a:r>
            <a:r>
              <a:rPr sz="1575" spc="-4" dirty="0">
                <a:solidFill>
                  <a:srgbClr val="404040"/>
                </a:solidFill>
                <a:latin typeface="Arial"/>
                <a:cs typeface="Arial"/>
              </a:rPr>
              <a:t>ere</a:t>
            </a:r>
            <a:endParaRPr sz="1575">
              <a:latin typeface="Arial"/>
              <a:cs typeface="Arial"/>
            </a:endParaRPr>
          </a:p>
        </p:txBody>
      </p:sp>
      <p:sp>
        <p:nvSpPr>
          <p:cNvPr id="18" name="object 18"/>
          <p:cNvSpPr/>
          <p:nvPr/>
        </p:nvSpPr>
        <p:spPr>
          <a:xfrm>
            <a:off x="3582161" y="2221991"/>
            <a:ext cx="1456373" cy="954405"/>
          </a:xfrm>
          <a:custGeom>
            <a:avLst/>
            <a:gdLst/>
            <a:ahLst/>
            <a:cxnLst/>
            <a:rect l="l" t="t" r="r" b="b"/>
            <a:pathLst>
              <a:path w="1941829" h="1272539">
                <a:moveTo>
                  <a:pt x="0" y="0"/>
                </a:moveTo>
                <a:lnTo>
                  <a:pt x="1941576" y="0"/>
                </a:lnTo>
                <a:lnTo>
                  <a:pt x="1941576" y="1272539"/>
                </a:lnTo>
                <a:lnTo>
                  <a:pt x="0" y="1272539"/>
                </a:lnTo>
                <a:lnTo>
                  <a:pt x="0" y="0"/>
                </a:lnTo>
                <a:close/>
              </a:path>
            </a:pathLst>
          </a:custGeom>
          <a:ln w="76200">
            <a:solidFill>
              <a:srgbClr val="FFC000"/>
            </a:solidFill>
          </a:ln>
        </p:spPr>
        <p:txBody>
          <a:bodyPr wrap="square" lIns="0" tIns="0" rIns="0" bIns="0" rtlCol="0"/>
          <a:lstStyle/>
          <a:p>
            <a:endParaRPr sz="1350"/>
          </a:p>
        </p:txBody>
      </p:sp>
      <p:sp>
        <p:nvSpPr>
          <p:cNvPr id="19" name="object 19"/>
          <p:cNvSpPr/>
          <p:nvPr/>
        </p:nvSpPr>
        <p:spPr>
          <a:xfrm>
            <a:off x="3590164" y="3743325"/>
            <a:ext cx="1459706" cy="931545"/>
          </a:xfrm>
          <a:custGeom>
            <a:avLst/>
            <a:gdLst/>
            <a:ahLst/>
            <a:cxnLst/>
            <a:rect l="l" t="t" r="r" b="b"/>
            <a:pathLst>
              <a:path w="1946275" h="1242060">
                <a:moveTo>
                  <a:pt x="0" y="0"/>
                </a:moveTo>
                <a:lnTo>
                  <a:pt x="1946148" y="0"/>
                </a:lnTo>
                <a:lnTo>
                  <a:pt x="1946148" y="1242060"/>
                </a:lnTo>
                <a:lnTo>
                  <a:pt x="0" y="1242060"/>
                </a:lnTo>
                <a:lnTo>
                  <a:pt x="0" y="0"/>
                </a:lnTo>
                <a:close/>
              </a:path>
            </a:pathLst>
          </a:custGeom>
          <a:ln w="76200">
            <a:solidFill>
              <a:srgbClr val="FFC000"/>
            </a:solidFill>
          </a:ln>
        </p:spPr>
        <p:txBody>
          <a:bodyPr wrap="square" lIns="0" tIns="0" rIns="0" bIns="0" rtlCol="0"/>
          <a:lstStyle/>
          <a:p>
            <a:endParaRPr sz="1350"/>
          </a:p>
        </p:txBody>
      </p:sp>
      <p:sp>
        <p:nvSpPr>
          <p:cNvPr id="20" name="object 20"/>
          <p:cNvSpPr/>
          <p:nvPr/>
        </p:nvSpPr>
        <p:spPr>
          <a:xfrm>
            <a:off x="6918431" y="2219705"/>
            <a:ext cx="547211" cy="412433"/>
          </a:xfrm>
          <a:custGeom>
            <a:avLst/>
            <a:gdLst/>
            <a:ahLst/>
            <a:cxnLst/>
            <a:rect l="l" t="t" r="r" b="b"/>
            <a:pathLst>
              <a:path w="729615" h="549910">
                <a:moveTo>
                  <a:pt x="729513" y="0"/>
                </a:moveTo>
                <a:lnTo>
                  <a:pt x="0" y="549732"/>
                </a:lnTo>
              </a:path>
            </a:pathLst>
          </a:custGeom>
          <a:ln w="57150">
            <a:solidFill>
              <a:srgbClr val="000000"/>
            </a:solidFill>
          </a:ln>
        </p:spPr>
        <p:txBody>
          <a:bodyPr wrap="square" lIns="0" tIns="0" rIns="0" bIns="0" rtlCol="0"/>
          <a:lstStyle/>
          <a:p>
            <a:endParaRPr sz="1350"/>
          </a:p>
        </p:txBody>
      </p:sp>
      <p:sp>
        <p:nvSpPr>
          <p:cNvPr id="21" name="object 21"/>
          <p:cNvSpPr/>
          <p:nvPr/>
        </p:nvSpPr>
        <p:spPr>
          <a:xfrm>
            <a:off x="6832851" y="2567760"/>
            <a:ext cx="141446" cy="129064"/>
          </a:xfrm>
          <a:custGeom>
            <a:avLst/>
            <a:gdLst/>
            <a:ahLst/>
            <a:cxnLst/>
            <a:rect l="l" t="t" r="r" b="b"/>
            <a:pathLst>
              <a:path w="188595" h="172085">
                <a:moveTo>
                  <a:pt x="85331" y="0"/>
                </a:moveTo>
                <a:lnTo>
                  <a:pt x="0" y="171653"/>
                </a:lnTo>
                <a:lnTo>
                  <a:pt x="188518" y="136918"/>
                </a:lnTo>
                <a:lnTo>
                  <a:pt x="85331" y="0"/>
                </a:lnTo>
                <a:close/>
              </a:path>
            </a:pathLst>
          </a:custGeom>
          <a:solidFill>
            <a:srgbClr val="000000"/>
          </a:solidFill>
        </p:spPr>
        <p:txBody>
          <a:bodyPr wrap="square" lIns="0" tIns="0" rIns="0" bIns="0" rtlCol="0"/>
          <a:lstStyle/>
          <a:p>
            <a:endParaRPr sz="1350"/>
          </a:p>
        </p:txBody>
      </p:sp>
      <p:sp>
        <p:nvSpPr>
          <p:cNvPr id="22" name="object 22"/>
          <p:cNvSpPr txBox="1"/>
          <p:nvPr/>
        </p:nvSpPr>
        <p:spPr>
          <a:xfrm>
            <a:off x="7398068" y="1660208"/>
            <a:ext cx="876776" cy="830997"/>
          </a:xfrm>
          <a:prstGeom prst="rect">
            <a:avLst/>
          </a:prstGeom>
          <a:solidFill>
            <a:srgbClr val="C8F0FF"/>
          </a:solidFill>
          <a:ln w="28575">
            <a:solidFill>
              <a:srgbClr val="7E7E7E"/>
            </a:solidFill>
          </a:ln>
        </p:spPr>
        <p:txBody>
          <a:bodyPr vert="horz" wrap="square" lIns="0" tIns="0" rIns="0" bIns="0" rtlCol="0">
            <a:spAutoFit/>
          </a:bodyPr>
          <a:lstStyle/>
          <a:p>
            <a:pPr marL="84296" marR="80963" algn="ctr"/>
            <a:r>
              <a:rPr sz="1350" spc="-4" dirty="0">
                <a:solidFill>
                  <a:srgbClr val="404040"/>
                </a:solidFill>
                <a:latin typeface="Arial"/>
                <a:cs typeface="Arial"/>
              </a:rPr>
              <a:t>Im</a:t>
            </a:r>
            <a:r>
              <a:rPr sz="1350" spc="-8" dirty="0">
                <a:solidFill>
                  <a:srgbClr val="404040"/>
                </a:solidFill>
                <a:latin typeface="Arial"/>
                <a:cs typeface="Arial"/>
              </a:rPr>
              <a:t>p</a:t>
            </a:r>
            <a:r>
              <a:rPr sz="1350" dirty="0">
                <a:solidFill>
                  <a:srgbClr val="404040"/>
                </a:solidFill>
                <a:latin typeface="Arial"/>
                <a:cs typeface="Arial"/>
              </a:rPr>
              <a:t>r</a:t>
            </a:r>
            <a:r>
              <a:rPr sz="1350" spc="-8" dirty="0">
                <a:solidFill>
                  <a:srgbClr val="404040"/>
                </a:solidFill>
                <a:latin typeface="Arial"/>
                <a:cs typeface="Arial"/>
              </a:rPr>
              <a:t>oper u</a:t>
            </a:r>
            <a:r>
              <a:rPr sz="1350" dirty="0">
                <a:solidFill>
                  <a:srgbClr val="404040"/>
                </a:solidFill>
                <a:latin typeface="Arial"/>
                <a:cs typeface="Arial"/>
              </a:rPr>
              <a:t>se</a:t>
            </a:r>
            <a:r>
              <a:rPr sz="1350" spc="-4" dirty="0">
                <a:solidFill>
                  <a:srgbClr val="404040"/>
                </a:solidFill>
                <a:latin typeface="Arial"/>
                <a:cs typeface="Arial"/>
              </a:rPr>
              <a:t> </a:t>
            </a:r>
            <a:r>
              <a:rPr sz="1350" spc="-15" dirty="0">
                <a:solidFill>
                  <a:srgbClr val="404040"/>
                </a:solidFill>
                <a:latin typeface="Arial"/>
                <a:cs typeface="Arial"/>
              </a:rPr>
              <a:t>of</a:t>
            </a:r>
            <a:r>
              <a:rPr sz="1350" spc="-11" dirty="0">
                <a:solidFill>
                  <a:srgbClr val="404040"/>
                </a:solidFill>
                <a:latin typeface="Arial"/>
                <a:cs typeface="Arial"/>
              </a:rPr>
              <a:t> </a:t>
            </a:r>
            <a:r>
              <a:rPr sz="1350" spc="-4" dirty="0">
                <a:solidFill>
                  <a:srgbClr val="404040"/>
                </a:solidFill>
                <a:latin typeface="Arial"/>
                <a:cs typeface="Arial"/>
              </a:rPr>
              <a:t>fl</a:t>
            </a:r>
            <a:r>
              <a:rPr sz="1350" spc="-8" dirty="0">
                <a:solidFill>
                  <a:srgbClr val="404040"/>
                </a:solidFill>
                <a:latin typeface="Arial"/>
                <a:cs typeface="Arial"/>
              </a:rPr>
              <a:t>uo</a:t>
            </a:r>
            <a:r>
              <a:rPr sz="1350" dirty="0">
                <a:solidFill>
                  <a:srgbClr val="404040"/>
                </a:solidFill>
                <a:latin typeface="Arial"/>
                <a:cs typeface="Arial"/>
              </a:rPr>
              <a:t>r</a:t>
            </a:r>
            <a:r>
              <a:rPr sz="1350" spc="-4" dirty="0">
                <a:solidFill>
                  <a:srgbClr val="404040"/>
                </a:solidFill>
                <a:latin typeface="Arial"/>
                <a:cs typeface="Arial"/>
              </a:rPr>
              <a:t>i</a:t>
            </a:r>
            <a:r>
              <a:rPr sz="1350" spc="-8" dirty="0">
                <a:solidFill>
                  <a:srgbClr val="404040"/>
                </a:solidFill>
                <a:latin typeface="Arial"/>
                <a:cs typeface="Arial"/>
              </a:rPr>
              <a:t>de p</a:t>
            </a:r>
            <a:r>
              <a:rPr sz="1350" dirty="0">
                <a:solidFill>
                  <a:srgbClr val="404040"/>
                </a:solidFill>
                <a:latin typeface="Arial"/>
                <a:cs typeface="Arial"/>
              </a:rPr>
              <a:t>r</a:t>
            </a:r>
            <a:r>
              <a:rPr sz="1350" spc="-8" dirty="0">
                <a:solidFill>
                  <a:srgbClr val="404040"/>
                </a:solidFill>
                <a:latin typeface="Arial"/>
                <a:cs typeface="Arial"/>
              </a:rPr>
              <a:t>odu</a:t>
            </a:r>
            <a:r>
              <a:rPr sz="1350" dirty="0">
                <a:solidFill>
                  <a:srgbClr val="404040"/>
                </a:solidFill>
                <a:latin typeface="Arial"/>
                <a:cs typeface="Arial"/>
              </a:rPr>
              <a:t>c</a:t>
            </a:r>
            <a:r>
              <a:rPr sz="1350" spc="-4" dirty="0">
                <a:solidFill>
                  <a:srgbClr val="404040"/>
                </a:solidFill>
                <a:latin typeface="Arial"/>
                <a:cs typeface="Arial"/>
              </a:rPr>
              <a:t>t</a:t>
            </a:r>
            <a:r>
              <a:rPr sz="1350" dirty="0">
                <a:solidFill>
                  <a:srgbClr val="404040"/>
                </a:solidFill>
                <a:latin typeface="Arial"/>
                <a:cs typeface="Arial"/>
              </a:rPr>
              <a:t>s</a:t>
            </a:r>
            <a:endParaRPr sz="1350">
              <a:latin typeface="Arial"/>
              <a:cs typeface="Arial"/>
            </a:endParaRPr>
          </a:p>
        </p:txBody>
      </p:sp>
      <p:sp>
        <p:nvSpPr>
          <p:cNvPr id="23" name="object 23"/>
          <p:cNvSpPr/>
          <p:nvPr/>
        </p:nvSpPr>
        <p:spPr>
          <a:xfrm>
            <a:off x="6841480" y="4325078"/>
            <a:ext cx="679608" cy="110014"/>
          </a:xfrm>
          <a:custGeom>
            <a:avLst/>
            <a:gdLst/>
            <a:ahLst/>
            <a:cxnLst/>
            <a:rect l="l" t="t" r="r" b="b"/>
            <a:pathLst>
              <a:path w="906145" h="146685">
                <a:moveTo>
                  <a:pt x="906094" y="146545"/>
                </a:moveTo>
                <a:lnTo>
                  <a:pt x="0" y="0"/>
                </a:lnTo>
              </a:path>
            </a:pathLst>
          </a:custGeom>
          <a:ln w="57150">
            <a:solidFill>
              <a:srgbClr val="000000"/>
            </a:solidFill>
          </a:ln>
        </p:spPr>
        <p:txBody>
          <a:bodyPr wrap="square" lIns="0" tIns="0" rIns="0" bIns="0" rtlCol="0"/>
          <a:lstStyle/>
          <a:p>
            <a:endParaRPr sz="1350"/>
          </a:p>
        </p:txBody>
      </p:sp>
      <p:sp>
        <p:nvSpPr>
          <p:cNvPr id="24" name="object 24"/>
          <p:cNvSpPr/>
          <p:nvPr/>
        </p:nvSpPr>
        <p:spPr>
          <a:xfrm>
            <a:off x="6735697" y="4265032"/>
            <a:ext cx="137636" cy="127159"/>
          </a:xfrm>
          <a:custGeom>
            <a:avLst/>
            <a:gdLst/>
            <a:ahLst/>
            <a:cxnLst/>
            <a:rect l="l" t="t" r="r" b="b"/>
            <a:pathLst>
              <a:path w="183515" h="169545">
                <a:moveTo>
                  <a:pt x="182943" y="0"/>
                </a:moveTo>
                <a:lnTo>
                  <a:pt x="0" y="57251"/>
                </a:lnTo>
                <a:lnTo>
                  <a:pt x="155562" y="169252"/>
                </a:lnTo>
                <a:lnTo>
                  <a:pt x="182943" y="0"/>
                </a:lnTo>
                <a:close/>
              </a:path>
            </a:pathLst>
          </a:custGeom>
          <a:solidFill>
            <a:srgbClr val="000000"/>
          </a:solidFill>
        </p:spPr>
        <p:txBody>
          <a:bodyPr wrap="square" lIns="0" tIns="0" rIns="0" bIns="0" rtlCol="0"/>
          <a:lstStyle/>
          <a:p>
            <a:endParaRPr sz="1350"/>
          </a:p>
        </p:txBody>
      </p:sp>
      <p:sp>
        <p:nvSpPr>
          <p:cNvPr id="25" name="object 25"/>
          <p:cNvSpPr txBox="1"/>
          <p:nvPr/>
        </p:nvSpPr>
        <p:spPr>
          <a:xfrm>
            <a:off x="7442644" y="4302823"/>
            <a:ext cx="1016318" cy="623248"/>
          </a:xfrm>
          <a:prstGeom prst="rect">
            <a:avLst/>
          </a:prstGeom>
          <a:solidFill>
            <a:srgbClr val="C8F0FF"/>
          </a:solidFill>
          <a:ln w="28574">
            <a:solidFill>
              <a:srgbClr val="7E7E7E"/>
            </a:solidFill>
          </a:ln>
        </p:spPr>
        <p:txBody>
          <a:bodyPr vert="horz" wrap="square" lIns="0" tIns="0" rIns="0" bIns="0" rtlCol="0">
            <a:spAutoFit/>
          </a:bodyPr>
          <a:lstStyle/>
          <a:p>
            <a:pPr marL="63818" marR="59531" algn="ctr"/>
            <a:r>
              <a:rPr sz="1350" spc="-4" dirty="0">
                <a:solidFill>
                  <a:srgbClr val="404040"/>
                </a:solidFill>
                <a:latin typeface="Arial"/>
                <a:cs typeface="Arial"/>
              </a:rPr>
              <a:t>N</a:t>
            </a:r>
            <a:r>
              <a:rPr sz="1350" spc="-15" dirty="0">
                <a:solidFill>
                  <a:srgbClr val="404040"/>
                </a:solidFill>
                <a:latin typeface="Arial"/>
                <a:cs typeface="Arial"/>
              </a:rPr>
              <a:t>o</a:t>
            </a:r>
            <a:r>
              <a:rPr sz="1350" spc="-4" dirty="0">
                <a:solidFill>
                  <a:srgbClr val="404040"/>
                </a:solidFill>
                <a:latin typeface="Arial"/>
                <a:cs typeface="Arial"/>
              </a:rPr>
              <a:t>t</a:t>
            </a:r>
            <a:r>
              <a:rPr sz="1350" spc="4" dirty="0">
                <a:solidFill>
                  <a:srgbClr val="404040"/>
                </a:solidFill>
                <a:latin typeface="Arial"/>
                <a:cs typeface="Arial"/>
              </a:rPr>
              <a:t> </a:t>
            </a:r>
            <a:r>
              <a:rPr sz="1350" dirty="0">
                <a:solidFill>
                  <a:srgbClr val="404040"/>
                </a:solidFill>
                <a:latin typeface="Arial"/>
                <a:cs typeface="Arial"/>
              </a:rPr>
              <a:t>c</a:t>
            </a:r>
            <a:r>
              <a:rPr sz="1350" spc="-8" dirty="0">
                <a:solidFill>
                  <a:srgbClr val="404040"/>
                </a:solidFill>
                <a:latin typeface="Arial"/>
                <a:cs typeface="Arial"/>
              </a:rPr>
              <a:t>au</a:t>
            </a:r>
            <a:r>
              <a:rPr sz="1350" dirty="0">
                <a:solidFill>
                  <a:srgbClr val="404040"/>
                </a:solidFill>
                <a:latin typeface="Arial"/>
                <a:cs typeface="Arial"/>
              </a:rPr>
              <a:t>s</a:t>
            </a:r>
            <a:r>
              <a:rPr sz="1350" spc="-8" dirty="0">
                <a:solidFill>
                  <a:srgbClr val="404040"/>
                </a:solidFill>
                <a:latin typeface="Arial"/>
                <a:cs typeface="Arial"/>
              </a:rPr>
              <a:t>ed b</a:t>
            </a:r>
            <a:r>
              <a:rPr sz="1350" dirty="0">
                <a:solidFill>
                  <a:srgbClr val="404040"/>
                </a:solidFill>
                <a:latin typeface="Arial"/>
                <a:cs typeface="Arial"/>
              </a:rPr>
              <a:t>y </a:t>
            </a:r>
            <a:r>
              <a:rPr sz="1350" spc="-4" dirty="0">
                <a:solidFill>
                  <a:srgbClr val="404040"/>
                </a:solidFill>
                <a:latin typeface="Arial"/>
                <a:cs typeface="Arial"/>
              </a:rPr>
              <a:t>fl</a:t>
            </a:r>
            <a:r>
              <a:rPr sz="1350" spc="-8" dirty="0">
                <a:solidFill>
                  <a:srgbClr val="404040"/>
                </a:solidFill>
                <a:latin typeface="Arial"/>
                <a:cs typeface="Arial"/>
              </a:rPr>
              <a:t>uo</a:t>
            </a:r>
            <a:r>
              <a:rPr sz="1350" dirty="0">
                <a:solidFill>
                  <a:srgbClr val="404040"/>
                </a:solidFill>
                <a:latin typeface="Arial"/>
                <a:cs typeface="Arial"/>
              </a:rPr>
              <a:t>r</a:t>
            </a:r>
            <a:r>
              <a:rPr sz="1350" spc="-4" dirty="0">
                <a:solidFill>
                  <a:srgbClr val="404040"/>
                </a:solidFill>
                <a:latin typeface="Arial"/>
                <a:cs typeface="Arial"/>
              </a:rPr>
              <a:t>i</a:t>
            </a:r>
            <a:r>
              <a:rPr sz="1350" spc="-8" dirty="0">
                <a:solidFill>
                  <a:srgbClr val="404040"/>
                </a:solidFill>
                <a:latin typeface="Arial"/>
                <a:cs typeface="Arial"/>
              </a:rPr>
              <a:t>da</a:t>
            </a:r>
            <a:r>
              <a:rPr sz="1350" dirty="0">
                <a:solidFill>
                  <a:srgbClr val="404040"/>
                </a:solidFill>
                <a:latin typeface="Arial"/>
                <a:cs typeface="Arial"/>
              </a:rPr>
              <a:t>t</a:t>
            </a:r>
            <a:r>
              <a:rPr sz="1350" spc="-4" dirty="0">
                <a:solidFill>
                  <a:srgbClr val="404040"/>
                </a:solidFill>
                <a:latin typeface="Arial"/>
                <a:cs typeface="Arial"/>
              </a:rPr>
              <a:t>i</a:t>
            </a:r>
            <a:r>
              <a:rPr sz="1350" spc="-8" dirty="0">
                <a:solidFill>
                  <a:srgbClr val="404040"/>
                </a:solidFill>
                <a:latin typeface="Arial"/>
                <a:cs typeface="Arial"/>
              </a:rPr>
              <a:t>on</a:t>
            </a:r>
            <a:endParaRPr sz="1350">
              <a:latin typeface="Arial"/>
              <a:cs typeface="Arial"/>
            </a:endParaRPr>
          </a:p>
        </p:txBody>
      </p:sp>
      <p:sp>
        <p:nvSpPr>
          <p:cNvPr id="26" name="object 26"/>
          <p:cNvSpPr/>
          <p:nvPr/>
        </p:nvSpPr>
        <p:spPr>
          <a:xfrm>
            <a:off x="5577272" y="3701604"/>
            <a:ext cx="1384935" cy="964406"/>
          </a:xfrm>
          <a:custGeom>
            <a:avLst/>
            <a:gdLst/>
            <a:ahLst/>
            <a:cxnLst/>
            <a:rect l="l" t="t" r="r" b="b"/>
            <a:pathLst>
              <a:path w="1846579" h="1285875">
                <a:moveTo>
                  <a:pt x="1846427" y="1285557"/>
                </a:moveTo>
                <a:lnTo>
                  <a:pt x="0" y="0"/>
                </a:lnTo>
              </a:path>
            </a:pathLst>
          </a:custGeom>
          <a:ln w="44450">
            <a:solidFill>
              <a:srgbClr val="000000"/>
            </a:solidFill>
          </a:ln>
        </p:spPr>
        <p:txBody>
          <a:bodyPr wrap="square" lIns="0" tIns="0" rIns="0" bIns="0" rtlCol="0"/>
          <a:lstStyle/>
          <a:p>
            <a:endParaRPr sz="1350"/>
          </a:p>
        </p:txBody>
      </p:sp>
      <p:sp>
        <p:nvSpPr>
          <p:cNvPr id="27" name="object 27"/>
          <p:cNvSpPr/>
          <p:nvPr/>
        </p:nvSpPr>
        <p:spPr>
          <a:xfrm>
            <a:off x="5542976" y="3694747"/>
            <a:ext cx="1419225" cy="980599"/>
          </a:xfrm>
          <a:custGeom>
            <a:avLst/>
            <a:gdLst/>
            <a:ahLst/>
            <a:cxnLst/>
            <a:rect l="l" t="t" r="r" b="b"/>
            <a:pathLst>
              <a:path w="1892300" h="1307464">
                <a:moveTo>
                  <a:pt x="1891842" y="0"/>
                </a:moveTo>
                <a:lnTo>
                  <a:pt x="0" y="1307465"/>
                </a:lnTo>
              </a:path>
            </a:pathLst>
          </a:custGeom>
          <a:ln w="44450">
            <a:solidFill>
              <a:srgbClr val="000000"/>
            </a:solidFill>
          </a:ln>
        </p:spPr>
        <p:txBody>
          <a:bodyPr wrap="square" lIns="0" tIns="0" rIns="0" bIns="0" rtlCol="0"/>
          <a:lstStyle/>
          <a:p>
            <a:endParaRPr sz="1350"/>
          </a:p>
        </p:txBody>
      </p:sp>
      <p:sp>
        <p:nvSpPr>
          <p:cNvPr id="28" name="object 28"/>
          <p:cNvSpPr/>
          <p:nvPr/>
        </p:nvSpPr>
        <p:spPr>
          <a:xfrm>
            <a:off x="0" y="6000750"/>
            <a:ext cx="9144000" cy="0"/>
          </a:xfrm>
          <a:custGeom>
            <a:avLst/>
            <a:gdLst/>
            <a:ahLst/>
            <a:cxnLst/>
            <a:rect l="l" t="t" r="r" b="b"/>
            <a:pathLst>
              <a:path w="12192000">
                <a:moveTo>
                  <a:pt x="0" y="0"/>
                </a:moveTo>
                <a:lnTo>
                  <a:pt x="12192000" y="0"/>
                </a:lnTo>
              </a:path>
            </a:pathLst>
          </a:custGeom>
          <a:ln w="76200">
            <a:solidFill>
              <a:srgbClr val="DA0000"/>
            </a:solidFill>
          </a:ln>
        </p:spPr>
        <p:txBody>
          <a:bodyPr wrap="square" lIns="0" tIns="0" rIns="0" bIns="0" rtlCol="0"/>
          <a:lstStyle/>
          <a:p>
            <a:endParaRPr sz="135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76781" y="1818513"/>
            <a:ext cx="5831585" cy="3672458"/>
          </a:xfrm>
          <a:prstGeom prst="rect">
            <a:avLst/>
          </a:prstGeom>
          <a:blipFill>
            <a:blip r:embed="rId3" cstate="print"/>
            <a:stretch>
              <a:fillRect/>
            </a:stretch>
          </a:blipFill>
        </p:spPr>
        <p:txBody>
          <a:bodyPr wrap="square" lIns="0" tIns="0" rIns="0" bIns="0" rtlCol="0"/>
          <a:lstStyle/>
          <a:p>
            <a:endParaRPr sz="1350"/>
          </a:p>
        </p:txBody>
      </p:sp>
      <p:sp>
        <p:nvSpPr>
          <p:cNvPr id="3" name="object 3"/>
          <p:cNvSpPr/>
          <p:nvPr/>
        </p:nvSpPr>
        <p:spPr>
          <a:xfrm>
            <a:off x="1709928" y="1892808"/>
            <a:ext cx="5724525" cy="3565208"/>
          </a:xfrm>
          <a:custGeom>
            <a:avLst/>
            <a:gdLst/>
            <a:ahLst/>
            <a:cxnLst/>
            <a:rect l="l" t="t" r="r" b="b"/>
            <a:pathLst>
              <a:path w="7632700" h="4753610">
                <a:moveTo>
                  <a:pt x="0" y="0"/>
                </a:moveTo>
                <a:lnTo>
                  <a:pt x="7632192" y="0"/>
                </a:lnTo>
                <a:lnTo>
                  <a:pt x="7632192" y="4753356"/>
                </a:lnTo>
                <a:lnTo>
                  <a:pt x="0" y="4753356"/>
                </a:lnTo>
                <a:lnTo>
                  <a:pt x="0" y="0"/>
                </a:lnTo>
                <a:close/>
              </a:path>
            </a:pathLst>
          </a:custGeom>
          <a:solidFill>
            <a:srgbClr val="FFFFFF"/>
          </a:solidFill>
        </p:spPr>
        <p:txBody>
          <a:bodyPr wrap="square" lIns="0" tIns="0" rIns="0" bIns="0" rtlCol="0"/>
          <a:lstStyle/>
          <a:p>
            <a:endParaRPr sz="1350"/>
          </a:p>
        </p:txBody>
      </p:sp>
      <p:sp>
        <p:nvSpPr>
          <p:cNvPr id="4" name="object 4"/>
          <p:cNvSpPr/>
          <p:nvPr/>
        </p:nvSpPr>
        <p:spPr>
          <a:xfrm>
            <a:off x="1709928" y="1892808"/>
            <a:ext cx="5724525" cy="3565208"/>
          </a:xfrm>
          <a:custGeom>
            <a:avLst/>
            <a:gdLst/>
            <a:ahLst/>
            <a:cxnLst/>
            <a:rect l="l" t="t" r="r" b="b"/>
            <a:pathLst>
              <a:path w="7632700" h="4753610">
                <a:moveTo>
                  <a:pt x="0" y="0"/>
                </a:moveTo>
                <a:lnTo>
                  <a:pt x="7632192" y="0"/>
                </a:lnTo>
                <a:lnTo>
                  <a:pt x="7632192" y="4753356"/>
                </a:lnTo>
                <a:lnTo>
                  <a:pt x="0" y="4753356"/>
                </a:lnTo>
                <a:lnTo>
                  <a:pt x="0" y="0"/>
                </a:lnTo>
                <a:close/>
              </a:path>
            </a:pathLst>
          </a:custGeom>
          <a:ln w="12700">
            <a:solidFill>
              <a:srgbClr val="7E7E7E"/>
            </a:solidFill>
          </a:ln>
        </p:spPr>
        <p:txBody>
          <a:bodyPr wrap="square" lIns="0" tIns="0" rIns="0" bIns="0" rtlCol="0"/>
          <a:lstStyle/>
          <a:p>
            <a:endParaRPr sz="1350"/>
          </a:p>
        </p:txBody>
      </p:sp>
      <p:sp>
        <p:nvSpPr>
          <p:cNvPr id="5" name="object 5"/>
          <p:cNvSpPr txBox="1"/>
          <p:nvPr/>
        </p:nvSpPr>
        <p:spPr>
          <a:xfrm>
            <a:off x="1812798" y="1979676"/>
            <a:ext cx="5518785" cy="323165"/>
          </a:xfrm>
          <a:prstGeom prst="rect">
            <a:avLst/>
          </a:prstGeom>
          <a:solidFill>
            <a:srgbClr val="B8ECFF"/>
          </a:solidFill>
        </p:spPr>
        <p:txBody>
          <a:bodyPr vert="horz" wrap="square" lIns="0" tIns="0" rIns="0" bIns="0" rtlCol="0">
            <a:spAutoFit/>
          </a:bodyPr>
          <a:lstStyle/>
          <a:p>
            <a:pPr marL="824865"/>
            <a:r>
              <a:rPr sz="2100" b="1" spc="-23" dirty="0">
                <a:solidFill>
                  <a:srgbClr val="404040"/>
                </a:solidFill>
                <a:latin typeface="Arial"/>
                <a:cs typeface="Arial"/>
              </a:rPr>
              <a:t>W</a:t>
            </a:r>
            <a:r>
              <a:rPr sz="2100" b="1" spc="-19" dirty="0">
                <a:solidFill>
                  <a:srgbClr val="404040"/>
                </a:solidFill>
                <a:latin typeface="Arial"/>
                <a:cs typeface="Arial"/>
              </a:rPr>
              <a:t>h</a:t>
            </a:r>
            <a:r>
              <a:rPr sz="2100" b="1" spc="-8" dirty="0">
                <a:solidFill>
                  <a:srgbClr val="404040"/>
                </a:solidFill>
                <a:latin typeface="Arial"/>
                <a:cs typeface="Arial"/>
              </a:rPr>
              <a:t>i</a:t>
            </a:r>
            <a:r>
              <a:rPr sz="2100" b="1" spc="-11" dirty="0">
                <a:solidFill>
                  <a:srgbClr val="404040"/>
                </a:solidFill>
                <a:latin typeface="Arial"/>
                <a:cs typeface="Arial"/>
              </a:rPr>
              <a:t>c</a:t>
            </a:r>
            <a:r>
              <a:rPr sz="2100" b="1" spc="-15" dirty="0">
                <a:solidFill>
                  <a:srgbClr val="404040"/>
                </a:solidFill>
                <a:latin typeface="Arial"/>
                <a:cs typeface="Arial"/>
              </a:rPr>
              <a:t>h</a:t>
            </a:r>
            <a:r>
              <a:rPr sz="2100" b="1" spc="4" dirty="0">
                <a:solidFill>
                  <a:srgbClr val="404040"/>
                </a:solidFill>
                <a:latin typeface="Arial"/>
                <a:cs typeface="Arial"/>
              </a:rPr>
              <a:t> </a:t>
            </a:r>
            <a:r>
              <a:rPr sz="2100" b="1" spc="-19" dirty="0">
                <a:solidFill>
                  <a:srgbClr val="404040"/>
                </a:solidFill>
                <a:latin typeface="Arial"/>
                <a:cs typeface="Arial"/>
              </a:rPr>
              <a:t>wou</a:t>
            </a:r>
            <a:r>
              <a:rPr sz="2100" b="1" spc="-11" dirty="0">
                <a:solidFill>
                  <a:srgbClr val="404040"/>
                </a:solidFill>
                <a:latin typeface="Arial"/>
                <a:cs typeface="Arial"/>
              </a:rPr>
              <a:t>ld</a:t>
            </a:r>
            <a:r>
              <a:rPr sz="2100" b="1" spc="4" dirty="0">
                <a:solidFill>
                  <a:srgbClr val="404040"/>
                </a:solidFill>
                <a:latin typeface="Arial"/>
                <a:cs typeface="Arial"/>
              </a:rPr>
              <a:t> </a:t>
            </a:r>
            <a:r>
              <a:rPr sz="2100" b="1" spc="-41" dirty="0">
                <a:solidFill>
                  <a:srgbClr val="404040"/>
                </a:solidFill>
                <a:latin typeface="Arial"/>
                <a:cs typeface="Arial"/>
              </a:rPr>
              <a:t>y</a:t>
            </a:r>
            <a:r>
              <a:rPr sz="2100" b="1" spc="-19" dirty="0">
                <a:solidFill>
                  <a:srgbClr val="404040"/>
                </a:solidFill>
                <a:latin typeface="Arial"/>
                <a:cs typeface="Arial"/>
              </a:rPr>
              <a:t>o</a:t>
            </a:r>
            <a:r>
              <a:rPr sz="2100" b="1" spc="-15" dirty="0">
                <a:solidFill>
                  <a:srgbClr val="404040"/>
                </a:solidFill>
                <a:latin typeface="Arial"/>
                <a:cs typeface="Arial"/>
              </a:rPr>
              <a:t>u</a:t>
            </a:r>
            <a:r>
              <a:rPr sz="2100" b="1" spc="34" dirty="0">
                <a:solidFill>
                  <a:srgbClr val="404040"/>
                </a:solidFill>
                <a:latin typeface="Arial"/>
                <a:cs typeface="Arial"/>
              </a:rPr>
              <a:t> </a:t>
            </a:r>
            <a:r>
              <a:rPr sz="2100" b="1" spc="-11" dirty="0">
                <a:solidFill>
                  <a:srgbClr val="404040"/>
                </a:solidFill>
                <a:latin typeface="Arial"/>
                <a:cs typeface="Arial"/>
              </a:rPr>
              <a:t>ra</a:t>
            </a:r>
            <a:r>
              <a:rPr sz="2100" b="1" spc="-8" dirty="0">
                <a:solidFill>
                  <a:srgbClr val="404040"/>
                </a:solidFill>
                <a:latin typeface="Arial"/>
                <a:cs typeface="Arial"/>
              </a:rPr>
              <a:t>t</a:t>
            </a:r>
            <a:r>
              <a:rPr sz="2100" b="1" spc="-19" dirty="0">
                <a:solidFill>
                  <a:srgbClr val="404040"/>
                </a:solidFill>
                <a:latin typeface="Arial"/>
                <a:cs typeface="Arial"/>
              </a:rPr>
              <a:t>h</a:t>
            </a:r>
            <a:r>
              <a:rPr sz="2100" b="1" spc="-11" dirty="0">
                <a:solidFill>
                  <a:srgbClr val="404040"/>
                </a:solidFill>
                <a:latin typeface="Arial"/>
                <a:cs typeface="Arial"/>
              </a:rPr>
              <a:t>er</a:t>
            </a:r>
            <a:r>
              <a:rPr sz="2100" b="1" spc="4" dirty="0">
                <a:solidFill>
                  <a:srgbClr val="404040"/>
                </a:solidFill>
                <a:latin typeface="Arial"/>
                <a:cs typeface="Arial"/>
              </a:rPr>
              <a:t> </a:t>
            </a:r>
            <a:r>
              <a:rPr sz="2100" b="1" spc="-19" dirty="0">
                <a:solidFill>
                  <a:srgbClr val="404040"/>
                </a:solidFill>
                <a:latin typeface="Arial"/>
                <a:cs typeface="Arial"/>
              </a:rPr>
              <a:t>h</a:t>
            </a:r>
            <a:r>
              <a:rPr sz="2100" b="1" spc="-11" dirty="0">
                <a:solidFill>
                  <a:srgbClr val="404040"/>
                </a:solidFill>
                <a:latin typeface="Arial"/>
                <a:cs typeface="Arial"/>
              </a:rPr>
              <a:t>a</a:t>
            </a:r>
            <a:r>
              <a:rPr sz="2100" b="1" spc="-15" dirty="0">
                <a:solidFill>
                  <a:srgbClr val="404040"/>
                </a:solidFill>
                <a:latin typeface="Arial"/>
                <a:cs typeface="Arial"/>
              </a:rPr>
              <a:t>v</a:t>
            </a:r>
            <a:r>
              <a:rPr sz="2100" b="1" spc="-11" dirty="0">
                <a:solidFill>
                  <a:srgbClr val="404040"/>
                </a:solidFill>
                <a:latin typeface="Arial"/>
                <a:cs typeface="Arial"/>
              </a:rPr>
              <a:t>e</a:t>
            </a:r>
            <a:r>
              <a:rPr sz="2100" b="1" spc="-15" dirty="0">
                <a:solidFill>
                  <a:srgbClr val="404040"/>
                </a:solidFill>
                <a:latin typeface="Arial"/>
                <a:cs typeface="Arial"/>
              </a:rPr>
              <a:t>?</a:t>
            </a:r>
            <a:endParaRPr sz="2100">
              <a:latin typeface="Arial"/>
              <a:cs typeface="Arial"/>
            </a:endParaRPr>
          </a:p>
        </p:txBody>
      </p:sp>
      <p:sp>
        <p:nvSpPr>
          <p:cNvPr id="6" name="object 6"/>
          <p:cNvSpPr/>
          <p:nvPr/>
        </p:nvSpPr>
        <p:spPr>
          <a:xfrm>
            <a:off x="1812799" y="2890647"/>
            <a:ext cx="2391155" cy="1176146"/>
          </a:xfrm>
          <a:prstGeom prst="rect">
            <a:avLst/>
          </a:prstGeom>
          <a:blipFill>
            <a:blip r:embed="rId4" cstate="print"/>
            <a:stretch>
              <a:fillRect/>
            </a:stretch>
          </a:blipFill>
        </p:spPr>
        <p:txBody>
          <a:bodyPr wrap="square" lIns="0" tIns="0" rIns="0" bIns="0" rtlCol="0"/>
          <a:lstStyle/>
          <a:p>
            <a:endParaRPr sz="1350"/>
          </a:p>
        </p:txBody>
      </p:sp>
      <p:sp>
        <p:nvSpPr>
          <p:cNvPr id="7" name="object 7"/>
          <p:cNvSpPr/>
          <p:nvPr/>
        </p:nvSpPr>
        <p:spPr>
          <a:xfrm>
            <a:off x="1812799" y="4199383"/>
            <a:ext cx="2388860" cy="1174994"/>
          </a:xfrm>
          <a:prstGeom prst="rect">
            <a:avLst/>
          </a:prstGeom>
          <a:blipFill>
            <a:blip r:embed="rId5" cstate="print"/>
            <a:stretch>
              <a:fillRect/>
            </a:stretch>
          </a:blipFill>
        </p:spPr>
        <p:txBody>
          <a:bodyPr wrap="square" lIns="0" tIns="0" rIns="0" bIns="0" rtlCol="0"/>
          <a:lstStyle/>
          <a:p>
            <a:endParaRPr sz="1350"/>
          </a:p>
        </p:txBody>
      </p:sp>
      <p:sp>
        <p:nvSpPr>
          <p:cNvPr id="8" name="object 8"/>
          <p:cNvSpPr/>
          <p:nvPr/>
        </p:nvSpPr>
        <p:spPr>
          <a:xfrm>
            <a:off x="4920615" y="2946655"/>
            <a:ext cx="2408032" cy="1066418"/>
          </a:xfrm>
          <a:prstGeom prst="rect">
            <a:avLst/>
          </a:prstGeom>
          <a:blipFill>
            <a:blip r:embed="rId6" cstate="print"/>
            <a:stretch>
              <a:fillRect/>
            </a:stretch>
          </a:blipFill>
        </p:spPr>
        <p:txBody>
          <a:bodyPr wrap="square" lIns="0" tIns="0" rIns="0" bIns="0" rtlCol="0"/>
          <a:lstStyle/>
          <a:p>
            <a:endParaRPr sz="1350"/>
          </a:p>
        </p:txBody>
      </p:sp>
      <p:sp>
        <p:nvSpPr>
          <p:cNvPr id="9" name="object 9"/>
          <p:cNvSpPr/>
          <p:nvPr/>
        </p:nvSpPr>
        <p:spPr>
          <a:xfrm>
            <a:off x="4920615" y="4247389"/>
            <a:ext cx="2394584" cy="1078982"/>
          </a:xfrm>
          <a:prstGeom prst="rect">
            <a:avLst/>
          </a:prstGeom>
          <a:blipFill>
            <a:blip r:embed="rId7" cstate="print"/>
            <a:stretch>
              <a:fillRect/>
            </a:stretch>
          </a:blipFill>
        </p:spPr>
        <p:txBody>
          <a:bodyPr wrap="square" lIns="0" tIns="0" rIns="0" bIns="0" rtlCol="0"/>
          <a:lstStyle/>
          <a:p>
            <a:endParaRPr sz="1350"/>
          </a:p>
        </p:txBody>
      </p:sp>
      <p:sp>
        <p:nvSpPr>
          <p:cNvPr id="10" name="object 10"/>
          <p:cNvSpPr txBox="1"/>
          <p:nvPr/>
        </p:nvSpPr>
        <p:spPr>
          <a:xfrm>
            <a:off x="2477210" y="2546712"/>
            <a:ext cx="4482465" cy="323165"/>
          </a:xfrm>
          <a:prstGeom prst="rect">
            <a:avLst/>
          </a:prstGeom>
        </p:spPr>
        <p:txBody>
          <a:bodyPr vert="horz" wrap="square" lIns="0" tIns="0" rIns="0" bIns="0" rtlCol="0">
            <a:spAutoFit/>
          </a:bodyPr>
          <a:lstStyle/>
          <a:p>
            <a:pPr marL="9525">
              <a:tabLst>
                <a:tab pos="1872139" algn="l"/>
                <a:tab pos="2739866" algn="l"/>
              </a:tabLst>
            </a:pPr>
            <a:r>
              <a:rPr sz="2100" b="1" spc="-23" dirty="0">
                <a:solidFill>
                  <a:srgbClr val="585858"/>
                </a:solidFill>
                <a:latin typeface="Arial"/>
                <a:cs typeface="Arial"/>
              </a:rPr>
              <a:t>C</a:t>
            </a:r>
            <a:r>
              <a:rPr sz="2100" b="1" spc="-11" dirty="0">
                <a:solidFill>
                  <a:srgbClr val="585858"/>
                </a:solidFill>
                <a:latin typeface="Arial"/>
                <a:cs typeface="Arial"/>
              </a:rPr>
              <a:t>av</a:t>
            </a:r>
            <a:r>
              <a:rPr sz="2100" b="1" spc="-8" dirty="0">
                <a:solidFill>
                  <a:srgbClr val="585858"/>
                </a:solidFill>
                <a:latin typeface="Arial"/>
                <a:cs typeface="Arial"/>
              </a:rPr>
              <a:t>i</a:t>
            </a:r>
            <a:r>
              <a:rPr sz="2100" b="1" spc="-4" dirty="0">
                <a:solidFill>
                  <a:srgbClr val="585858"/>
                </a:solidFill>
                <a:latin typeface="Arial"/>
                <a:cs typeface="Arial"/>
              </a:rPr>
              <a:t>t</a:t>
            </a:r>
            <a:r>
              <a:rPr sz="2100" b="1" spc="-8" dirty="0">
                <a:solidFill>
                  <a:srgbClr val="585858"/>
                </a:solidFill>
                <a:latin typeface="Arial"/>
                <a:cs typeface="Arial"/>
              </a:rPr>
              <a:t>i</a:t>
            </a:r>
            <a:r>
              <a:rPr sz="2100" b="1" spc="-11" dirty="0">
                <a:solidFill>
                  <a:srgbClr val="585858"/>
                </a:solidFill>
                <a:latin typeface="Arial"/>
                <a:cs typeface="Arial"/>
              </a:rPr>
              <a:t>e</a:t>
            </a:r>
            <a:r>
              <a:rPr sz="2100" b="1" spc="-15" dirty="0">
                <a:solidFill>
                  <a:srgbClr val="585858"/>
                </a:solidFill>
                <a:latin typeface="Arial"/>
                <a:cs typeface="Arial"/>
              </a:rPr>
              <a:t>s</a:t>
            </a:r>
            <a:r>
              <a:rPr sz="2100" b="1" dirty="0">
                <a:solidFill>
                  <a:srgbClr val="585858"/>
                </a:solidFill>
                <a:latin typeface="Arial"/>
                <a:cs typeface="Arial"/>
              </a:rPr>
              <a:t>	</a:t>
            </a:r>
            <a:r>
              <a:rPr i="1" spc="4" dirty="0">
                <a:solidFill>
                  <a:srgbClr val="585858"/>
                </a:solidFill>
                <a:latin typeface="Arial"/>
                <a:cs typeface="Arial"/>
              </a:rPr>
              <a:t>O</a:t>
            </a:r>
            <a:r>
              <a:rPr i="1" dirty="0">
                <a:solidFill>
                  <a:srgbClr val="585858"/>
                </a:solidFill>
                <a:latin typeface="Arial"/>
                <a:cs typeface="Arial"/>
              </a:rPr>
              <a:t>R	</a:t>
            </a:r>
            <a:r>
              <a:rPr sz="2100" b="1" spc="-23" dirty="0">
                <a:solidFill>
                  <a:srgbClr val="585858"/>
                </a:solidFill>
                <a:latin typeface="Arial"/>
                <a:cs typeface="Arial"/>
              </a:rPr>
              <a:t>M</a:t>
            </a:r>
            <a:r>
              <a:rPr sz="2100" b="1" spc="-11" dirty="0">
                <a:solidFill>
                  <a:srgbClr val="585858"/>
                </a:solidFill>
                <a:latin typeface="Arial"/>
                <a:cs typeface="Arial"/>
              </a:rPr>
              <a:t>ild</a:t>
            </a:r>
            <a:r>
              <a:rPr sz="2100" b="1" spc="-4" dirty="0">
                <a:solidFill>
                  <a:srgbClr val="585858"/>
                </a:solidFill>
                <a:latin typeface="Arial"/>
                <a:cs typeface="Arial"/>
              </a:rPr>
              <a:t> f</a:t>
            </a:r>
            <a:r>
              <a:rPr sz="2100" b="1" spc="-8" dirty="0">
                <a:solidFill>
                  <a:srgbClr val="585858"/>
                </a:solidFill>
                <a:latin typeface="Arial"/>
                <a:cs typeface="Arial"/>
              </a:rPr>
              <a:t>l</a:t>
            </a:r>
            <a:r>
              <a:rPr sz="2100" b="1" spc="-19" dirty="0">
                <a:solidFill>
                  <a:srgbClr val="585858"/>
                </a:solidFill>
                <a:latin typeface="Arial"/>
                <a:cs typeface="Arial"/>
              </a:rPr>
              <a:t>uo</a:t>
            </a:r>
            <a:r>
              <a:rPr sz="2100" b="1" spc="-11" dirty="0">
                <a:solidFill>
                  <a:srgbClr val="585858"/>
                </a:solidFill>
                <a:latin typeface="Arial"/>
                <a:cs typeface="Arial"/>
              </a:rPr>
              <a:t>r</a:t>
            </a:r>
            <a:r>
              <a:rPr sz="2100" b="1" spc="-19" dirty="0">
                <a:solidFill>
                  <a:srgbClr val="585858"/>
                </a:solidFill>
                <a:latin typeface="Arial"/>
                <a:cs typeface="Arial"/>
              </a:rPr>
              <a:t>o</a:t>
            </a:r>
            <a:r>
              <a:rPr sz="2100" b="1" spc="-11" dirty="0">
                <a:solidFill>
                  <a:srgbClr val="585858"/>
                </a:solidFill>
                <a:latin typeface="Arial"/>
                <a:cs typeface="Arial"/>
              </a:rPr>
              <a:t>sis</a:t>
            </a:r>
            <a:endParaRPr sz="2100">
              <a:latin typeface="Arial"/>
              <a:cs typeface="Arial"/>
            </a:endParaRPr>
          </a:p>
        </p:txBody>
      </p:sp>
      <p:sp>
        <p:nvSpPr>
          <p:cNvPr id="13" name="object 13"/>
          <p:cNvSpPr/>
          <p:nvPr/>
        </p:nvSpPr>
        <p:spPr>
          <a:xfrm>
            <a:off x="1954530" y="860680"/>
            <a:ext cx="542924" cy="761237"/>
          </a:xfrm>
          <a:prstGeom prst="rect">
            <a:avLst/>
          </a:prstGeom>
          <a:blipFill>
            <a:blip r:embed="rId8" cstate="print"/>
            <a:stretch>
              <a:fillRect/>
            </a:stretch>
          </a:blipFill>
        </p:spPr>
        <p:txBody>
          <a:bodyPr wrap="square" lIns="0" tIns="0" rIns="0" bIns="0" rtlCol="0"/>
          <a:lstStyle/>
          <a:p>
            <a:endParaRPr sz="1350"/>
          </a:p>
        </p:txBody>
      </p:sp>
      <p:sp>
        <p:nvSpPr>
          <p:cNvPr id="15" name="object 15"/>
          <p:cNvSpPr/>
          <p:nvPr/>
        </p:nvSpPr>
        <p:spPr>
          <a:xfrm>
            <a:off x="3193543" y="857250"/>
            <a:ext cx="571499" cy="779526"/>
          </a:xfrm>
          <a:prstGeom prst="rect">
            <a:avLst/>
          </a:prstGeom>
          <a:blipFill>
            <a:blip r:embed="rId9" cstate="print"/>
            <a:stretch>
              <a:fillRect/>
            </a:stretch>
          </a:blipFill>
        </p:spPr>
        <p:txBody>
          <a:bodyPr wrap="square" lIns="0" tIns="0" rIns="0" bIns="0" rtlCol="0"/>
          <a:lstStyle/>
          <a:p>
            <a:endParaRPr sz="1350"/>
          </a:p>
        </p:txBody>
      </p:sp>
      <p:sp>
        <p:nvSpPr>
          <p:cNvPr id="18" name="object 18"/>
          <p:cNvSpPr/>
          <p:nvPr/>
        </p:nvSpPr>
        <p:spPr>
          <a:xfrm>
            <a:off x="5349239" y="857251"/>
            <a:ext cx="556640" cy="771524"/>
          </a:xfrm>
          <a:prstGeom prst="rect">
            <a:avLst/>
          </a:prstGeom>
          <a:blipFill>
            <a:blip r:embed="rId10" cstate="print"/>
            <a:stretch>
              <a:fillRect/>
            </a:stretch>
          </a:blipFill>
        </p:spPr>
        <p:txBody>
          <a:bodyPr wrap="square" lIns="0" tIns="0" rIns="0" bIns="0" rtlCol="0"/>
          <a:lstStyle/>
          <a:p>
            <a:endParaRPr sz="1350"/>
          </a:p>
        </p:txBody>
      </p:sp>
      <p:sp>
        <p:nvSpPr>
          <p:cNvPr id="20" name="object 20"/>
          <p:cNvSpPr txBox="1">
            <a:spLocks noGrp="1"/>
          </p:cNvSpPr>
          <p:nvPr>
            <p:ph type="title"/>
          </p:nvPr>
        </p:nvSpPr>
        <p:spPr>
          <a:xfrm>
            <a:off x="93033" y="300583"/>
            <a:ext cx="7822936" cy="461665"/>
          </a:xfrm>
          <a:prstGeom prst="rect">
            <a:avLst/>
          </a:prstGeom>
        </p:spPr>
        <p:txBody>
          <a:bodyPr vert="horz" wrap="square" lIns="0" tIns="0" rIns="0" bIns="0" rtlCol="0" anchor="ctr">
            <a:spAutoFit/>
          </a:bodyPr>
          <a:lstStyle/>
          <a:p>
            <a:pPr marL="9525"/>
            <a:r>
              <a:rPr lang="en-US" sz="3000" spc="-53" dirty="0"/>
              <a:t>D</a:t>
            </a:r>
            <a:r>
              <a:rPr sz="3000" spc="-49" dirty="0"/>
              <a:t>enta</a:t>
            </a:r>
            <a:r>
              <a:rPr sz="3000" spc="-11" dirty="0"/>
              <a:t>l</a:t>
            </a:r>
            <a:r>
              <a:rPr sz="3000" spc="-131" dirty="0"/>
              <a:t> </a:t>
            </a:r>
            <a:r>
              <a:rPr sz="3000" spc="-38" dirty="0"/>
              <a:t>f</a:t>
            </a:r>
            <a:r>
              <a:rPr sz="3000" spc="-34" dirty="0"/>
              <a:t>l</a:t>
            </a:r>
            <a:r>
              <a:rPr sz="3000" spc="-49" dirty="0"/>
              <a:t>uo</a:t>
            </a:r>
            <a:r>
              <a:rPr sz="3000" spc="-41" dirty="0"/>
              <a:t>r</a:t>
            </a:r>
            <a:r>
              <a:rPr sz="3000" spc="-49" dirty="0"/>
              <a:t>os</a:t>
            </a:r>
            <a:r>
              <a:rPr sz="3000" spc="-34" dirty="0"/>
              <a:t>i</a:t>
            </a:r>
            <a:r>
              <a:rPr sz="3000" spc="-19" dirty="0"/>
              <a:t>s</a:t>
            </a:r>
            <a:r>
              <a:rPr sz="3000" spc="-75" dirty="0"/>
              <a:t> </a:t>
            </a:r>
            <a:endParaRPr sz="3000" dirty="0"/>
          </a:p>
        </p:txBody>
      </p:sp>
      <p:sp>
        <p:nvSpPr>
          <p:cNvPr id="21" name="object 21"/>
          <p:cNvSpPr/>
          <p:nvPr/>
        </p:nvSpPr>
        <p:spPr>
          <a:xfrm>
            <a:off x="0" y="5987033"/>
            <a:ext cx="9144000" cy="0"/>
          </a:xfrm>
          <a:custGeom>
            <a:avLst/>
            <a:gdLst/>
            <a:ahLst/>
            <a:cxnLst/>
            <a:rect l="l" t="t" r="r" b="b"/>
            <a:pathLst>
              <a:path w="12192000">
                <a:moveTo>
                  <a:pt x="0" y="0"/>
                </a:moveTo>
                <a:lnTo>
                  <a:pt x="12192000" y="0"/>
                </a:lnTo>
              </a:path>
            </a:pathLst>
          </a:custGeom>
          <a:ln w="76200">
            <a:solidFill>
              <a:srgbClr val="DA0000"/>
            </a:solidFill>
          </a:ln>
        </p:spPr>
        <p:txBody>
          <a:bodyPr wrap="square" lIns="0" tIns="0" rIns="0" bIns="0" rtlCol="0"/>
          <a:lstStyle/>
          <a:p>
            <a:endParaRPr sz="135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28600" y="354437"/>
            <a:ext cx="8119492" cy="461665"/>
          </a:xfrm>
          <a:prstGeom prst="rect">
            <a:avLst/>
          </a:prstGeom>
        </p:spPr>
        <p:txBody>
          <a:bodyPr vert="horz" wrap="square" lIns="0" tIns="0" rIns="0" bIns="0" rtlCol="0" anchor="ctr">
            <a:spAutoFit/>
          </a:bodyPr>
          <a:lstStyle/>
          <a:p>
            <a:pPr marL="22860"/>
            <a:r>
              <a:rPr sz="3000" spc="-49" dirty="0"/>
              <a:t>Th</a:t>
            </a:r>
            <a:r>
              <a:rPr sz="3000" spc="-19" dirty="0"/>
              <a:t>e</a:t>
            </a:r>
            <a:r>
              <a:rPr sz="3000" spc="-68" dirty="0"/>
              <a:t> </a:t>
            </a:r>
            <a:r>
              <a:rPr sz="3000" spc="-53" dirty="0"/>
              <a:t>e</a:t>
            </a:r>
            <a:r>
              <a:rPr sz="3000" spc="-49" dirty="0"/>
              <a:t>a</a:t>
            </a:r>
            <a:r>
              <a:rPr sz="3000" spc="-38" dirty="0"/>
              <a:t>rl</a:t>
            </a:r>
            <a:r>
              <a:rPr sz="3000" spc="-19" dirty="0"/>
              <a:t>y</a:t>
            </a:r>
            <a:r>
              <a:rPr sz="3000" spc="-64" dirty="0"/>
              <a:t> </a:t>
            </a:r>
            <a:r>
              <a:rPr sz="3000" spc="-49" dirty="0"/>
              <a:t>s</a:t>
            </a:r>
            <a:r>
              <a:rPr sz="3000" spc="-38" dirty="0"/>
              <a:t>t</a:t>
            </a:r>
            <a:r>
              <a:rPr sz="3000" spc="-49" dirty="0"/>
              <a:t>ud</a:t>
            </a:r>
            <a:r>
              <a:rPr sz="3000" spc="-34" dirty="0"/>
              <a:t>i</a:t>
            </a:r>
            <a:r>
              <a:rPr sz="3000" spc="-53" dirty="0"/>
              <a:t>e</a:t>
            </a:r>
            <a:r>
              <a:rPr sz="3000" spc="-19" dirty="0"/>
              <a:t>s</a:t>
            </a:r>
            <a:r>
              <a:rPr sz="3000" spc="-64" dirty="0"/>
              <a:t> </a:t>
            </a:r>
            <a:r>
              <a:rPr sz="3000" spc="-38" dirty="0"/>
              <a:t>t</a:t>
            </a:r>
            <a:r>
              <a:rPr sz="3000" spc="-49" dirty="0"/>
              <a:t>oo</a:t>
            </a:r>
            <a:r>
              <a:rPr sz="3000" spc="-19" dirty="0"/>
              <a:t>k</a:t>
            </a:r>
            <a:r>
              <a:rPr sz="3000" spc="-64" dirty="0"/>
              <a:t> </a:t>
            </a:r>
            <a:r>
              <a:rPr sz="3000" spc="-49" dirty="0"/>
              <a:t>s</a:t>
            </a:r>
            <a:r>
              <a:rPr sz="3000" spc="-53" dirty="0"/>
              <a:t>a</a:t>
            </a:r>
            <a:r>
              <a:rPr sz="3000" spc="-38" dirty="0"/>
              <a:t>f</a:t>
            </a:r>
            <a:r>
              <a:rPr sz="3000" spc="-49" dirty="0"/>
              <a:t>e</a:t>
            </a:r>
            <a:r>
              <a:rPr sz="3000" spc="-38" dirty="0"/>
              <a:t>t</a:t>
            </a:r>
            <a:r>
              <a:rPr sz="3000" spc="-19" dirty="0"/>
              <a:t>y</a:t>
            </a:r>
            <a:r>
              <a:rPr sz="3000" spc="-56" dirty="0"/>
              <a:t> </a:t>
            </a:r>
            <a:r>
              <a:rPr sz="3000" spc="-53" dirty="0"/>
              <a:t>s</a:t>
            </a:r>
            <a:r>
              <a:rPr sz="3000" spc="-49" dirty="0"/>
              <a:t>e</a:t>
            </a:r>
            <a:r>
              <a:rPr sz="3000" spc="-41" dirty="0"/>
              <a:t>r</a:t>
            </a:r>
            <a:r>
              <a:rPr sz="3000" spc="-34" dirty="0"/>
              <a:t>i</a:t>
            </a:r>
            <a:r>
              <a:rPr sz="3000" spc="-49" dirty="0"/>
              <a:t>ous</a:t>
            </a:r>
            <a:r>
              <a:rPr sz="3000" spc="-38" dirty="0"/>
              <a:t>l</a:t>
            </a:r>
            <a:r>
              <a:rPr sz="3000" spc="-19" dirty="0"/>
              <a:t>y</a:t>
            </a:r>
            <a:endParaRPr sz="3000" dirty="0"/>
          </a:p>
        </p:txBody>
      </p:sp>
      <p:sp>
        <p:nvSpPr>
          <p:cNvPr id="4" name="object 4"/>
          <p:cNvSpPr txBox="1"/>
          <p:nvPr/>
        </p:nvSpPr>
        <p:spPr>
          <a:xfrm>
            <a:off x="7238946" y="5326398"/>
            <a:ext cx="1255395" cy="433132"/>
          </a:xfrm>
          <a:prstGeom prst="rect">
            <a:avLst/>
          </a:prstGeom>
        </p:spPr>
        <p:txBody>
          <a:bodyPr vert="horz" wrap="square" lIns="0" tIns="0" rIns="0" bIns="0" rtlCol="0">
            <a:spAutoFit/>
          </a:bodyPr>
          <a:lstStyle/>
          <a:p>
            <a:pPr marL="9525" marR="3810"/>
            <a:r>
              <a:rPr sz="563" i="1" dirty="0">
                <a:solidFill>
                  <a:srgbClr val="252525"/>
                </a:solidFill>
                <a:latin typeface="Arial"/>
                <a:cs typeface="Arial"/>
              </a:rPr>
              <a:t>(</a:t>
            </a:r>
            <a:r>
              <a:rPr sz="563" b="1" i="1" spc="-4" dirty="0">
                <a:solidFill>
                  <a:srgbClr val="252525"/>
                </a:solidFill>
                <a:latin typeface="Arial"/>
                <a:cs typeface="Arial"/>
              </a:rPr>
              <a:t>S</a:t>
            </a:r>
            <a:r>
              <a:rPr sz="563" b="1" i="1" spc="-8" dirty="0">
                <a:solidFill>
                  <a:srgbClr val="252525"/>
                </a:solidFill>
                <a:latin typeface="Arial"/>
                <a:cs typeface="Arial"/>
              </a:rPr>
              <a:t>ou</a:t>
            </a:r>
            <a:r>
              <a:rPr sz="563" b="1" i="1" spc="4" dirty="0">
                <a:solidFill>
                  <a:srgbClr val="252525"/>
                </a:solidFill>
                <a:latin typeface="Arial"/>
                <a:cs typeface="Arial"/>
              </a:rPr>
              <a:t>r</a:t>
            </a:r>
            <a:r>
              <a:rPr sz="563" b="1" i="1" spc="-4" dirty="0">
                <a:solidFill>
                  <a:srgbClr val="252525"/>
                </a:solidFill>
                <a:latin typeface="Arial"/>
                <a:cs typeface="Arial"/>
              </a:rPr>
              <a:t>ce</a:t>
            </a:r>
            <a:r>
              <a:rPr sz="563" b="1" i="1" dirty="0">
                <a:solidFill>
                  <a:srgbClr val="252525"/>
                </a:solidFill>
                <a:latin typeface="Arial"/>
                <a:cs typeface="Arial"/>
              </a:rPr>
              <a:t>:</a:t>
            </a:r>
            <a:r>
              <a:rPr sz="563" b="1" i="1" spc="-15" dirty="0">
                <a:solidFill>
                  <a:srgbClr val="252525"/>
                </a:solidFill>
                <a:latin typeface="Arial"/>
                <a:cs typeface="Arial"/>
              </a:rPr>
              <a:t> </a:t>
            </a:r>
            <a:r>
              <a:rPr sz="563" i="1" spc="-8" dirty="0">
                <a:solidFill>
                  <a:srgbClr val="252525"/>
                </a:solidFill>
                <a:latin typeface="Arial"/>
                <a:cs typeface="Arial"/>
              </a:rPr>
              <a:t>F</a:t>
            </a:r>
            <a:r>
              <a:rPr sz="563" i="1" spc="4" dirty="0">
                <a:solidFill>
                  <a:srgbClr val="252525"/>
                </a:solidFill>
                <a:latin typeface="Arial"/>
                <a:cs typeface="Arial"/>
              </a:rPr>
              <a:t>.</a:t>
            </a:r>
            <a:r>
              <a:rPr sz="563" i="1" dirty="0">
                <a:solidFill>
                  <a:srgbClr val="252525"/>
                </a:solidFill>
                <a:latin typeface="Arial"/>
                <a:cs typeface="Arial"/>
              </a:rPr>
              <a:t>A. Ar</a:t>
            </a:r>
            <a:r>
              <a:rPr sz="563" i="1" spc="-4" dirty="0">
                <a:solidFill>
                  <a:srgbClr val="252525"/>
                </a:solidFill>
                <a:latin typeface="Arial"/>
                <a:cs typeface="Arial"/>
              </a:rPr>
              <a:t>nold</a:t>
            </a:r>
            <a:r>
              <a:rPr sz="563" i="1" dirty="0">
                <a:solidFill>
                  <a:srgbClr val="252525"/>
                </a:solidFill>
                <a:latin typeface="Arial"/>
                <a:cs typeface="Arial"/>
              </a:rPr>
              <a:t>,</a:t>
            </a:r>
            <a:r>
              <a:rPr sz="563" i="1" spc="-19" dirty="0">
                <a:solidFill>
                  <a:srgbClr val="252525"/>
                </a:solidFill>
                <a:latin typeface="Arial"/>
                <a:cs typeface="Arial"/>
              </a:rPr>
              <a:t> </a:t>
            </a:r>
            <a:r>
              <a:rPr sz="563" i="1" spc="4" dirty="0">
                <a:solidFill>
                  <a:srgbClr val="252525"/>
                </a:solidFill>
                <a:latin typeface="Arial"/>
                <a:cs typeface="Arial"/>
              </a:rPr>
              <a:t>J</a:t>
            </a:r>
            <a:r>
              <a:rPr sz="563" i="1" dirty="0">
                <a:solidFill>
                  <a:srgbClr val="252525"/>
                </a:solidFill>
                <a:latin typeface="Arial"/>
                <a:cs typeface="Arial"/>
              </a:rPr>
              <a:t>r</a:t>
            </a:r>
            <a:r>
              <a:rPr sz="563" i="1" spc="4" dirty="0">
                <a:solidFill>
                  <a:srgbClr val="252525"/>
                </a:solidFill>
                <a:latin typeface="Arial"/>
                <a:cs typeface="Arial"/>
              </a:rPr>
              <a:t>.</a:t>
            </a:r>
            <a:r>
              <a:rPr sz="563" i="1" dirty="0">
                <a:solidFill>
                  <a:srgbClr val="252525"/>
                </a:solidFill>
                <a:latin typeface="Arial"/>
                <a:cs typeface="Arial"/>
              </a:rPr>
              <a:t>,</a:t>
            </a:r>
            <a:r>
              <a:rPr sz="563" i="1" spc="-11" dirty="0">
                <a:solidFill>
                  <a:srgbClr val="252525"/>
                </a:solidFill>
                <a:latin typeface="Arial"/>
                <a:cs typeface="Arial"/>
              </a:rPr>
              <a:t> </a:t>
            </a:r>
            <a:r>
              <a:rPr sz="563" i="1" dirty="0">
                <a:solidFill>
                  <a:srgbClr val="252525"/>
                </a:solidFill>
                <a:latin typeface="Arial"/>
                <a:cs typeface="Arial"/>
              </a:rPr>
              <a:t>“Gr</a:t>
            </a:r>
            <a:r>
              <a:rPr sz="563" i="1" spc="-4" dirty="0">
                <a:solidFill>
                  <a:srgbClr val="252525"/>
                </a:solidFill>
                <a:latin typeface="Arial"/>
                <a:cs typeface="Arial"/>
              </a:rPr>
              <a:t>and </a:t>
            </a:r>
            <a:r>
              <a:rPr sz="563" i="1" spc="-8" dirty="0">
                <a:solidFill>
                  <a:srgbClr val="252525"/>
                </a:solidFill>
                <a:latin typeface="Arial"/>
                <a:cs typeface="Arial"/>
              </a:rPr>
              <a:t>R</a:t>
            </a:r>
            <a:r>
              <a:rPr sz="563" i="1" spc="-4" dirty="0">
                <a:solidFill>
                  <a:srgbClr val="252525"/>
                </a:solidFill>
                <a:latin typeface="Arial"/>
                <a:cs typeface="Arial"/>
              </a:rPr>
              <a:t>ap</a:t>
            </a:r>
            <a:r>
              <a:rPr sz="563" i="1" dirty="0">
                <a:solidFill>
                  <a:srgbClr val="252525"/>
                </a:solidFill>
                <a:latin typeface="Arial"/>
                <a:cs typeface="Arial"/>
              </a:rPr>
              <a:t>i</a:t>
            </a:r>
            <a:r>
              <a:rPr sz="563" i="1" spc="-4" dirty="0">
                <a:solidFill>
                  <a:srgbClr val="252525"/>
                </a:solidFill>
                <a:latin typeface="Arial"/>
                <a:cs typeface="Arial"/>
              </a:rPr>
              <a:t>d</a:t>
            </a:r>
            <a:r>
              <a:rPr sz="563" i="1" dirty="0">
                <a:solidFill>
                  <a:srgbClr val="252525"/>
                </a:solidFill>
                <a:latin typeface="Arial"/>
                <a:cs typeface="Arial"/>
              </a:rPr>
              <a:t>s</a:t>
            </a:r>
            <a:r>
              <a:rPr sz="563" i="1" spc="-26" dirty="0">
                <a:solidFill>
                  <a:srgbClr val="252525"/>
                </a:solidFill>
                <a:latin typeface="Arial"/>
                <a:cs typeface="Arial"/>
              </a:rPr>
              <a:t> </a:t>
            </a:r>
            <a:r>
              <a:rPr sz="563" i="1" spc="-8" dirty="0">
                <a:solidFill>
                  <a:srgbClr val="252525"/>
                </a:solidFill>
                <a:latin typeface="Arial"/>
                <a:cs typeface="Arial"/>
              </a:rPr>
              <a:t>F</a:t>
            </a:r>
            <a:r>
              <a:rPr sz="563" i="1" dirty="0">
                <a:solidFill>
                  <a:srgbClr val="252525"/>
                </a:solidFill>
                <a:latin typeface="Arial"/>
                <a:cs typeface="Arial"/>
              </a:rPr>
              <a:t>l</a:t>
            </a:r>
            <a:r>
              <a:rPr sz="563" i="1" spc="-4" dirty="0">
                <a:solidFill>
                  <a:srgbClr val="252525"/>
                </a:solidFill>
                <a:latin typeface="Arial"/>
                <a:cs typeface="Arial"/>
              </a:rPr>
              <a:t>uo</a:t>
            </a:r>
            <a:r>
              <a:rPr sz="563" i="1" dirty="0">
                <a:solidFill>
                  <a:srgbClr val="252525"/>
                </a:solidFill>
                <a:latin typeface="Arial"/>
                <a:cs typeface="Arial"/>
              </a:rPr>
              <a:t>ri</a:t>
            </a:r>
            <a:r>
              <a:rPr sz="563" i="1" spc="-4" dirty="0">
                <a:solidFill>
                  <a:srgbClr val="252525"/>
                </a:solidFill>
                <a:latin typeface="Arial"/>
                <a:cs typeface="Arial"/>
              </a:rPr>
              <a:t>da</a:t>
            </a:r>
            <a:r>
              <a:rPr sz="563" i="1" spc="4" dirty="0">
                <a:solidFill>
                  <a:srgbClr val="252525"/>
                </a:solidFill>
                <a:latin typeface="Arial"/>
                <a:cs typeface="Arial"/>
              </a:rPr>
              <a:t>t</a:t>
            </a:r>
            <a:r>
              <a:rPr sz="563" i="1" dirty="0">
                <a:solidFill>
                  <a:srgbClr val="252525"/>
                </a:solidFill>
                <a:latin typeface="Arial"/>
                <a:cs typeface="Arial"/>
              </a:rPr>
              <a:t>i</a:t>
            </a:r>
            <a:r>
              <a:rPr sz="563" i="1" spc="-11" dirty="0">
                <a:solidFill>
                  <a:srgbClr val="252525"/>
                </a:solidFill>
                <a:latin typeface="Arial"/>
                <a:cs typeface="Arial"/>
              </a:rPr>
              <a:t>o</a:t>
            </a:r>
            <a:r>
              <a:rPr sz="563" i="1" dirty="0">
                <a:solidFill>
                  <a:srgbClr val="252525"/>
                </a:solidFill>
                <a:latin typeface="Arial"/>
                <a:cs typeface="Arial"/>
              </a:rPr>
              <a:t>n</a:t>
            </a:r>
            <a:r>
              <a:rPr sz="563" i="1" spc="-34" dirty="0">
                <a:solidFill>
                  <a:srgbClr val="252525"/>
                </a:solidFill>
                <a:latin typeface="Arial"/>
                <a:cs typeface="Arial"/>
              </a:rPr>
              <a:t> </a:t>
            </a:r>
            <a:r>
              <a:rPr sz="563" i="1" spc="-4" dirty="0">
                <a:solidFill>
                  <a:srgbClr val="252525"/>
                </a:solidFill>
                <a:latin typeface="Arial"/>
                <a:cs typeface="Arial"/>
              </a:rPr>
              <a:t>S</a:t>
            </a:r>
            <a:r>
              <a:rPr sz="563" i="1" spc="4" dirty="0">
                <a:solidFill>
                  <a:srgbClr val="252525"/>
                </a:solidFill>
                <a:latin typeface="Arial"/>
                <a:cs typeface="Arial"/>
              </a:rPr>
              <a:t>t</a:t>
            </a:r>
            <a:r>
              <a:rPr sz="563" i="1" spc="-4" dirty="0">
                <a:solidFill>
                  <a:srgbClr val="252525"/>
                </a:solidFill>
                <a:latin typeface="Arial"/>
                <a:cs typeface="Arial"/>
              </a:rPr>
              <a:t>ud</a:t>
            </a:r>
            <a:r>
              <a:rPr sz="563" i="1" spc="4" dirty="0">
                <a:solidFill>
                  <a:srgbClr val="252525"/>
                </a:solidFill>
                <a:latin typeface="Arial"/>
                <a:cs typeface="Arial"/>
              </a:rPr>
              <a:t>y</a:t>
            </a:r>
            <a:r>
              <a:rPr sz="563" i="1" dirty="0">
                <a:solidFill>
                  <a:srgbClr val="252525"/>
                </a:solidFill>
                <a:latin typeface="Arial"/>
                <a:cs typeface="Arial"/>
              </a:rPr>
              <a:t>-</a:t>
            </a:r>
            <a:r>
              <a:rPr sz="563" i="1" spc="-8" dirty="0">
                <a:solidFill>
                  <a:srgbClr val="252525"/>
                </a:solidFill>
                <a:latin typeface="Arial"/>
                <a:cs typeface="Arial"/>
              </a:rPr>
              <a:t>R</a:t>
            </a:r>
            <a:r>
              <a:rPr sz="563" i="1" spc="-11" dirty="0">
                <a:solidFill>
                  <a:srgbClr val="252525"/>
                </a:solidFill>
                <a:latin typeface="Arial"/>
                <a:cs typeface="Arial"/>
              </a:rPr>
              <a:t>e</a:t>
            </a:r>
            <a:r>
              <a:rPr sz="563" i="1" spc="4" dirty="0">
                <a:solidFill>
                  <a:srgbClr val="252525"/>
                </a:solidFill>
                <a:latin typeface="Arial"/>
                <a:cs typeface="Arial"/>
              </a:rPr>
              <a:t>s</a:t>
            </a:r>
            <a:r>
              <a:rPr sz="563" i="1" spc="-11" dirty="0">
                <a:solidFill>
                  <a:srgbClr val="252525"/>
                </a:solidFill>
                <a:latin typeface="Arial"/>
                <a:cs typeface="Arial"/>
              </a:rPr>
              <a:t>u</a:t>
            </a:r>
            <a:r>
              <a:rPr sz="563" i="1" dirty="0">
                <a:solidFill>
                  <a:srgbClr val="252525"/>
                </a:solidFill>
                <a:latin typeface="Arial"/>
                <a:cs typeface="Arial"/>
              </a:rPr>
              <a:t>l</a:t>
            </a:r>
            <a:r>
              <a:rPr sz="563" i="1" spc="-8" dirty="0">
                <a:solidFill>
                  <a:srgbClr val="252525"/>
                </a:solidFill>
                <a:latin typeface="Arial"/>
                <a:cs typeface="Arial"/>
              </a:rPr>
              <a:t>t</a:t>
            </a:r>
            <a:r>
              <a:rPr sz="563" i="1" dirty="0">
                <a:solidFill>
                  <a:srgbClr val="252525"/>
                </a:solidFill>
                <a:latin typeface="Arial"/>
                <a:cs typeface="Arial"/>
              </a:rPr>
              <a:t>s </a:t>
            </a:r>
            <a:r>
              <a:rPr sz="563" i="1" spc="-4" dirty="0">
                <a:solidFill>
                  <a:srgbClr val="252525"/>
                </a:solidFill>
                <a:latin typeface="Arial"/>
                <a:cs typeface="Arial"/>
              </a:rPr>
              <a:t>Pe</a:t>
            </a:r>
            <a:r>
              <a:rPr sz="563" i="1" dirty="0">
                <a:solidFill>
                  <a:srgbClr val="252525"/>
                </a:solidFill>
                <a:latin typeface="Arial"/>
                <a:cs typeface="Arial"/>
              </a:rPr>
              <a:t>r</a:t>
            </a:r>
            <a:r>
              <a:rPr sz="563" i="1" spc="4" dirty="0">
                <a:solidFill>
                  <a:srgbClr val="252525"/>
                </a:solidFill>
                <a:latin typeface="Arial"/>
                <a:cs typeface="Arial"/>
              </a:rPr>
              <a:t>t</a:t>
            </a:r>
            <a:r>
              <a:rPr sz="563" i="1" spc="-4" dirty="0">
                <a:solidFill>
                  <a:srgbClr val="252525"/>
                </a:solidFill>
                <a:latin typeface="Arial"/>
                <a:cs typeface="Arial"/>
              </a:rPr>
              <a:t>a</a:t>
            </a:r>
            <a:r>
              <a:rPr sz="563" i="1" dirty="0">
                <a:solidFill>
                  <a:srgbClr val="252525"/>
                </a:solidFill>
                <a:latin typeface="Arial"/>
                <a:cs typeface="Arial"/>
              </a:rPr>
              <a:t>i</a:t>
            </a:r>
            <a:r>
              <a:rPr sz="563" i="1" spc="-4" dirty="0">
                <a:solidFill>
                  <a:srgbClr val="252525"/>
                </a:solidFill>
                <a:latin typeface="Arial"/>
                <a:cs typeface="Arial"/>
              </a:rPr>
              <a:t>n</a:t>
            </a:r>
            <a:r>
              <a:rPr sz="563" i="1" spc="-11" dirty="0">
                <a:solidFill>
                  <a:srgbClr val="252525"/>
                </a:solidFill>
                <a:latin typeface="Arial"/>
                <a:cs typeface="Arial"/>
              </a:rPr>
              <a:t>i</a:t>
            </a:r>
            <a:r>
              <a:rPr sz="563" i="1" spc="-4" dirty="0">
                <a:solidFill>
                  <a:srgbClr val="252525"/>
                </a:solidFill>
                <a:latin typeface="Arial"/>
                <a:cs typeface="Arial"/>
              </a:rPr>
              <a:t>n</a:t>
            </a:r>
            <a:r>
              <a:rPr sz="563" i="1" dirty="0">
                <a:solidFill>
                  <a:srgbClr val="252525"/>
                </a:solidFill>
                <a:latin typeface="Arial"/>
                <a:cs typeface="Arial"/>
              </a:rPr>
              <a:t>g</a:t>
            </a:r>
            <a:r>
              <a:rPr sz="563" i="1" spc="-34" dirty="0">
                <a:solidFill>
                  <a:srgbClr val="252525"/>
                </a:solidFill>
                <a:latin typeface="Arial"/>
                <a:cs typeface="Arial"/>
              </a:rPr>
              <a:t> </a:t>
            </a:r>
            <a:r>
              <a:rPr sz="563" i="1" spc="4" dirty="0">
                <a:solidFill>
                  <a:srgbClr val="252525"/>
                </a:solidFill>
                <a:latin typeface="Arial"/>
                <a:cs typeface="Arial"/>
              </a:rPr>
              <a:t>t</a:t>
            </a:r>
            <a:r>
              <a:rPr sz="563" i="1" dirty="0">
                <a:solidFill>
                  <a:srgbClr val="252525"/>
                </a:solidFill>
                <a:latin typeface="Arial"/>
                <a:cs typeface="Arial"/>
              </a:rPr>
              <a:t>o</a:t>
            </a:r>
            <a:r>
              <a:rPr sz="563" i="1" spc="-8" dirty="0">
                <a:solidFill>
                  <a:srgbClr val="252525"/>
                </a:solidFill>
                <a:latin typeface="Arial"/>
                <a:cs typeface="Arial"/>
              </a:rPr>
              <a:t> </a:t>
            </a:r>
            <a:r>
              <a:rPr sz="563" i="1" spc="4" dirty="0">
                <a:solidFill>
                  <a:srgbClr val="252525"/>
                </a:solidFill>
                <a:latin typeface="Arial"/>
                <a:cs typeface="Arial"/>
              </a:rPr>
              <a:t>t</a:t>
            </a:r>
            <a:r>
              <a:rPr sz="563" i="1" spc="-4" dirty="0">
                <a:solidFill>
                  <a:srgbClr val="252525"/>
                </a:solidFill>
                <a:latin typeface="Arial"/>
                <a:cs typeface="Arial"/>
              </a:rPr>
              <a:t>h</a:t>
            </a:r>
            <a:r>
              <a:rPr sz="563" i="1" dirty="0">
                <a:solidFill>
                  <a:srgbClr val="252525"/>
                </a:solidFill>
                <a:latin typeface="Arial"/>
                <a:cs typeface="Arial"/>
              </a:rPr>
              <a:t>e</a:t>
            </a:r>
            <a:r>
              <a:rPr sz="563" i="1" spc="-15" dirty="0">
                <a:solidFill>
                  <a:srgbClr val="252525"/>
                </a:solidFill>
                <a:latin typeface="Arial"/>
                <a:cs typeface="Arial"/>
              </a:rPr>
              <a:t> </a:t>
            </a:r>
            <a:r>
              <a:rPr sz="563" i="1" spc="-4" dirty="0">
                <a:solidFill>
                  <a:srgbClr val="252525"/>
                </a:solidFill>
                <a:latin typeface="Arial"/>
                <a:cs typeface="Arial"/>
              </a:rPr>
              <a:t>E</a:t>
            </a:r>
            <a:r>
              <a:rPr sz="563" i="1" dirty="0">
                <a:solidFill>
                  <a:srgbClr val="252525"/>
                </a:solidFill>
                <a:latin typeface="Arial"/>
                <a:cs typeface="Arial"/>
              </a:rPr>
              <a:t>l</a:t>
            </a:r>
            <a:r>
              <a:rPr sz="563" i="1" spc="-4" dirty="0">
                <a:solidFill>
                  <a:srgbClr val="252525"/>
                </a:solidFill>
                <a:latin typeface="Arial"/>
                <a:cs typeface="Arial"/>
              </a:rPr>
              <a:t>e</a:t>
            </a:r>
            <a:r>
              <a:rPr sz="563" i="1" spc="4" dirty="0">
                <a:solidFill>
                  <a:srgbClr val="252525"/>
                </a:solidFill>
                <a:latin typeface="Arial"/>
                <a:cs typeface="Arial"/>
              </a:rPr>
              <a:t>v</a:t>
            </a:r>
            <a:r>
              <a:rPr sz="563" i="1" spc="-4" dirty="0">
                <a:solidFill>
                  <a:srgbClr val="252525"/>
                </a:solidFill>
                <a:latin typeface="Arial"/>
                <a:cs typeface="Arial"/>
              </a:rPr>
              <a:t>e</a:t>
            </a:r>
            <a:r>
              <a:rPr sz="563" i="1" spc="-11" dirty="0">
                <a:solidFill>
                  <a:srgbClr val="252525"/>
                </a:solidFill>
                <a:latin typeface="Arial"/>
                <a:cs typeface="Arial"/>
              </a:rPr>
              <a:t>n</a:t>
            </a:r>
            <a:r>
              <a:rPr sz="563" i="1" spc="4" dirty="0">
                <a:solidFill>
                  <a:srgbClr val="252525"/>
                </a:solidFill>
                <a:latin typeface="Arial"/>
                <a:cs typeface="Arial"/>
              </a:rPr>
              <a:t>t</a:t>
            </a:r>
            <a:r>
              <a:rPr sz="563" i="1" dirty="0">
                <a:solidFill>
                  <a:srgbClr val="252525"/>
                </a:solidFill>
                <a:latin typeface="Arial"/>
                <a:cs typeface="Arial"/>
              </a:rPr>
              <a:t>h</a:t>
            </a:r>
            <a:r>
              <a:rPr sz="563" i="1" spc="-34" dirty="0">
                <a:solidFill>
                  <a:srgbClr val="252525"/>
                </a:solidFill>
                <a:latin typeface="Arial"/>
                <a:cs typeface="Arial"/>
              </a:rPr>
              <a:t> </a:t>
            </a:r>
            <a:r>
              <a:rPr sz="563" i="1" spc="-4" dirty="0">
                <a:solidFill>
                  <a:srgbClr val="252525"/>
                </a:solidFill>
                <a:latin typeface="Arial"/>
                <a:cs typeface="Arial"/>
              </a:rPr>
              <a:t>Yea</a:t>
            </a:r>
            <a:r>
              <a:rPr sz="563" i="1" dirty="0">
                <a:solidFill>
                  <a:srgbClr val="252525"/>
                </a:solidFill>
                <a:latin typeface="Arial"/>
                <a:cs typeface="Arial"/>
              </a:rPr>
              <a:t>r</a:t>
            </a:r>
            <a:r>
              <a:rPr sz="563" i="1" spc="-15" dirty="0">
                <a:solidFill>
                  <a:srgbClr val="252525"/>
                </a:solidFill>
                <a:latin typeface="Arial"/>
                <a:cs typeface="Arial"/>
              </a:rPr>
              <a:t> </a:t>
            </a:r>
            <a:r>
              <a:rPr sz="563" i="1" spc="-4" dirty="0">
                <a:solidFill>
                  <a:srgbClr val="252525"/>
                </a:solidFill>
                <a:latin typeface="Arial"/>
                <a:cs typeface="Arial"/>
              </a:rPr>
              <a:t>o</a:t>
            </a:r>
            <a:r>
              <a:rPr sz="563" i="1" dirty="0">
                <a:solidFill>
                  <a:srgbClr val="252525"/>
                </a:solidFill>
                <a:latin typeface="Arial"/>
                <a:cs typeface="Arial"/>
              </a:rPr>
              <a:t>f </a:t>
            </a:r>
            <a:r>
              <a:rPr sz="563" i="1" spc="-8" dirty="0">
                <a:solidFill>
                  <a:srgbClr val="252525"/>
                </a:solidFill>
                <a:latin typeface="Arial"/>
                <a:cs typeface="Arial"/>
              </a:rPr>
              <a:t>F</a:t>
            </a:r>
            <a:r>
              <a:rPr sz="563" i="1" dirty="0">
                <a:solidFill>
                  <a:srgbClr val="252525"/>
                </a:solidFill>
                <a:latin typeface="Arial"/>
                <a:cs typeface="Arial"/>
              </a:rPr>
              <a:t>l</a:t>
            </a:r>
            <a:r>
              <a:rPr sz="563" i="1" spc="-4" dirty="0">
                <a:solidFill>
                  <a:srgbClr val="252525"/>
                </a:solidFill>
                <a:latin typeface="Arial"/>
                <a:cs typeface="Arial"/>
              </a:rPr>
              <a:t>uo</a:t>
            </a:r>
            <a:r>
              <a:rPr sz="563" i="1" dirty="0">
                <a:solidFill>
                  <a:srgbClr val="252525"/>
                </a:solidFill>
                <a:latin typeface="Arial"/>
                <a:cs typeface="Arial"/>
              </a:rPr>
              <a:t>ri</a:t>
            </a:r>
            <a:r>
              <a:rPr sz="563" i="1" spc="-4" dirty="0">
                <a:solidFill>
                  <a:srgbClr val="252525"/>
                </a:solidFill>
                <a:latin typeface="Arial"/>
                <a:cs typeface="Arial"/>
              </a:rPr>
              <a:t>da</a:t>
            </a:r>
            <a:r>
              <a:rPr sz="563" i="1" spc="4" dirty="0">
                <a:solidFill>
                  <a:srgbClr val="252525"/>
                </a:solidFill>
                <a:latin typeface="Arial"/>
                <a:cs typeface="Arial"/>
              </a:rPr>
              <a:t>t</a:t>
            </a:r>
            <a:r>
              <a:rPr sz="563" i="1" spc="-11" dirty="0">
                <a:solidFill>
                  <a:srgbClr val="252525"/>
                </a:solidFill>
                <a:latin typeface="Arial"/>
                <a:cs typeface="Arial"/>
              </a:rPr>
              <a:t>i</a:t>
            </a:r>
            <a:r>
              <a:rPr sz="563" i="1" spc="-4" dirty="0">
                <a:solidFill>
                  <a:srgbClr val="252525"/>
                </a:solidFill>
                <a:latin typeface="Arial"/>
                <a:cs typeface="Arial"/>
              </a:rPr>
              <a:t>o</a:t>
            </a:r>
            <a:r>
              <a:rPr sz="563" i="1" spc="-11" dirty="0">
                <a:solidFill>
                  <a:srgbClr val="252525"/>
                </a:solidFill>
                <a:latin typeface="Arial"/>
                <a:cs typeface="Arial"/>
              </a:rPr>
              <a:t>n</a:t>
            </a:r>
            <a:r>
              <a:rPr sz="563" i="1" spc="4" dirty="0">
                <a:solidFill>
                  <a:srgbClr val="252525"/>
                </a:solidFill>
                <a:latin typeface="Arial"/>
                <a:cs typeface="Arial"/>
              </a:rPr>
              <a:t>,</a:t>
            </a:r>
            <a:r>
              <a:rPr sz="563" i="1" dirty="0">
                <a:solidFill>
                  <a:srgbClr val="252525"/>
                </a:solidFill>
                <a:latin typeface="Arial"/>
                <a:cs typeface="Arial"/>
              </a:rPr>
              <a:t>”</a:t>
            </a:r>
            <a:r>
              <a:rPr sz="563" i="1" spc="-34" dirty="0">
                <a:solidFill>
                  <a:srgbClr val="252525"/>
                </a:solidFill>
                <a:latin typeface="Arial"/>
                <a:cs typeface="Arial"/>
              </a:rPr>
              <a:t> </a:t>
            </a:r>
            <a:r>
              <a:rPr sz="563" i="1" spc="-4" dirty="0">
                <a:solidFill>
                  <a:srgbClr val="252525"/>
                </a:solidFill>
                <a:latin typeface="Arial"/>
                <a:cs typeface="Arial"/>
              </a:rPr>
              <a:t>A</a:t>
            </a:r>
            <a:r>
              <a:rPr sz="563" i="1" spc="-8" dirty="0">
                <a:solidFill>
                  <a:srgbClr val="252525"/>
                </a:solidFill>
                <a:latin typeface="Arial"/>
                <a:cs typeface="Arial"/>
              </a:rPr>
              <a:t>m</a:t>
            </a:r>
            <a:r>
              <a:rPr sz="563" i="1" spc="-4" dirty="0">
                <a:solidFill>
                  <a:srgbClr val="252525"/>
                </a:solidFill>
                <a:latin typeface="Arial"/>
                <a:cs typeface="Arial"/>
              </a:rPr>
              <a:t>e</a:t>
            </a:r>
            <a:r>
              <a:rPr sz="563" i="1" dirty="0">
                <a:solidFill>
                  <a:srgbClr val="252525"/>
                </a:solidFill>
                <a:latin typeface="Arial"/>
                <a:cs typeface="Arial"/>
              </a:rPr>
              <a:t>ri</a:t>
            </a:r>
            <a:r>
              <a:rPr sz="563" i="1" spc="4" dirty="0">
                <a:solidFill>
                  <a:srgbClr val="252525"/>
                </a:solidFill>
                <a:latin typeface="Arial"/>
                <a:cs typeface="Arial"/>
              </a:rPr>
              <a:t>c</a:t>
            </a:r>
            <a:r>
              <a:rPr sz="563" i="1" spc="-4" dirty="0">
                <a:solidFill>
                  <a:srgbClr val="252525"/>
                </a:solidFill>
                <a:latin typeface="Arial"/>
                <a:cs typeface="Arial"/>
              </a:rPr>
              <a:t>a</a:t>
            </a:r>
            <a:r>
              <a:rPr sz="563" i="1" dirty="0">
                <a:solidFill>
                  <a:srgbClr val="252525"/>
                </a:solidFill>
                <a:latin typeface="Arial"/>
                <a:cs typeface="Arial"/>
              </a:rPr>
              <a:t>n</a:t>
            </a:r>
            <a:r>
              <a:rPr sz="563" i="1" spc="-34" dirty="0">
                <a:solidFill>
                  <a:srgbClr val="252525"/>
                </a:solidFill>
                <a:latin typeface="Arial"/>
                <a:cs typeface="Arial"/>
              </a:rPr>
              <a:t> </a:t>
            </a:r>
            <a:r>
              <a:rPr sz="563" i="1" spc="4" dirty="0">
                <a:solidFill>
                  <a:srgbClr val="252525"/>
                </a:solidFill>
                <a:latin typeface="Arial"/>
                <a:cs typeface="Arial"/>
              </a:rPr>
              <a:t>J</a:t>
            </a:r>
            <a:r>
              <a:rPr sz="563" i="1" spc="-4" dirty="0">
                <a:solidFill>
                  <a:srgbClr val="252525"/>
                </a:solidFill>
                <a:latin typeface="Arial"/>
                <a:cs typeface="Arial"/>
              </a:rPr>
              <a:t>ou</a:t>
            </a:r>
            <a:r>
              <a:rPr sz="563" i="1" dirty="0">
                <a:solidFill>
                  <a:srgbClr val="252525"/>
                </a:solidFill>
                <a:latin typeface="Arial"/>
                <a:cs typeface="Arial"/>
              </a:rPr>
              <a:t>r</a:t>
            </a:r>
            <a:r>
              <a:rPr sz="563" i="1" spc="-4" dirty="0">
                <a:solidFill>
                  <a:srgbClr val="252525"/>
                </a:solidFill>
                <a:latin typeface="Arial"/>
                <a:cs typeface="Arial"/>
              </a:rPr>
              <a:t>na</a:t>
            </a:r>
            <a:r>
              <a:rPr sz="563" i="1" dirty="0">
                <a:solidFill>
                  <a:srgbClr val="252525"/>
                </a:solidFill>
                <a:latin typeface="Arial"/>
                <a:cs typeface="Arial"/>
              </a:rPr>
              <a:t>l</a:t>
            </a:r>
            <a:r>
              <a:rPr sz="563" i="1" spc="-34" dirty="0">
                <a:solidFill>
                  <a:srgbClr val="252525"/>
                </a:solidFill>
                <a:latin typeface="Arial"/>
                <a:cs typeface="Arial"/>
              </a:rPr>
              <a:t> </a:t>
            </a:r>
            <a:r>
              <a:rPr sz="563" i="1" spc="-4" dirty="0">
                <a:solidFill>
                  <a:srgbClr val="252525"/>
                </a:solidFill>
                <a:latin typeface="Arial"/>
                <a:cs typeface="Arial"/>
              </a:rPr>
              <a:t>o</a:t>
            </a:r>
            <a:r>
              <a:rPr sz="563" i="1" dirty="0">
                <a:solidFill>
                  <a:srgbClr val="252525"/>
                </a:solidFill>
                <a:latin typeface="Arial"/>
                <a:cs typeface="Arial"/>
              </a:rPr>
              <a:t>f </a:t>
            </a:r>
            <a:r>
              <a:rPr sz="563" i="1" spc="-4" dirty="0">
                <a:solidFill>
                  <a:srgbClr val="252525"/>
                </a:solidFill>
                <a:latin typeface="Arial"/>
                <a:cs typeface="Arial"/>
              </a:rPr>
              <a:t>Pub</a:t>
            </a:r>
            <a:r>
              <a:rPr sz="563" i="1" dirty="0">
                <a:solidFill>
                  <a:srgbClr val="252525"/>
                </a:solidFill>
                <a:latin typeface="Arial"/>
                <a:cs typeface="Arial"/>
              </a:rPr>
              <a:t>lic</a:t>
            </a:r>
            <a:r>
              <a:rPr sz="563" i="1" spc="-26" dirty="0">
                <a:solidFill>
                  <a:srgbClr val="252525"/>
                </a:solidFill>
                <a:latin typeface="Arial"/>
                <a:cs typeface="Arial"/>
              </a:rPr>
              <a:t> </a:t>
            </a:r>
            <a:r>
              <a:rPr sz="563" i="1" spc="-8" dirty="0">
                <a:solidFill>
                  <a:srgbClr val="252525"/>
                </a:solidFill>
                <a:latin typeface="Arial"/>
                <a:cs typeface="Arial"/>
              </a:rPr>
              <a:t>H</a:t>
            </a:r>
            <a:r>
              <a:rPr sz="563" i="1" spc="-4" dirty="0">
                <a:solidFill>
                  <a:srgbClr val="252525"/>
                </a:solidFill>
                <a:latin typeface="Arial"/>
                <a:cs typeface="Arial"/>
              </a:rPr>
              <a:t>ea</a:t>
            </a:r>
            <a:r>
              <a:rPr sz="563" i="1" dirty="0">
                <a:solidFill>
                  <a:srgbClr val="252525"/>
                </a:solidFill>
                <a:latin typeface="Arial"/>
                <a:cs typeface="Arial"/>
              </a:rPr>
              <a:t>l</a:t>
            </a:r>
            <a:r>
              <a:rPr sz="563" i="1" spc="4" dirty="0">
                <a:solidFill>
                  <a:srgbClr val="252525"/>
                </a:solidFill>
                <a:latin typeface="Arial"/>
                <a:cs typeface="Arial"/>
              </a:rPr>
              <a:t>t</a:t>
            </a:r>
            <a:r>
              <a:rPr sz="563" i="1" spc="-4" dirty="0">
                <a:solidFill>
                  <a:srgbClr val="252525"/>
                </a:solidFill>
                <a:latin typeface="Arial"/>
                <a:cs typeface="Arial"/>
              </a:rPr>
              <a:t>h</a:t>
            </a:r>
            <a:r>
              <a:rPr sz="563" i="1" dirty="0">
                <a:solidFill>
                  <a:srgbClr val="252525"/>
                </a:solidFill>
                <a:latin typeface="Arial"/>
                <a:cs typeface="Arial"/>
              </a:rPr>
              <a:t>,</a:t>
            </a:r>
            <a:r>
              <a:rPr sz="563" i="1" spc="-19" dirty="0">
                <a:solidFill>
                  <a:srgbClr val="252525"/>
                </a:solidFill>
                <a:latin typeface="Arial"/>
                <a:cs typeface="Arial"/>
              </a:rPr>
              <a:t> </a:t>
            </a:r>
            <a:r>
              <a:rPr sz="563" i="1" spc="4" dirty="0">
                <a:solidFill>
                  <a:srgbClr val="252525"/>
                </a:solidFill>
                <a:latin typeface="Arial"/>
                <a:cs typeface="Arial"/>
              </a:rPr>
              <a:t>M</a:t>
            </a:r>
            <a:r>
              <a:rPr sz="563" i="1" spc="-4" dirty="0">
                <a:solidFill>
                  <a:srgbClr val="252525"/>
                </a:solidFill>
                <a:latin typeface="Arial"/>
                <a:cs typeface="Arial"/>
              </a:rPr>
              <a:t>a</a:t>
            </a:r>
            <a:r>
              <a:rPr sz="563" i="1" dirty="0">
                <a:solidFill>
                  <a:srgbClr val="252525"/>
                </a:solidFill>
                <a:latin typeface="Arial"/>
                <a:cs typeface="Arial"/>
              </a:rPr>
              <a:t>y</a:t>
            </a:r>
            <a:r>
              <a:rPr sz="563" i="1" spc="-19" dirty="0">
                <a:solidFill>
                  <a:srgbClr val="252525"/>
                </a:solidFill>
                <a:latin typeface="Arial"/>
                <a:cs typeface="Arial"/>
              </a:rPr>
              <a:t> </a:t>
            </a:r>
            <a:r>
              <a:rPr sz="563" i="1" spc="-4" dirty="0">
                <a:solidFill>
                  <a:srgbClr val="252525"/>
                </a:solidFill>
                <a:latin typeface="Arial"/>
                <a:cs typeface="Arial"/>
              </a:rPr>
              <a:t>1957</a:t>
            </a:r>
            <a:r>
              <a:rPr sz="563" i="1" dirty="0">
                <a:solidFill>
                  <a:srgbClr val="252525"/>
                </a:solidFill>
                <a:latin typeface="Arial"/>
                <a:cs typeface="Arial"/>
              </a:rPr>
              <a:t>,</a:t>
            </a:r>
            <a:r>
              <a:rPr sz="563" i="1" spc="-19" dirty="0">
                <a:solidFill>
                  <a:srgbClr val="252525"/>
                </a:solidFill>
                <a:latin typeface="Arial"/>
                <a:cs typeface="Arial"/>
              </a:rPr>
              <a:t> </a:t>
            </a:r>
            <a:r>
              <a:rPr sz="563" i="1" spc="-4" dirty="0">
                <a:solidFill>
                  <a:srgbClr val="252525"/>
                </a:solidFill>
                <a:latin typeface="Arial"/>
                <a:cs typeface="Arial"/>
              </a:rPr>
              <a:t>pp</a:t>
            </a:r>
            <a:r>
              <a:rPr sz="563" i="1" dirty="0">
                <a:solidFill>
                  <a:srgbClr val="252525"/>
                </a:solidFill>
                <a:latin typeface="Arial"/>
                <a:cs typeface="Arial"/>
              </a:rPr>
              <a:t>. </a:t>
            </a:r>
            <a:r>
              <a:rPr sz="563" i="1" spc="-4" dirty="0">
                <a:solidFill>
                  <a:srgbClr val="252525"/>
                </a:solidFill>
                <a:latin typeface="Arial"/>
                <a:cs typeface="Arial"/>
              </a:rPr>
              <a:t>539</a:t>
            </a:r>
            <a:r>
              <a:rPr sz="563" i="1" dirty="0">
                <a:solidFill>
                  <a:srgbClr val="252525"/>
                </a:solidFill>
                <a:latin typeface="Arial"/>
                <a:cs typeface="Arial"/>
              </a:rPr>
              <a:t>-</a:t>
            </a:r>
            <a:r>
              <a:rPr sz="563" i="1" spc="-4" dirty="0">
                <a:solidFill>
                  <a:srgbClr val="252525"/>
                </a:solidFill>
                <a:latin typeface="Arial"/>
                <a:cs typeface="Arial"/>
              </a:rPr>
              <a:t>5</a:t>
            </a:r>
            <a:r>
              <a:rPr sz="563" i="1" spc="-11" dirty="0">
                <a:solidFill>
                  <a:srgbClr val="252525"/>
                </a:solidFill>
                <a:latin typeface="Arial"/>
                <a:cs typeface="Arial"/>
              </a:rPr>
              <a:t>4</a:t>
            </a:r>
            <a:r>
              <a:rPr sz="563" i="1" spc="-4" dirty="0">
                <a:solidFill>
                  <a:srgbClr val="252525"/>
                </a:solidFill>
                <a:latin typeface="Arial"/>
                <a:cs typeface="Arial"/>
              </a:rPr>
              <a:t>5</a:t>
            </a:r>
            <a:r>
              <a:rPr sz="563" i="1" spc="-8" dirty="0">
                <a:solidFill>
                  <a:srgbClr val="252525"/>
                </a:solidFill>
                <a:latin typeface="Arial"/>
                <a:cs typeface="Arial"/>
              </a:rPr>
              <a:t>.</a:t>
            </a:r>
            <a:r>
              <a:rPr sz="563" i="1" dirty="0">
                <a:solidFill>
                  <a:srgbClr val="252525"/>
                </a:solidFill>
                <a:latin typeface="Arial"/>
                <a:cs typeface="Arial"/>
              </a:rPr>
              <a:t>)</a:t>
            </a:r>
            <a:endParaRPr sz="563">
              <a:latin typeface="Arial"/>
              <a:cs typeface="Arial"/>
            </a:endParaRPr>
          </a:p>
        </p:txBody>
      </p:sp>
      <p:sp>
        <p:nvSpPr>
          <p:cNvPr id="5" name="object 5"/>
          <p:cNvSpPr/>
          <p:nvPr/>
        </p:nvSpPr>
        <p:spPr>
          <a:xfrm>
            <a:off x="3311272" y="1808227"/>
            <a:ext cx="3809618" cy="4025645"/>
          </a:xfrm>
          <a:prstGeom prst="rect">
            <a:avLst/>
          </a:prstGeom>
          <a:blipFill>
            <a:blip r:embed="rId3" cstate="print"/>
            <a:stretch>
              <a:fillRect/>
            </a:stretch>
          </a:blipFill>
        </p:spPr>
        <p:txBody>
          <a:bodyPr wrap="square" lIns="0" tIns="0" rIns="0" bIns="0" rtlCol="0"/>
          <a:lstStyle/>
          <a:p>
            <a:endParaRPr sz="1350"/>
          </a:p>
        </p:txBody>
      </p:sp>
      <p:sp>
        <p:nvSpPr>
          <p:cNvPr id="6" name="object 6"/>
          <p:cNvSpPr/>
          <p:nvPr/>
        </p:nvSpPr>
        <p:spPr>
          <a:xfrm>
            <a:off x="3393566" y="1890522"/>
            <a:ext cx="3686175" cy="3902393"/>
          </a:xfrm>
          <a:custGeom>
            <a:avLst/>
            <a:gdLst/>
            <a:ahLst/>
            <a:cxnLst/>
            <a:rect l="l" t="t" r="r" b="b"/>
            <a:pathLst>
              <a:path w="4914900" h="5203190">
                <a:moveTo>
                  <a:pt x="0" y="0"/>
                </a:moveTo>
                <a:lnTo>
                  <a:pt x="4914900" y="0"/>
                </a:lnTo>
                <a:lnTo>
                  <a:pt x="4914900" y="5202936"/>
                </a:lnTo>
                <a:lnTo>
                  <a:pt x="0" y="5202936"/>
                </a:lnTo>
                <a:lnTo>
                  <a:pt x="0" y="0"/>
                </a:lnTo>
                <a:close/>
              </a:path>
            </a:pathLst>
          </a:custGeom>
          <a:solidFill>
            <a:srgbClr val="FFFFFF"/>
          </a:solidFill>
        </p:spPr>
        <p:txBody>
          <a:bodyPr wrap="square" lIns="0" tIns="0" rIns="0" bIns="0" rtlCol="0"/>
          <a:lstStyle/>
          <a:p>
            <a:endParaRPr sz="1350"/>
          </a:p>
        </p:txBody>
      </p:sp>
      <p:sp>
        <p:nvSpPr>
          <p:cNvPr id="7" name="object 7"/>
          <p:cNvSpPr/>
          <p:nvPr/>
        </p:nvSpPr>
        <p:spPr>
          <a:xfrm>
            <a:off x="3393566" y="1890522"/>
            <a:ext cx="3686175" cy="3902393"/>
          </a:xfrm>
          <a:custGeom>
            <a:avLst/>
            <a:gdLst/>
            <a:ahLst/>
            <a:cxnLst/>
            <a:rect l="l" t="t" r="r" b="b"/>
            <a:pathLst>
              <a:path w="4914900" h="5203190">
                <a:moveTo>
                  <a:pt x="0" y="0"/>
                </a:moveTo>
                <a:lnTo>
                  <a:pt x="4914900" y="0"/>
                </a:lnTo>
                <a:lnTo>
                  <a:pt x="4914900" y="5202936"/>
                </a:lnTo>
                <a:lnTo>
                  <a:pt x="0" y="5202936"/>
                </a:lnTo>
                <a:lnTo>
                  <a:pt x="0" y="0"/>
                </a:lnTo>
                <a:close/>
              </a:path>
            </a:pathLst>
          </a:custGeom>
          <a:ln w="9525">
            <a:solidFill>
              <a:srgbClr val="A6A6A6"/>
            </a:solidFill>
          </a:ln>
        </p:spPr>
        <p:txBody>
          <a:bodyPr wrap="square" lIns="0" tIns="0" rIns="0" bIns="0" rtlCol="0"/>
          <a:lstStyle/>
          <a:p>
            <a:endParaRPr sz="1350"/>
          </a:p>
        </p:txBody>
      </p:sp>
      <p:sp>
        <p:nvSpPr>
          <p:cNvPr id="8" name="object 8"/>
          <p:cNvSpPr/>
          <p:nvPr/>
        </p:nvSpPr>
        <p:spPr>
          <a:xfrm>
            <a:off x="3501008" y="2011681"/>
            <a:ext cx="3471291" cy="914399"/>
          </a:xfrm>
          <a:prstGeom prst="rect">
            <a:avLst/>
          </a:prstGeom>
          <a:blipFill>
            <a:blip r:embed="rId4" cstate="print"/>
            <a:stretch>
              <a:fillRect/>
            </a:stretch>
          </a:blipFill>
        </p:spPr>
        <p:txBody>
          <a:bodyPr wrap="square" lIns="0" tIns="0" rIns="0" bIns="0" rtlCol="0"/>
          <a:lstStyle/>
          <a:p>
            <a:endParaRPr sz="1350"/>
          </a:p>
        </p:txBody>
      </p:sp>
      <p:sp>
        <p:nvSpPr>
          <p:cNvPr id="9" name="object 9"/>
          <p:cNvSpPr/>
          <p:nvPr/>
        </p:nvSpPr>
        <p:spPr>
          <a:xfrm>
            <a:off x="3584448" y="3051809"/>
            <a:ext cx="3196971" cy="2668905"/>
          </a:xfrm>
          <a:prstGeom prst="rect">
            <a:avLst/>
          </a:prstGeom>
          <a:blipFill>
            <a:blip r:embed="rId5" cstate="print"/>
            <a:stretch>
              <a:fillRect/>
            </a:stretch>
          </a:blipFill>
        </p:spPr>
        <p:txBody>
          <a:bodyPr wrap="square" lIns="0" tIns="0" rIns="0" bIns="0" rtlCol="0"/>
          <a:lstStyle/>
          <a:p>
            <a:endParaRPr sz="1350"/>
          </a:p>
        </p:txBody>
      </p:sp>
      <p:sp>
        <p:nvSpPr>
          <p:cNvPr id="10" name="object 10"/>
          <p:cNvSpPr/>
          <p:nvPr/>
        </p:nvSpPr>
        <p:spPr>
          <a:xfrm>
            <a:off x="3875914" y="3242691"/>
            <a:ext cx="2802731" cy="0"/>
          </a:xfrm>
          <a:custGeom>
            <a:avLst/>
            <a:gdLst/>
            <a:ahLst/>
            <a:cxnLst/>
            <a:rect l="l" t="t" r="r" b="b"/>
            <a:pathLst>
              <a:path w="3736975">
                <a:moveTo>
                  <a:pt x="0" y="0"/>
                </a:moveTo>
                <a:lnTo>
                  <a:pt x="3736479" y="0"/>
                </a:lnTo>
              </a:path>
            </a:pathLst>
          </a:custGeom>
          <a:ln w="15875">
            <a:solidFill>
              <a:srgbClr val="C00000"/>
            </a:solidFill>
          </a:ln>
        </p:spPr>
        <p:txBody>
          <a:bodyPr wrap="square" lIns="0" tIns="0" rIns="0" bIns="0" rtlCol="0"/>
          <a:lstStyle/>
          <a:p>
            <a:endParaRPr sz="1350"/>
          </a:p>
        </p:txBody>
      </p:sp>
      <p:sp>
        <p:nvSpPr>
          <p:cNvPr id="11" name="object 11"/>
          <p:cNvSpPr/>
          <p:nvPr/>
        </p:nvSpPr>
        <p:spPr>
          <a:xfrm>
            <a:off x="3687318" y="3430142"/>
            <a:ext cx="2991326" cy="0"/>
          </a:xfrm>
          <a:custGeom>
            <a:avLst/>
            <a:gdLst/>
            <a:ahLst/>
            <a:cxnLst/>
            <a:rect l="l" t="t" r="r" b="b"/>
            <a:pathLst>
              <a:path w="3988434">
                <a:moveTo>
                  <a:pt x="0" y="0"/>
                </a:moveTo>
                <a:lnTo>
                  <a:pt x="3988015" y="0"/>
                </a:lnTo>
              </a:path>
            </a:pathLst>
          </a:custGeom>
          <a:ln w="15875">
            <a:solidFill>
              <a:srgbClr val="C00000"/>
            </a:solidFill>
          </a:ln>
        </p:spPr>
        <p:txBody>
          <a:bodyPr wrap="square" lIns="0" tIns="0" rIns="0" bIns="0" rtlCol="0"/>
          <a:lstStyle/>
          <a:p>
            <a:endParaRPr sz="1350"/>
          </a:p>
        </p:txBody>
      </p:sp>
      <p:sp>
        <p:nvSpPr>
          <p:cNvPr id="12" name="object 12"/>
          <p:cNvSpPr/>
          <p:nvPr/>
        </p:nvSpPr>
        <p:spPr>
          <a:xfrm>
            <a:off x="3687318" y="3622166"/>
            <a:ext cx="2991326" cy="0"/>
          </a:xfrm>
          <a:custGeom>
            <a:avLst/>
            <a:gdLst/>
            <a:ahLst/>
            <a:cxnLst/>
            <a:rect l="l" t="t" r="r" b="b"/>
            <a:pathLst>
              <a:path w="3988434">
                <a:moveTo>
                  <a:pt x="0" y="0"/>
                </a:moveTo>
                <a:lnTo>
                  <a:pt x="3988015" y="0"/>
                </a:lnTo>
              </a:path>
            </a:pathLst>
          </a:custGeom>
          <a:ln w="15875">
            <a:solidFill>
              <a:srgbClr val="C00000"/>
            </a:solidFill>
          </a:ln>
        </p:spPr>
        <p:txBody>
          <a:bodyPr wrap="square" lIns="0" tIns="0" rIns="0" bIns="0" rtlCol="0"/>
          <a:lstStyle/>
          <a:p>
            <a:endParaRPr sz="1350"/>
          </a:p>
        </p:txBody>
      </p:sp>
      <p:sp>
        <p:nvSpPr>
          <p:cNvPr id="13" name="object 13"/>
          <p:cNvSpPr/>
          <p:nvPr/>
        </p:nvSpPr>
        <p:spPr>
          <a:xfrm>
            <a:off x="3687318" y="3832478"/>
            <a:ext cx="2243614" cy="0"/>
          </a:xfrm>
          <a:custGeom>
            <a:avLst/>
            <a:gdLst/>
            <a:ahLst/>
            <a:cxnLst/>
            <a:rect l="l" t="t" r="r" b="b"/>
            <a:pathLst>
              <a:path w="2991484">
                <a:moveTo>
                  <a:pt x="0" y="0"/>
                </a:moveTo>
                <a:lnTo>
                  <a:pt x="2990938" y="0"/>
                </a:lnTo>
              </a:path>
            </a:pathLst>
          </a:custGeom>
          <a:ln w="15875">
            <a:solidFill>
              <a:srgbClr val="C00000"/>
            </a:solidFill>
          </a:ln>
        </p:spPr>
        <p:txBody>
          <a:bodyPr wrap="square" lIns="0" tIns="0" rIns="0" bIns="0" rtlCol="0"/>
          <a:lstStyle/>
          <a:p>
            <a:endParaRPr sz="1350"/>
          </a:p>
        </p:txBody>
      </p:sp>
      <p:sp>
        <p:nvSpPr>
          <p:cNvPr id="14" name="object 14"/>
          <p:cNvSpPr/>
          <p:nvPr/>
        </p:nvSpPr>
        <p:spPr>
          <a:xfrm>
            <a:off x="0" y="6000750"/>
            <a:ext cx="9144000" cy="0"/>
          </a:xfrm>
          <a:custGeom>
            <a:avLst/>
            <a:gdLst/>
            <a:ahLst/>
            <a:cxnLst/>
            <a:rect l="l" t="t" r="r" b="b"/>
            <a:pathLst>
              <a:path w="12192000">
                <a:moveTo>
                  <a:pt x="0" y="0"/>
                </a:moveTo>
                <a:lnTo>
                  <a:pt x="12192000" y="0"/>
                </a:lnTo>
              </a:path>
            </a:pathLst>
          </a:custGeom>
          <a:ln w="76200">
            <a:solidFill>
              <a:srgbClr val="C00000"/>
            </a:solidFill>
          </a:ln>
        </p:spPr>
        <p:txBody>
          <a:bodyPr wrap="square" lIns="0" tIns="0" rIns="0" bIns="0" rtlCol="0"/>
          <a:lstStyle/>
          <a:p>
            <a:endParaRPr sz="1350"/>
          </a:p>
        </p:txBody>
      </p:sp>
      <p:sp>
        <p:nvSpPr>
          <p:cNvPr id="15" name="object 15"/>
          <p:cNvSpPr txBox="1"/>
          <p:nvPr/>
        </p:nvSpPr>
        <p:spPr>
          <a:xfrm>
            <a:off x="673414" y="2080324"/>
            <a:ext cx="2416016" cy="1936428"/>
          </a:xfrm>
          <a:prstGeom prst="rect">
            <a:avLst/>
          </a:prstGeom>
        </p:spPr>
        <p:txBody>
          <a:bodyPr vert="horz" wrap="square" lIns="0" tIns="0" rIns="0" bIns="0" rtlCol="0">
            <a:spAutoFit/>
          </a:bodyPr>
          <a:lstStyle/>
          <a:p>
            <a:pPr marL="9525" marR="5239" indent="270510" algn="r"/>
            <a:r>
              <a:rPr sz="2100" spc="-45" dirty="0">
                <a:solidFill>
                  <a:srgbClr val="585858"/>
                </a:solidFill>
                <a:latin typeface="Arial"/>
                <a:cs typeface="Arial"/>
              </a:rPr>
              <a:t>T</a:t>
            </a:r>
            <a:r>
              <a:rPr sz="2100" spc="-41" dirty="0">
                <a:solidFill>
                  <a:srgbClr val="585858"/>
                </a:solidFill>
                <a:latin typeface="Arial"/>
                <a:cs typeface="Arial"/>
              </a:rPr>
              <a:t>h</a:t>
            </a:r>
            <a:r>
              <a:rPr sz="2100" spc="-15" dirty="0">
                <a:solidFill>
                  <a:srgbClr val="585858"/>
                </a:solidFill>
                <a:latin typeface="Arial"/>
                <a:cs typeface="Arial"/>
              </a:rPr>
              <a:t>e</a:t>
            </a:r>
            <a:r>
              <a:rPr sz="2100" spc="-60" dirty="0">
                <a:solidFill>
                  <a:srgbClr val="585858"/>
                </a:solidFill>
                <a:latin typeface="Arial"/>
                <a:cs typeface="Arial"/>
              </a:rPr>
              <a:t> </a:t>
            </a:r>
            <a:r>
              <a:rPr sz="2100" spc="-41" dirty="0">
                <a:solidFill>
                  <a:srgbClr val="585858"/>
                </a:solidFill>
                <a:latin typeface="Arial"/>
                <a:cs typeface="Arial"/>
              </a:rPr>
              <a:t>1940</a:t>
            </a:r>
            <a:r>
              <a:rPr sz="2100" spc="-11" dirty="0">
                <a:solidFill>
                  <a:srgbClr val="585858"/>
                </a:solidFill>
                <a:latin typeface="Arial"/>
                <a:cs typeface="Arial"/>
              </a:rPr>
              <a:t>s</a:t>
            </a:r>
            <a:r>
              <a:rPr sz="2100" spc="-68" dirty="0">
                <a:solidFill>
                  <a:srgbClr val="585858"/>
                </a:solidFill>
                <a:latin typeface="Arial"/>
                <a:cs typeface="Arial"/>
              </a:rPr>
              <a:t> </a:t>
            </a:r>
            <a:r>
              <a:rPr sz="2100" spc="-38" dirty="0">
                <a:solidFill>
                  <a:srgbClr val="585858"/>
                </a:solidFill>
                <a:latin typeface="Arial"/>
                <a:cs typeface="Arial"/>
              </a:rPr>
              <a:t>studies</a:t>
            </a:r>
            <a:r>
              <a:rPr sz="2100" spc="-34" dirty="0">
                <a:solidFill>
                  <a:srgbClr val="585858"/>
                </a:solidFill>
                <a:latin typeface="Arial"/>
                <a:cs typeface="Arial"/>
              </a:rPr>
              <a:t> </a:t>
            </a:r>
            <a:r>
              <a:rPr sz="2100" spc="-38" dirty="0">
                <a:solidFill>
                  <a:srgbClr val="585858"/>
                </a:solidFill>
                <a:latin typeface="Arial"/>
                <a:cs typeface="Arial"/>
              </a:rPr>
              <a:t>include</a:t>
            </a:r>
            <a:r>
              <a:rPr sz="2100" spc="-15" dirty="0">
                <a:solidFill>
                  <a:srgbClr val="585858"/>
                </a:solidFill>
                <a:latin typeface="Arial"/>
                <a:cs typeface="Arial"/>
              </a:rPr>
              <a:t>d</a:t>
            </a:r>
            <a:r>
              <a:rPr sz="2100" spc="-79" dirty="0">
                <a:solidFill>
                  <a:srgbClr val="585858"/>
                </a:solidFill>
                <a:latin typeface="Arial"/>
                <a:cs typeface="Arial"/>
              </a:rPr>
              <a:t> </a:t>
            </a:r>
            <a:r>
              <a:rPr sz="2100" spc="-38" dirty="0">
                <a:solidFill>
                  <a:srgbClr val="585858"/>
                </a:solidFill>
                <a:latin typeface="Arial"/>
                <a:cs typeface="Arial"/>
              </a:rPr>
              <a:t>various</a:t>
            </a:r>
            <a:r>
              <a:rPr sz="2100" spc="-34" dirty="0">
                <a:solidFill>
                  <a:srgbClr val="585858"/>
                </a:solidFill>
                <a:latin typeface="Arial"/>
                <a:cs typeface="Arial"/>
              </a:rPr>
              <a:t> </a:t>
            </a:r>
            <a:r>
              <a:rPr sz="2100" spc="-38" dirty="0">
                <a:solidFill>
                  <a:srgbClr val="585858"/>
                </a:solidFill>
                <a:latin typeface="Arial"/>
                <a:cs typeface="Arial"/>
              </a:rPr>
              <a:t>test</a:t>
            </a:r>
            <a:r>
              <a:rPr sz="2100" spc="-11" dirty="0">
                <a:solidFill>
                  <a:srgbClr val="585858"/>
                </a:solidFill>
                <a:latin typeface="Arial"/>
                <a:cs typeface="Arial"/>
              </a:rPr>
              <a:t>s</a:t>
            </a:r>
            <a:r>
              <a:rPr sz="2100" spc="-86" dirty="0">
                <a:solidFill>
                  <a:srgbClr val="585858"/>
                </a:solidFill>
                <a:latin typeface="Arial"/>
                <a:cs typeface="Arial"/>
              </a:rPr>
              <a:t> </a:t>
            </a:r>
            <a:r>
              <a:rPr sz="2100" spc="-38" dirty="0">
                <a:solidFill>
                  <a:srgbClr val="585858"/>
                </a:solidFill>
                <a:latin typeface="Arial"/>
                <a:cs typeface="Arial"/>
              </a:rPr>
              <a:t>tha</a:t>
            </a:r>
            <a:r>
              <a:rPr sz="2100" spc="-8" dirty="0">
                <a:solidFill>
                  <a:srgbClr val="585858"/>
                </a:solidFill>
                <a:latin typeface="Arial"/>
                <a:cs typeface="Arial"/>
              </a:rPr>
              <a:t>t</a:t>
            </a:r>
            <a:r>
              <a:rPr sz="2100" spc="-71" dirty="0">
                <a:solidFill>
                  <a:srgbClr val="585858"/>
                </a:solidFill>
                <a:latin typeface="Arial"/>
                <a:cs typeface="Arial"/>
              </a:rPr>
              <a:t> </a:t>
            </a:r>
            <a:r>
              <a:rPr sz="2100" spc="-38" dirty="0">
                <a:solidFill>
                  <a:srgbClr val="585858"/>
                </a:solidFill>
                <a:latin typeface="Arial"/>
                <a:cs typeface="Arial"/>
              </a:rPr>
              <a:t>confir</a:t>
            </a:r>
            <a:r>
              <a:rPr sz="2100" spc="-49" dirty="0">
                <a:solidFill>
                  <a:srgbClr val="585858"/>
                </a:solidFill>
                <a:latin typeface="Arial"/>
                <a:cs typeface="Arial"/>
              </a:rPr>
              <a:t>m</a:t>
            </a:r>
            <a:r>
              <a:rPr sz="2100" spc="-41" dirty="0">
                <a:solidFill>
                  <a:srgbClr val="585858"/>
                </a:solidFill>
                <a:latin typeface="Arial"/>
                <a:cs typeface="Arial"/>
              </a:rPr>
              <a:t>ed</a:t>
            </a:r>
            <a:r>
              <a:rPr sz="2100" spc="-34" dirty="0">
                <a:solidFill>
                  <a:srgbClr val="585858"/>
                </a:solidFill>
                <a:latin typeface="Arial"/>
                <a:cs typeface="Arial"/>
              </a:rPr>
              <a:t> </a:t>
            </a:r>
            <a:r>
              <a:rPr sz="2100" spc="-38" dirty="0">
                <a:solidFill>
                  <a:srgbClr val="585858"/>
                </a:solidFill>
                <a:latin typeface="Arial"/>
                <a:cs typeface="Arial"/>
              </a:rPr>
              <a:t>fluoridatio</a:t>
            </a:r>
            <a:r>
              <a:rPr sz="2100" spc="-15" dirty="0">
                <a:solidFill>
                  <a:srgbClr val="585858"/>
                </a:solidFill>
                <a:latin typeface="Arial"/>
                <a:cs typeface="Arial"/>
              </a:rPr>
              <a:t>n</a:t>
            </a:r>
            <a:r>
              <a:rPr sz="2100" spc="-86" dirty="0">
                <a:solidFill>
                  <a:srgbClr val="585858"/>
                </a:solidFill>
                <a:latin typeface="Arial"/>
                <a:cs typeface="Arial"/>
              </a:rPr>
              <a:t> </a:t>
            </a:r>
            <a:r>
              <a:rPr sz="2100" spc="-38" dirty="0">
                <a:solidFill>
                  <a:srgbClr val="585858"/>
                </a:solidFill>
                <a:latin typeface="Arial"/>
                <a:cs typeface="Arial"/>
              </a:rPr>
              <a:t>di</a:t>
            </a:r>
            <a:r>
              <a:rPr sz="2100" spc="-15" dirty="0">
                <a:solidFill>
                  <a:srgbClr val="585858"/>
                </a:solidFill>
                <a:latin typeface="Arial"/>
                <a:cs typeface="Arial"/>
              </a:rPr>
              <a:t>d</a:t>
            </a:r>
            <a:r>
              <a:rPr sz="2100" spc="-60" dirty="0">
                <a:solidFill>
                  <a:srgbClr val="585858"/>
                </a:solidFill>
                <a:latin typeface="Arial"/>
                <a:cs typeface="Arial"/>
              </a:rPr>
              <a:t> </a:t>
            </a:r>
            <a:r>
              <a:rPr sz="2100" b="1" spc="-41" dirty="0">
                <a:solidFill>
                  <a:srgbClr val="585858"/>
                </a:solidFill>
                <a:latin typeface="Arial"/>
                <a:cs typeface="Arial"/>
              </a:rPr>
              <a:t>not </a:t>
            </a:r>
            <a:r>
              <a:rPr sz="2100" spc="-38" dirty="0">
                <a:solidFill>
                  <a:srgbClr val="585858"/>
                </a:solidFill>
                <a:latin typeface="Arial"/>
                <a:cs typeface="Arial"/>
              </a:rPr>
              <a:t>hav</a:t>
            </a:r>
            <a:r>
              <a:rPr sz="2100" spc="-15" dirty="0">
                <a:solidFill>
                  <a:srgbClr val="585858"/>
                </a:solidFill>
                <a:latin typeface="Arial"/>
                <a:cs typeface="Arial"/>
              </a:rPr>
              <a:t>e</a:t>
            </a:r>
            <a:r>
              <a:rPr sz="2100" spc="-68" dirty="0">
                <a:solidFill>
                  <a:srgbClr val="585858"/>
                </a:solidFill>
                <a:latin typeface="Arial"/>
                <a:cs typeface="Arial"/>
              </a:rPr>
              <a:t> </a:t>
            </a:r>
            <a:r>
              <a:rPr sz="2100" spc="-38" dirty="0">
                <a:solidFill>
                  <a:srgbClr val="585858"/>
                </a:solidFill>
                <a:latin typeface="Arial"/>
                <a:cs typeface="Arial"/>
              </a:rPr>
              <a:t>negativ</a:t>
            </a:r>
            <a:r>
              <a:rPr sz="2100" spc="-15" dirty="0">
                <a:solidFill>
                  <a:srgbClr val="585858"/>
                </a:solidFill>
                <a:latin typeface="Arial"/>
                <a:cs typeface="Arial"/>
              </a:rPr>
              <a:t>e</a:t>
            </a:r>
            <a:r>
              <a:rPr sz="2100" spc="-79" dirty="0">
                <a:solidFill>
                  <a:srgbClr val="585858"/>
                </a:solidFill>
                <a:latin typeface="Arial"/>
                <a:cs typeface="Arial"/>
              </a:rPr>
              <a:t> </a:t>
            </a:r>
            <a:r>
              <a:rPr sz="2100" spc="-38" dirty="0">
                <a:solidFill>
                  <a:srgbClr val="585858"/>
                </a:solidFill>
                <a:latin typeface="Arial"/>
                <a:cs typeface="Arial"/>
              </a:rPr>
              <a:t>healt</a:t>
            </a:r>
            <a:r>
              <a:rPr sz="2100" spc="-15" dirty="0">
                <a:solidFill>
                  <a:srgbClr val="585858"/>
                </a:solidFill>
                <a:latin typeface="Arial"/>
                <a:cs typeface="Arial"/>
              </a:rPr>
              <a:t>h</a:t>
            </a:r>
            <a:endParaRPr sz="2100">
              <a:latin typeface="Arial"/>
              <a:cs typeface="Arial"/>
            </a:endParaRPr>
          </a:p>
          <a:p>
            <a:pPr marR="3810" algn="r">
              <a:lnSpc>
                <a:spcPts val="2456"/>
              </a:lnSpc>
            </a:pPr>
            <a:r>
              <a:rPr sz="2100" spc="-41" dirty="0">
                <a:solidFill>
                  <a:srgbClr val="585858"/>
                </a:solidFill>
                <a:latin typeface="Arial"/>
                <a:cs typeface="Arial"/>
              </a:rPr>
              <a:t>e</a:t>
            </a:r>
            <a:r>
              <a:rPr sz="2100" spc="-71" dirty="0">
                <a:solidFill>
                  <a:srgbClr val="585858"/>
                </a:solidFill>
                <a:latin typeface="Arial"/>
                <a:cs typeface="Arial"/>
              </a:rPr>
              <a:t>f</a:t>
            </a:r>
            <a:r>
              <a:rPr sz="2100" spc="-38" dirty="0">
                <a:solidFill>
                  <a:srgbClr val="585858"/>
                </a:solidFill>
                <a:latin typeface="Arial"/>
                <a:cs typeface="Arial"/>
              </a:rPr>
              <a:t>fect</a:t>
            </a:r>
            <a:r>
              <a:rPr sz="2100" spc="-45" dirty="0">
                <a:solidFill>
                  <a:srgbClr val="585858"/>
                </a:solidFill>
                <a:latin typeface="Arial"/>
                <a:cs typeface="Arial"/>
              </a:rPr>
              <a:t>s</a:t>
            </a:r>
            <a:r>
              <a:rPr sz="2100" spc="-8" dirty="0">
                <a:solidFill>
                  <a:srgbClr val="585858"/>
                </a:solidFill>
                <a:latin typeface="Arial"/>
                <a:cs typeface="Arial"/>
              </a:rPr>
              <a:t>.</a:t>
            </a:r>
            <a:endParaRPr sz="21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23198-6514-DB69-3AAE-E11AAF46BE04}"/>
              </a:ext>
            </a:extLst>
          </p:cNvPr>
          <p:cNvSpPr>
            <a:spLocks noGrp="1"/>
          </p:cNvSpPr>
          <p:nvPr>
            <p:ph type="title"/>
          </p:nvPr>
        </p:nvSpPr>
        <p:spPr/>
        <p:txBody>
          <a:bodyPr/>
          <a:lstStyle/>
          <a:p>
            <a:r>
              <a:rPr lang="en-US" sz="4000" dirty="0"/>
              <a:t>Fluoride levels</a:t>
            </a:r>
          </a:p>
        </p:txBody>
      </p:sp>
      <p:sp>
        <p:nvSpPr>
          <p:cNvPr id="3" name="Content Placeholder 2">
            <a:extLst>
              <a:ext uri="{FF2B5EF4-FFF2-40B4-BE49-F238E27FC236}">
                <a16:creationId xmlns:a16="http://schemas.microsoft.com/office/drawing/2014/main" id="{99DC375C-8C2F-A240-57D5-A1ED7691811D}"/>
              </a:ext>
            </a:extLst>
          </p:cNvPr>
          <p:cNvSpPr>
            <a:spLocks noGrp="1"/>
          </p:cNvSpPr>
          <p:nvPr>
            <p:ph idx="1"/>
          </p:nvPr>
        </p:nvSpPr>
        <p:spPr/>
        <p:txBody>
          <a:bodyPr>
            <a:normAutofit lnSpcReduction="10000"/>
          </a:bodyPr>
          <a:lstStyle/>
          <a:p>
            <a:r>
              <a:rPr lang="en-US" dirty="0"/>
              <a:t>The U.S. Environmental Protection Agency (EPA) must review fluoride levels in drinking water every 6 years for safety in consumption in drinking water.  This review consistently shows water fluoridation is safe under 4mg/L (or PPM)</a:t>
            </a:r>
          </a:p>
          <a:p>
            <a:r>
              <a:rPr lang="en-US" dirty="0"/>
              <a:t>The U.S. Environmental Protection Agency (EPA) recommends that drinking water contain no more than 2.0 mg/L of fluoride.  This is a non-enforceable guideline and is intended to help children avoid dental fluorosis</a:t>
            </a:r>
          </a:p>
          <a:p>
            <a:r>
              <a:rPr lang="en-US" dirty="0"/>
              <a:t>When water fluoride levels exceed 2.0 mg/L, water systems are required to notify customers of the increased potential for dental fluorosis</a:t>
            </a:r>
          </a:p>
          <a:p>
            <a:pPr lvl="1"/>
            <a:r>
              <a:rPr lang="en-US" dirty="0"/>
              <a:t>Less than 1% of the U.S. population has water from private wells or drinking systems with fluoride higher than 2.0 mg/L</a:t>
            </a:r>
          </a:p>
        </p:txBody>
      </p:sp>
    </p:spTree>
    <p:extLst>
      <p:ext uri="{BB962C8B-B14F-4D97-AF65-F5344CB8AC3E}">
        <p14:creationId xmlns:p14="http://schemas.microsoft.com/office/powerpoint/2010/main" val="780568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1B1A-F697-0AFE-2328-1E96B96CDF0B}"/>
              </a:ext>
            </a:extLst>
          </p:cNvPr>
          <p:cNvSpPr>
            <a:spLocks noGrp="1"/>
          </p:cNvSpPr>
          <p:nvPr>
            <p:ph type="title"/>
          </p:nvPr>
        </p:nvSpPr>
        <p:spPr/>
        <p:txBody>
          <a:bodyPr/>
          <a:lstStyle/>
          <a:p>
            <a:r>
              <a:rPr lang="en-US" dirty="0"/>
              <a:t>Dosage</a:t>
            </a:r>
          </a:p>
        </p:txBody>
      </p:sp>
      <p:sp>
        <p:nvSpPr>
          <p:cNvPr id="3" name="Content Placeholder 2">
            <a:extLst>
              <a:ext uri="{FF2B5EF4-FFF2-40B4-BE49-F238E27FC236}">
                <a16:creationId xmlns:a16="http://schemas.microsoft.com/office/drawing/2014/main" id="{2652EB65-9680-04D4-6DC8-5FCA5401C802}"/>
              </a:ext>
            </a:extLst>
          </p:cNvPr>
          <p:cNvSpPr>
            <a:spLocks noGrp="1"/>
          </p:cNvSpPr>
          <p:nvPr>
            <p:ph idx="1"/>
          </p:nvPr>
        </p:nvSpPr>
        <p:spPr/>
        <p:txBody>
          <a:bodyPr>
            <a:normAutofit fontScale="70000" lnSpcReduction="20000"/>
          </a:bodyPr>
          <a:lstStyle/>
          <a:p>
            <a:pPr fontAlgn="base"/>
            <a:r>
              <a:rPr lang="en-US" b="0" i="0" dirty="0">
                <a:solidFill>
                  <a:srgbClr val="000000"/>
                </a:solidFill>
                <a:effectLst/>
                <a:latin typeface="Montserrat" panose="00000500000000000000" pitchFamily="2" charset="0"/>
              </a:rPr>
              <a:t>The single dose (consumed at one time) of fluoride that could cause acute fluoride toxicity is 5 mg/kg of body weight (11mg/kg of body weight of sodium fluoride). </a:t>
            </a:r>
          </a:p>
          <a:p>
            <a:pPr fontAlgn="base"/>
            <a:r>
              <a:rPr lang="en-US" b="0" i="0" dirty="0">
                <a:solidFill>
                  <a:srgbClr val="000000"/>
                </a:solidFill>
                <a:effectLst/>
                <a:latin typeface="Montserrat" panose="00000500000000000000" pitchFamily="2" charset="0"/>
              </a:rPr>
              <a:t>This dose is considered the probably toxic dose (PTD) which "is defined as the minimum dose that could cause serious or life-threatening systemic signs and symptoms and that should trigger immediate therapeutic intervention and hospitalization." </a:t>
            </a:r>
          </a:p>
          <a:p>
            <a:pPr fontAlgn="base"/>
            <a:r>
              <a:rPr lang="en-US" b="0" i="0" dirty="0">
                <a:solidFill>
                  <a:srgbClr val="000000"/>
                </a:solidFill>
                <a:effectLst/>
                <a:highlight>
                  <a:srgbClr val="FFFF00"/>
                </a:highlight>
                <a:latin typeface="Montserrat" panose="00000500000000000000" pitchFamily="2" charset="0"/>
              </a:rPr>
              <a:t>Acute fluoride toxicity occurring from the ingestion of optimally fluoridated water is impossible. With water fluoridated at 1 mg/L, an individual would need to drink five (5) liters of water for every kilogram of body weight. </a:t>
            </a:r>
          </a:p>
          <a:p>
            <a:pPr fontAlgn="base"/>
            <a:r>
              <a:rPr lang="en-US" b="0" i="0" dirty="0">
                <a:solidFill>
                  <a:srgbClr val="000000"/>
                </a:solidFill>
                <a:effectLst/>
                <a:highlight>
                  <a:srgbClr val="FFFF00"/>
                </a:highlight>
                <a:latin typeface="Montserrat" panose="00000500000000000000" pitchFamily="2" charset="0"/>
              </a:rPr>
              <a:t>For example, an adult male (155 pound/70.3 kilogram man), it would require that he consume more than 350 liters (nearly 93 gallons) of water at one time to reach an acute fluoride dose. </a:t>
            </a:r>
          </a:p>
          <a:p>
            <a:pPr fontAlgn="base"/>
            <a:r>
              <a:rPr lang="en-US" b="0" i="0" dirty="0">
                <a:solidFill>
                  <a:srgbClr val="000000"/>
                </a:solidFill>
                <a:effectLst/>
                <a:highlight>
                  <a:srgbClr val="FFFF00"/>
                </a:highlight>
                <a:latin typeface="Montserrat" panose="00000500000000000000" pitchFamily="2" charset="0"/>
              </a:rPr>
              <a:t>With optimally fluoridated water now set at 0.7 mg/L, it would take almost 30% more, or nearly 120 gallons (more than 1,900 eight ounce glasses) of water at one time to reach the acute dose.</a:t>
            </a:r>
          </a:p>
          <a:p>
            <a:pPr marL="0" indent="0" algn="l" fontAlgn="base">
              <a:buNone/>
            </a:pPr>
            <a:endParaRPr lang="en-US" b="0" i="0" dirty="0">
              <a:solidFill>
                <a:srgbClr val="000000"/>
              </a:solidFill>
              <a:effectLst/>
              <a:latin typeface="Montserrat" panose="00000500000000000000" pitchFamily="2" charset="0"/>
            </a:endParaRPr>
          </a:p>
          <a:p>
            <a:pPr marL="0" indent="0" algn="l" fontAlgn="base">
              <a:buNone/>
            </a:pPr>
            <a:r>
              <a:rPr lang="en-US" sz="1700" b="0" i="0" dirty="0">
                <a:solidFill>
                  <a:srgbClr val="000000"/>
                </a:solidFill>
                <a:effectLst/>
                <a:latin typeface="Montserrat" panose="00000500000000000000" pitchFamily="2" charset="0"/>
              </a:rPr>
              <a:t>Source:</a:t>
            </a:r>
          </a:p>
          <a:p>
            <a:pPr marL="0" indent="0" algn="l" fontAlgn="base">
              <a:buNone/>
            </a:pPr>
            <a:r>
              <a:rPr lang="en-US" sz="1700" b="0" i="0" dirty="0">
                <a:solidFill>
                  <a:srgbClr val="000000"/>
                </a:solidFill>
                <a:effectLst/>
                <a:latin typeface="Montserrat" panose="00000500000000000000" pitchFamily="2" charset="0"/>
              </a:rPr>
              <a:t>U.S. Department of Health and Human Services. Federal Panel on Community Water Fluoridation. U.S. Public Health Service recommendation for fluoride concentration in drinking water for the prevention of dental caries. Public Health Rep 2015; 130(4):318-331. Article at: </a:t>
            </a:r>
            <a:r>
              <a:rPr lang="en-US" sz="1700" b="0" i="0" u="none" strike="noStrike" dirty="0">
                <a:solidFill>
                  <a:srgbClr val="0076BE"/>
                </a:solidFill>
                <a:effectLst/>
                <a:latin typeface="Montserrat Medium" panose="020F0502020204030204" pitchFamily="2" charset="0"/>
                <a:hlinkClick r:id="rId2"/>
              </a:rPr>
              <a:t>https://www.ncbi.nlm.nih.gov/pmc/articles/PMC4547570</a:t>
            </a:r>
            <a:r>
              <a:rPr lang="en-US" sz="1700" b="0" i="0" dirty="0">
                <a:solidFill>
                  <a:srgbClr val="000000"/>
                </a:solidFill>
                <a:effectLst/>
                <a:latin typeface="Montserrat" panose="00000500000000000000" pitchFamily="2" charset="0"/>
              </a:rPr>
              <a:t>. Accessed August 9, 2010.</a:t>
            </a:r>
          </a:p>
          <a:p>
            <a:endParaRPr lang="en-US" dirty="0"/>
          </a:p>
        </p:txBody>
      </p:sp>
    </p:spTree>
    <p:extLst>
      <p:ext uri="{BB962C8B-B14F-4D97-AF65-F5344CB8AC3E}">
        <p14:creationId xmlns:p14="http://schemas.microsoft.com/office/powerpoint/2010/main" val="2066060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219456" y="350914"/>
            <a:ext cx="6629400" cy="461665"/>
          </a:xfrm>
          <a:prstGeom prst="rect">
            <a:avLst/>
          </a:prstGeom>
        </p:spPr>
        <p:txBody>
          <a:bodyPr vert="horz" wrap="square" lIns="0" tIns="0" rIns="0" bIns="0" rtlCol="0" anchor="ctr">
            <a:spAutoFit/>
          </a:bodyPr>
          <a:lstStyle/>
          <a:p>
            <a:pPr marL="22860"/>
            <a:r>
              <a:rPr sz="3000" spc="-53" dirty="0"/>
              <a:t>Sa</a:t>
            </a:r>
            <a:r>
              <a:rPr sz="3000" spc="-38" dirty="0"/>
              <a:t>f</a:t>
            </a:r>
            <a:r>
              <a:rPr sz="3000" spc="-49" dirty="0"/>
              <a:t>e</a:t>
            </a:r>
            <a:r>
              <a:rPr sz="3000" spc="-38" dirty="0"/>
              <a:t>t</a:t>
            </a:r>
            <a:r>
              <a:rPr sz="3000" spc="-19" dirty="0"/>
              <a:t>y</a:t>
            </a:r>
            <a:r>
              <a:rPr sz="3000" spc="-68" dirty="0"/>
              <a:t> </a:t>
            </a:r>
            <a:r>
              <a:rPr sz="3000" spc="-38" dirty="0"/>
              <a:t>i</a:t>
            </a:r>
            <a:r>
              <a:rPr sz="3000" spc="-19" dirty="0"/>
              <a:t>s</a:t>
            </a:r>
            <a:r>
              <a:rPr sz="3000" spc="-64" dirty="0"/>
              <a:t> </a:t>
            </a:r>
            <a:r>
              <a:rPr sz="3000" spc="-49" dirty="0"/>
              <a:t>no</a:t>
            </a:r>
            <a:r>
              <a:rPr sz="3000" spc="-11" dirty="0"/>
              <a:t>t</a:t>
            </a:r>
            <a:r>
              <a:rPr sz="3000" spc="-60" dirty="0"/>
              <a:t> </a:t>
            </a:r>
            <a:r>
              <a:rPr sz="3000" spc="-19" dirty="0"/>
              <a:t>a</a:t>
            </a:r>
            <a:r>
              <a:rPr sz="3000" spc="-56" dirty="0"/>
              <a:t> </a:t>
            </a:r>
            <a:r>
              <a:rPr sz="3000" spc="-49" dirty="0"/>
              <a:t>y</a:t>
            </a:r>
            <a:r>
              <a:rPr sz="3000" spc="-53" dirty="0"/>
              <a:t>e</a:t>
            </a:r>
            <a:r>
              <a:rPr sz="3000" spc="-41" dirty="0"/>
              <a:t>s-</a:t>
            </a:r>
            <a:r>
              <a:rPr sz="3000" spc="-49" dirty="0"/>
              <a:t>o</a:t>
            </a:r>
            <a:r>
              <a:rPr sz="3000" spc="-38" dirty="0"/>
              <a:t>r-</a:t>
            </a:r>
            <a:r>
              <a:rPr sz="3000" spc="-49" dirty="0"/>
              <a:t>n</a:t>
            </a:r>
            <a:r>
              <a:rPr sz="3000" spc="-19" dirty="0"/>
              <a:t>o</a:t>
            </a:r>
            <a:r>
              <a:rPr sz="3000" spc="-64" dirty="0"/>
              <a:t> </a:t>
            </a:r>
            <a:r>
              <a:rPr sz="3000" spc="-49" dirty="0"/>
              <a:t>quest</a:t>
            </a:r>
            <a:r>
              <a:rPr sz="3000" spc="-34" dirty="0"/>
              <a:t>i</a:t>
            </a:r>
            <a:r>
              <a:rPr sz="3000" spc="-49" dirty="0"/>
              <a:t>on</a:t>
            </a:r>
            <a:endParaRPr sz="3000" dirty="0"/>
          </a:p>
        </p:txBody>
      </p:sp>
      <p:sp>
        <p:nvSpPr>
          <p:cNvPr id="8" name="object 8"/>
          <p:cNvSpPr txBox="1"/>
          <p:nvPr/>
        </p:nvSpPr>
        <p:spPr>
          <a:xfrm>
            <a:off x="1028552" y="2067920"/>
            <a:ext cx="1982629" cy="1672253"/>
          </a:xfrm>
          <a:prstGeom prst="rect">
            <a:avLst/>
          </a:prstGeom>
        </p:spPr>
        <p:txBody>
          <a:bodyPr vert="horz" wrap="square" lIns="0" tIns="0" rIns="0" bIns="0" rtlCol="0">
            <a:spAutoFit/>
          </a:bodyPr>
          <a:lstStyle/>
          <a:p>
            <a:pPr marL="9525" marR="3810" indent="61913" algn="r"/>
            <a:r>
              <a:rPr sz="2175" spc="-41" dirty="0">
                <a:solidFill>
                  <a:srgbClr val="585858"/>
                </a:solidFill>
                <a:latin typeface="Arial"/>
                <a:cs typeface="Arial"/>
              </a:rPr>
              <a:t>A</a:t>
            </a:r>
            <a:r>
              <a:rPr sz="2175" spc="-34" dirty="0">
                <a:solidFill>
                  <a:srgbClr val="585858"/>
                </a:solidFill>
                <a:latin typeface="Arial"/>
                <a:cs typeface="Arial"/>
              </a:rPr>
              <a:t>lmo</a:t>
            </a:r>
            <a:r>
              <a:rPr sz="2175" spc="-38" dirty="0">
                <a:solidFill>
                  <a:srgbClr val="585858"/>
                </a:solidFill>
                <a:latin typeface="Arial"/>
                <a:cs typeface="Arial"/>
              </a:rPr>
              <a:t>s</a:t>
            </a:r>
            <a:r>
              <a:rPr sz="2175" dirty="0">
                <a:solidFill>
                  <a:srgbClr val="585858"/>
                </a:solidFill>
                <a:latin typeface="Arial"/>
                <a:cs typeface="Arial"/>
              </a:rPr>
              <a:t>t</a:t>
            </a:r>
            <a:r>
              <a:rPr sz="2175" spc="-105" dirty="0">
                <a:solidFill>
                  <a:srgbClr val="585858"/>
                </a:solidFill>
                <a:latin typeface="Arial"/>
                <a:cs typeface="Arial"/>
              </a:rPr>
              <a:t> </a:t>
            </a:r>
            <a:r>
              <a:rPr sz="2175" spc="-34" dirty="0">
                <a:solidFill>
                  <a:srgbClr val="585858"/>
                </a:solidFill>
                <a:latin typeface="Arial"/>
                <a:cs typeface="Arial"/>
              </a:rPr>
              <a:t>an</a:t>
            </a:r>
            <a:r>
              <a:rPr sz="2175" spc="-38" dirty="0">
                <a:solidFill>
                  <a:srgbClr val="585858"/>
                </a:solidFill>
                <a:latin typeface="Arial"/>
                <a:cs typeface="Arial"/>
              </a:rPr>
              <a:t>y</a:t>
            </a:r>
            <a:r>
              <a:rPr sz="2175" spc="-41" dirty="0">
                <a:solidFill>
                  <a:srgbClr val="585858"/>
                </a:solidFill>
                <a:latin typeface="Arial"/>
                <a:cs typeface="Arial"/>
              </a:rPr>
              <a:t>t</a:t>
            </a:r>
            <a:r>
              <a:rPr sz="2175" spc="-34" dirty="0">
                <a:solidFill>
                  <a:srgbClr val="585858"/>
                </a:solidFill>
                <a:latin typeface="Arial"/>
                <a:cs typeface="Arial"/>
              </a:rPr>
              <a:t>hi</a:t>
            </a:r>
            <a:r>
              <a:rPr sz="2175" spc="-41" dirty="0">
                <a:solidFill>
                  <a:srgbClr val="585858"/>
                </a:solidFill>
                <a:latin typeface="Arial"/>
                <a:cs typeface="Arial"/>
              </a:rPr>
              <a:t>n</a:t>
            </a:r>
            <a:r>
              <a:rPr sz="2175" dirty="0">
                <a:solidFill>
                  <a:srgbClr val="585858"/>
                </a:solidFill>
                <a:latin typeface="Arial"/>
                <a:cs typeface="Arial"/>
              </a:rPr>
              <a:t>g </a:t>
            </a:r>
            <a:r>
              <a:rPr sz="2175" spc="-38" dirty="0">
                <a:solidFill>
                  <a:srgbClr val="585858"/>
                </a:solidFill>
                <a:latin typeface="Arial"/>
                <a:cs typeface="Arial"/>
              </a:rPr>
              <a:t>c</a:t>
            </a:r>
            <a:r>
              <a:rPr sz="2175" spc="-34" dirty="0">
                <a:solidFill>
                  <a:srgbClr val="585858"/>
                </a:solidFill>
                <a:latin typeface="Arial"/>
                <a:cs typeface="Arial"/>
              </a:rPr>
              <a:t>a</a:t>
            </a:r>
            <a:r>
              <a:rPr sz="2175" dirty="0">
                <a:solidFill>
                  <a:srgbClr val="585858"/>
                </a:solidFill>
                <a:latin typeface="Arial"/>
                <a:cs typeface="Arial"/>
              </a:rPr>
              <a:t>n</a:t>
            </a:r>
            <a:r>
              <a:rPr sz="2175" spc="-90" dirty="0">
                <a:solidFill>
                  <a:srgbClr val="585858"/>
                </a:solidFill>
                <a:latin typeface="Arial"/>
                <a:cs typeface="Arial"/>
              </a:rPr>
              <a:t> </a:t>
            </a:r>
            <a:r>
              <a:rPr sz="2175" spc="-34" dirty="0">
                <a:solidFill>
                  <a:srgbClr val="585858"/>
                </a:solidFill>
                <a:latin typeface="Arial"/>
                <a:cs typeface="Arial"/>
              </a:rPr>
              <a:t>b</a:t>
            </a:r>
            <a:r>
              <a:rPr sz="2175" dirty="0">
                <a:solidFill>
                  <a:srgbClr val="585858"/>
                </a:solidFill>
                <a:latin typeface="Arial"/>
                <a:cs typeface="Arial"/>
              </a:rPr>
              <a:t>e</a:t>
            </a:r>
            <a:r>
              <a:rPr sz="2175" spc="-98" dirty="0">
                <a:solidFill>
                  <a:srgbClr val="585858"/>
                </a:solidFill>
                <a:latin typeface="Arial"/>
                <a:cs typeface="Arial"/>
              </a:rPr>
              <a:t> </a:t>
            </a:r>
            <a:r>
              <a:rPr sz="2175" spc="-34" dirty="0">
                <a:solidFill>
                  <a:srgbClr val="585858"/>
                </a:solidFill>
                <a:latin typeface="Arial"/>
                <a:cs typeface="Arial"/>
              </a:rPr>
              <a:t>harm</a:t>
            </a:r>
            <a:r>
              <a:rPr sz="2175" spc="-49" dirty="0">
                <a:solidFill>
                  <a:srgbClr val="585858"/>
                </a:solidFill>
                <a:latin typeface="Arial"/>
                <a:cs typeface="Arial"/>
              </a:rPr>
              <a:t>f</a:t>
            </a:r>
            <a:r>
              <a:rPr sz="2175" spc="-34" dirty="0">
                <a:solidFill>
                  <a:srgbClr val="585858"/>
                </a:solidFill>
                <a:latin typeface="Arial"/>
                <a:cs typeface="Arial"/>
              </a:rPr>
              <a:t>ul whe</a:t>
            </a:r>
            <a:r>
              <a:rPr sz="2175" dirty="0">
                <a:solidFill>
                  <a:srgbClr val="585858"/>
                </a:solidFill>
                <a:latin typeface="Arial"/>
                <a:cs typeface="Arial"/>
              </a:rPr>
              <a:t>n</a:t>
            </a:r>
            <a:r>
              <a:rPr sz="2175" spc="-98" dirty="0">
                <a:solidFill>
                  <a:srgbClr val="585858"/>
                </a:solidFill>
                <a:latin typeface="Arial"/>
                <a:cs typeface="Arial"/>
              </a:rPr>
              <a:t> </a:t>
            </a:r>
            <a:r>
              <a:rPr sz="2175" spc="-38" dirty="0">
                <a:solidFill>
                  <a:srgbClr val="585858"/>
                </a:solidFill>
                <a:latin typeface="Arial"/>
                <a:cs typeface="Arial"/>
              </a:rPr>
              <a:t>c</a:t>
            </a:r>
            <a:r>
              <a:rPr sz="2175" spc="-34" dirty="0">
                <a:solidFill>
                  <a:srgbClr val="585858"/>
                </a:solidFill>
                <a:latin typeface="Arial"/>
                <a:cs typeface="Arial"/>
              </a:rPr>
              <a:t>on</a:t>
            </a:r>
            <a:r>
              <a:rPr sz="2175" spc="-38" dirty="0">
                <a:solidFill>
                  <a:srgbClr val="585858"/>
                </a:solidFill>
                <a:latin typeface="Arial"/>
                <a:cs typeface="Arial"/>
              </a:rPr>
              <a:t>s</a:t>
            </a:r>
            <a:r>
              <a:rPr sz="2175" spc="-34" dirty="0">
                <a:solidFill>
                  <a:srgbClr val="585858"/>
                </a:solidFill>
                <a:latin typeface="Arial"/>
                <a:cs typeface="Arial"/>
              </a:rPr>
              <a:t>u</a:t>
            </a:r>
            <a:r>
              <a:rPr sz="2175" spc="-41" dirty="0">
                <a:solidFill>
                  <a:srgbClr val="585858"/>
                </a:solidFill>
                <a:latin typeface="Arial"/>
                <a:cs typeface="Arial"/>
              </a:rPr>
              <a:t>me</a:t>
            </a:r>
            <a:r>
              <a:rPr sz="2175" dirty="0">
                <a:solidFill>
                  <a:srgbClr val="585858"/>
                </a:solidFill>
                <a:latin typeface="Arial"/>
                <a:cs typeface="Arial"/>
              </a:rPr>
              <a:t>d </a:t>
            </a:r>
            <a:r>
              <a:rPr sz="2175" spc="-34" dirty="0">
                <a:solidFill>
                  <a:srgbClr val="585858"/>
                </a:solidFill>
                <a:latin typeface="Arial"/>
                <a:cs typeface="Arial"/>
              </a:rPr>
              <a:t>a</a:t>
            </a:r>
            <a:r>
              <a:rPr sz="2175" dirty="0">
                <a:solidFill>
                  <a:srgbClr val="585858"/>
                </a:solidFill>
                <a:latin typeface="Arial"/>
                <a:cs typeface="Arial"/>
              </a:rPr>
              <a:t>t</a:t>
            </a:r>
            <a:r>
              <a:rPr sz="2175" spc="-98" dirty="0">
                <a:solidFill>
                  <a:srgbClr val="585858"/>
                </a:solidFill>
                <a:latin typeface="Arial"/>
                <a:cs typeface="Arial"/>
              </a:rPr>
              <a:t> </a:t>
            </a:r>
            <a:r>
              <a:rPr sz="2175" spc="-34" dirty="0">
                <a:solidFill>
                  <a:srgbClr val="585858"/>
                </a:solidFill>
                <a:latin typeface="Arial"/>
                <a:cs typeface="Arial"/>
              </a:rPr>
              <a:t>e</a:t>
            </a:r>
            <a:r>
              <a:rPr sz="2175" spc="-38" dirty="0">
                <a:solidFill>
                  <a:srgbClr val="585858"/>
                </a:solidFill>
                <a:latin typeface="Arial"/>
                <a:cs typeface="Arial"/>
              </a:rPr>
              <a:t>x</a:t>
            </a:r>
            <a:r>
              <a:rPr sz="2175" spc="-41" dirty="0">
                <a:solidFill>
                  <a:srgbClr val="585858"/>
                </a:solidFill>
                <a:latin typeface="Arial"/>
                <a:cs typeface="Arial"/>
              </a:rPr>
              <a:t>t</a:t>
            </a:r>
            <a:r>
              <a:rPr sz="2175" spc="-34" dirty="0">
                <a:solidFill>
                  <a:srgbClr val="585858"/>
                </a:solidFill>
                <a:latin typeface="Arial"/>
                <a:cs typeface="Arial"/>
              </a:rPr>
              <a:t>ra</a:t>
            </a:r>
            <a:r>
              <a:rPr sz="2175" spc="-45" dirty="0">
                <a:solidFill>
                  <a:srgbClr val="585858"/>
                </a:solidFill>
                <a:latin typeface="Arial"/>
                <a:cs typeface="Arial"/>
              </a:rPr>
              <a:t>ord</a:t>
            </a:r>
            <a:r>
              <a:rPr sz="2175" spc="-34" dirty="0">
                <a:solidFill>
                  <a:srgbClr val="585858"/>
                </a:solidFill>
                <a:latin typeface="Arial"/>
                <a:cs typeface="Arial"/>
              </a:rPr>
              <a:t>in</a:t>
            </a:r>
            <a:r>
              <a:rPr sz="2175" spc="-45" dirty="0">
                <a:solidFill>
                  <a:srgbClr val="585858"/>
                </a:solidFill>
                <a:latin typeface="Arial"/>
                <a:cs typeface="Arial"/>
              </a:rPr>
              <a:t>ar</a:t>
            </a:r>
            <a:r>
              <a:rPr sz="2175" spc="-34" dirty="0">
                <a:solidFill>
                  <a:srgbClr val="585858"/>
                </a:solidFill>
                <a:latin typeface="Arial"/>
                <a:cs typeface="Arial"/>
              </a:rPr>
              <a:t>i</a:t>
            </a:r>
            <a:r>
              <a:rPr sz="2175" spc="-38" dirty="0">
                <a:solidFill>
                  <a:srgbClr val="585858"/>
                </a:solidFill>
                <a:latin typeface="Arial"/>
                <a:cs typeface="Arial"/>
              </a:rPr>
              <a:t>l</a:t>
            </a:r>
            <a:r>
              <a:rPr sz="2175" dirty="0">
                <a:solidFill>
                  <a:srgbClr val="585858"/>
                </a:solidFill>
                <a:latin typeface="Arial"/>
                <a:cs typeface="Arial"/>
              </a:rPr>
              <a:t>y</a:t>
            </a:r>
            <a:endParaRPr sz="2175">
              <a:latin typeface="Arial"/>
              <a:cs typeface="Arial"/>
            </a:endParaRPr>
          </a:p>
          <a:p>
            <a:pPr marR="9049" algn="r">
              <a:lnSpc>
                <a:spcPts val="2609"/>
              </a:lnSpc>
            </a:pPr>
            <a:r>
              <a:rPr sz="2175" spc="-34" dirty="0">
                <a:solidFill>
                  <a:srgbClr val="585858"/>
                </a:solidFill>
                <a:latin typeface="Arial"/>
                <a:cs typeface="Arial"/>
              </a:rPr>
              <a:t>hig</a:t>
            </a:r>
            <a:r>
              <a:rPr sz="2175" dirty="0">
                <a:solidFill>
                  <a:srgbClr val="585858"/>
                </a:solidFill>
                <a:latin typeface="Arial"/>
                <a:cs typeface="Arial"/>
              </a:rPr>
              <a:t>h</a:t>
            </a:r>
            <a:r>
              <a:rPr sz="2175" spc="-98" dirty="0">
                <a:solidFill>
                  <a:srgbClr val="585858"/>
                </a:solidFill>
                <a:latin typeface="Arial"/>
                <a:cs typeface="Arial"/>
              </a:rPr>
              <a:t> </a:t>
            </a:r>
            <a:r>
              <a:rPr sz="2175" spc="-34" dirty="0">
                <a:solidFill>
                  <a:srgbClr val="585858"/>
                </a:solidFill>
                <a:latin typeface="Arial"/>
                <a:cs typeface="Arial"/>
              </a:rPr>
              <a:t>le</a:t>
            </a:r>
            <a:r>
              <a:rPr sz="2175" spc="-38" dirty="0">
                <a:solidFill>
                  <a:srgbClr val="585858"/>
                </a:solidFill>
                <a:latin typeface="Arial"/>
                <a:cs typeface="Arial"/>
              </a:rPr>
              <a:t>v</a:t>
            </a:r>
            <a:r>
              <a:rPr sz="2175" spc="-34" dirty="0">
                <a:solidFill>
                  <a:srgbClr val="585858"/>
                </a:solidFill>
                <a:latin typeface="Arial"/>
                <a:cs typeface="Arial"/>
              </a:rPr>
              <a:t>els</a:t>
            </a:r>
            <a:endParaRPr sz="2175">
              <a:latin typeface="Arial"/>
              <a:cs typeface="Arial"/>
            </a:endParaRPr>
          </a:p>
        </p:txBody>
      </p:sp>
      <p:sp>
        <p:nvSpPr>
          <p:cNvPr id="9" name="object 9"/>
          <p:cNvSpPr txBox="1"/>
          <p:nvPr/>
        </p:nvSpPr>
        <p:spPr>
          <a:xfrm>
            <a:off x="1245488" y="5605702"/>
            <a:ext cx="1958340" cy="276999"/>
          </a:xfrm>
          <a:prstGeom prst="rect">
            <a:avLst/>
          </a:prstGeom>
        </p:spPr>
        <p:txBody>
          <a:bodyPr vert="horz" wrap="square" lIns="0" tIns="0" rIns="0" bIns="0" rtlCol="0">
            <a:spAutoFit/>
          </a:bodyPr>
          <a:lstStyle/>
          <a:p>
            <a:pPr marL="49054" marR="3810" indent="-40005"/>
            <a:r>
              <a:rPr sz="600" i="1" spc="-4" dirty="0">
                <a:solidFill>
                  <a:srgbClr val="404040"/>
                </a:solidFill>
                <a:latin typeface="Arial"/>
                <a:cs typeface="Arial"/>
              </a:rPr>
              <a:t>(</a:t>
            </a:r>
            <a:r>
              <a:rPr sz="600" b="1" i="1" dirty="0">
                <a:solidFill>
                  <a:srgbClr val="404040"/>
                </a:solidFill>
                <a:latin typeface="Arial"/>
                <a:cs typeface="Arial"/>
              </a:rPr>
              <a:t>Sou</a:t>
            </a:r>
            <a:r>
              <a:rPr sz="600" b="1" i="1" spc="-4" dirty="0">
                <a:solidFill>
                  <a:srgbClr val="404040"/>
                </a:solidFill>
                <a:latin typeface="Arial"/>
                <a:cs typeface="Arial"/>
              </a:rPr>
              <a:t>rce</a:t>
            </a:r>
            <a:r>
              <a:rPr sz="600" b="1" i="1" dirty="0">
                <a:solidFill>
                  <a:srgbClr val="404040"/>
                </a:solidFill>
                <a:latin typeface="Arial"/>
                <a:cs typeface="Arial"/>
              </a:rPr>
              <a:t>: </a:t>
            </a:r>
            <a:r>
              <a:rPr sz="600" i="1" dirty="0">
                <a:solidFill>
                  <a:srgbClr val="404040"/>
                </a:solidFill>
                <a:latin typeface="Arial"/>
                <a:cs typeface="Arial"/>
              </a:rPr>
              <a:t>Al</a:t>
            </a:r>
            <a:r>
              <a:rPr sz="600" i="1" spc="-4" dirty="0">
                <a:solidFill>
                  <a:srgbClr val="404040"/>
                </a:solidFill>
                <a:latin typeface="Arial"/>
                <a:cs typeface="Arial"/>
              </a:rPr>
              <a:t>e</a:t>
            </a:r>
            <a:r>
              <a:rPr sz="600" i="1" dirty="0">
                <a:solidFill>
                  <a:srgbClr val="404040"/>
                </a:solidFill>
                <a:latin typeface="Arial"/>
                <a:cs typeface="Arial"/>
              </a:rPr>
              <a:t>x Fi</a:t>
            </a:r>
            <a:r>
              <a:rPr sz="600" i="1" spc="4" dirty="0">
                <a:solidFill>
                  <a:srgbClr val="404040"/>
                </a:solidFill>
                <a:latin typeface="Arial"/>
                <a:cs typeface="Arial"/>
              </a:rPr>
              <a:t>s</a:t>
            </a:r>
            <a:r>
              <a:rPr sz="600" i="1" spc="-4" dirty="0">
                <a:solidFill>
                  <a:srgbClr val="404040"/>
                </a:solidFill>
                <a:latin typeface="Arial"/>
                <a:cs typeface="Arial"/>
              </a:rPr>
              <a:t>her</a:t>
            </a:r>
            <a:r>
              <a:rPr sz="600" i="1" dirty="0">
                <a:solidFill>
                  <a:srgbClr val="404040"/>
                </a:solidFill>
                <a:latin typeface="Arial"/>
                <a:cs typeface="Arial"/>
              </a:rPr>
              <a:t>,</a:t>
            </a:r>
            <a:r>
              <a:rPr sz="600" i="1" spc="-11" dirty="0">
                <a:solidFill>
                  <a:srgbClr val="404040"/>
                </a:solidFill>
                <a:latin typeface="Arial"/>
                <a:cs typeface="Arial"/>
              </a:rPr>
              <a:t> </a:t>
            </a:r>
            <a:r>
              <a:rPr sz="600" i="1" spc="-4" dirty="0">
                <a:solidFill>
                  <a:srgbClr val="404040"/>
                </a:solidFill>
                <a:latin typeface="Arial"/>
                <a:cs typeface="Arial"/>
              </a:rPr>
              <a:t>“</a:t>
            </a:r>
            <a:r>
              <a:rPr sz="600" i="1" dirty="0">
                <a:solidFill>
                  <a:srgbClr val="404040"/>
                </a:solidFill>
                <a:latin typeface="Arial"/>
                <a:cs typeface="Arial"/>
              </a:rPr>
              <a:t>I</a:t>
            </a:r>
            <a:r>
              <a:rPr sz="600" i="1" spc="-4" dirty="0">
                <a:solidFill>
                  <a:srgbClr val="404040"/>
                </a:solidFill>
                <a:latin typeface="Arial"/>
                <a:cs typeface="Arial"/>
              </a:rPr>
              <a:t>nd</a:t>
            </a:r>
            <a:r>
              <a:rPr sz="600" i="1" dirty="0">
                <a:solidFill>
                  <a:srgbClr val="404040"/>
                </a:solidFill>
                <a:latin typeface="Arial"/>
                <a:cs typeface="Arial"/>
              </a:rPr>
              <a:t>i</a:t>
            </a:r>
            <a:r>
              <a:rPr sz="600" i="1" spc="-4" dirty="0">
                <a:solidFill>
                  <a:srgbClr val="404040"/>
                </a:solidFill>
                <a:latin typeface="Arial"/>
                <a:cs typeface="Arial"/>
              </a:rPr>
              <a:t>an</a:t>
            </a:r>
            <a:r>
              <a:rPr sz="600" i="1" dirty="0">
                <a:solidFill>
                  <a:srgbClr val="404040"/>
                </a:solidFill>
                <a:latin typeface="Arial"/>
                <a:cs typeface="Arial"/>
              </a:rPr>
              <a:t>a</a:t>
            </a:r>
            <a:r>
              <a:rPr sz="600" i="1" spc="19" dirty="0">
                <a:solidFill>
                  <a:srgbClr val="404040"/>
                </a:solidFill>
                <a:latin typeface="Arial"/>
                <a:cs typeface="Arial"/>
              </a:rPr>
              <a:t> </a:t>
            </a:r>
            <a:r>
              <a:rPr sz="600" i="1" spc="-8" dirty="0">
                <a:solidFill>
                  <a:srgbClr val="404040"/>
                </a:solidFill>
                <a:latin typeface="Arial"/>
                <a:cs typeface="Arial"/>
              </a:rPr>
              <a:t>m</a:t>
            </a:r>
            <a:r>
              <a:rPr sz="600" i="1" spc="-4" dirty="0">
                <a:solidFill>
                  <a:srgbClr val="404040"/>
                </a:solidFill>
                <a:latin typeface="Arial"/>
                <a:cs typeface="Arial"/>
              </a:rPr>
              <a:t>o</a:t>
            </a:r>
            <a:r>
              <a:rPr sz="600" i="1" dirty="0">
                <a:solidFill>
                  <a:srgbClr val="404040"/>
                </a:solidFill>
                <a:latin typeface="Arial"/>
                <a:cs typeface="Arial"/>
              </a:rPr>
              <a:t>m</a:t>
            </a:r>
            <a:r>
              <a:rPr sz="600" i="1" spc="4" dirty="0">
                <a:solidFill>
                  <a:srgbClr val="404040"/>
                </a:solidFill>
                <a:latin typeface="Arial"/>
                <a:cs typeface="Arial"/>
              </a:rPr>
              <a:t> </a:t>
            </a:r>
            <a:r>
              <a:rPr sz="600" i="1" spc="-4" dirty="0">
                <a:solidFill>
                  <a:srgbClr val="404040"/>
                </a:solidFill>
                <a:latin typeface="Arial"/>
                <a:cs typeface="Arial"/>
              </a:rPr>
              <a:t>d</a:t>
            </a:r>
            <a:r>
              <a:rPr sz="600" i="1" dirty="0">
                <a:solidFill>
                  <a:srgbClr val="404040"/>
                </a:solidFill>
                <a:latin typeface="Arial"/>
                <a:cs typeface="Arial"/>
              </a:rPr>
              <a:t>i</a:t>
            </a:r>
            <a:r>
              <a:rPr sz="600" i="1" spc="-4" dirty="0">
                <a:solidFill>
                  <a:srgbClr val="404040"/>
                </a:solidFill>
                <a:latin typeface="Arial"/>
                <a:cs typeface="Arial"/>
              </a:rPr>
              <a:t>e</a:t>
            </a:r>
            <a:r>
              <a:rPr sz="600" i="1" dirty="0">
                <a:solidFill>
                  <a:srgbClr val="404040"/>
                </a:solidFill>
                <a:latin typeface="Arial"/>
                <a:cs typeface="Arial"/>
              </a:rPr>
              <a:t>s </a:t>
            </a:r>
            <a:r>
              <a:rPr sz="600" i="1" spc="-4" dirty="0">
                <a:solidFill>
                  <a:srgbClr val="404040"/>
                </a:solidFill>
                <a:latin typeface="Arial"/>
                <a:cs typeface="Arial"/>
              </a:rPr>
              <a:t>o</a:t>
            </a:r>
            <a:r>
              <a:rPr sz="600" i="1" dirty="0">
                <a:solidFill>
                  <a:srgbClr val="404040"/>
                </a:solidFill>
                <a:latin typeface="Arial"/>
                <a:cs typeface="Arial"/>
              </a:rPr>
              <a:t>f</a:t>
            </a:r>
            <a:r>
              <a:rPr sz="600" i="1" spc="8" dirty="0">
                <a:solidFill>
                  <a:srgbClr val="404040"/>
                </a:solidFill>
                <a:latin typeface="Arial"/>
                <a:cs typeface="Arial"/>
              </a:rPr>
              <a:t> </a:t>
            </a:r>
            <a:r>
              <a:rPr sz="600" i="1" spc="4" dirty="0">
                <a:solidFill>
                  <a:srgbClr val="404040"/>
                </a:solidFill>
                <a:latin typeface="Arial"/>
                <a:cs typeface="Arial"/>
              </a:rPr>
              <a:t>w</a:t>
            </a:r>
            <a:r>
              <a:rPr sz="600" i="1" spc="-4" dirty="0">
                <a:solidFill>
                  <a:srgbClr val="404040"/>
                </a:solidFill>
                <a:latin typeface="Arial"/>
                <a:cs typeface="Arial"/>
              </a:rPr>
              <a:t>a</a:t>
            </a:r>
            <a:r>
              <a:rPr sz="600" i="1" dirty="0">
                <a:solidFill>
                  <a:srgbClr val="404040"/>
                </a:solidFill>
                <a:latin typeface="Arial"/>
                <a:cs typeface="Arial"/>
              </a:rPr>
              <a:t>t</a:t>
            </a:r>
            <a:r>
              <a:rPr sz="600" i="1" spc="-4" dirty="0">
                <a:solidFill>
                  <a:srgbClr val="404040"/>
                </a:solidFill>
                <a:latin typeface="Arial"/>
                <a:cs typeface="Arial"/>
              </a:rPr>
              <a:t>e</a:t>
            </a:r>
            <a:r>
              <a:rPr sz="600" i="1" dirty="0">
                <a:solidFill>
                  <a:srgbClr val="404040"/>
                </a:solidFill>
                <a:latin typeface="Arial"/>
                <a:cs typeface="Arial"/>
              </a:rPr>
              <a:t>r t</a:t>
            </a:r>
            <a:r>
              <a:rPr sz="600" i="1" spc="-4" dirty="0">
                <a:solidFill>
                  <a:srgbClr val="404040"/>
                </a:solidFill>
                <a:latin typeface="Arial"/>
                <a:cs typeface="Arial"/>
              </a:rPr>
              <a:t>o</a:t>
            </a:r>
            <a:r>
              <a:rPr sz="600" i="1" spc="4" dirty="0">
                <a:solidFill>
                  <a:srgbClr val="404040"/>
                </a:solidFill>
                <a:latin typeface="Arial"/>
                <a:cs typeface="Arial"/>
              </a:rPr>
              <a:t>x</a:t>
            </a:r>
            <a:r>
              <a:rPr sz="600" i="1" dirty="0">
                <a:solidFill>
                  <a:srgbClr val="404040"/>
                </a:solidFill>
                <a:latin typeface="Arial"/>
                <a:cs typeface="Arial"/>
              </a:rPr>
              <a:t>i</a:t>
            </a:r>
            <a:r>
              <a:rPr sz="600" i="1" spc="4" dirty="0">
                <a:solidFill>
                  <a:srgbClr val="404040"/>
                </a:solidFill>
                <a:latin typeface="Arial"/>
                <a:cs typeface="Arial"/>
              </a:rPr>
              <a:t>c</a:t>
            </a:r>
            <a:r>
              <a:rPr sz="600" i="1" dirty="0">
                <a:solidFill>
                  <a:srgbClr val="404040"/>
                </a:solidFill>
                <a:latin typeface="Arial"/>
                <a:cs typeface="Arial"/>
              </a:rPr>
              <a:t>ity </a:t>
            </a:r>
            <a:r>
              <a:rPr sz="600" i="1" spc="-4" dirty="0">
                <a:solidFill>
                  <a:srgbClr val="404040"/>
                </a:solidFill>
                <a:latin typeface="Arial"/>
                <a:cs typeface="Arial"/>
              </a:rPr>
              <a:t>a</a:t>
            </a:r>
            <a:r>
              <a:rPr sz="600" i="1" dirty="0">
                <a:solidFill>
                  <a:srgbClr val="404040"/>
                </a:solidFill>
                <a:latin typeface="Arial"/>
                <a:cs typeface="Arial"/>
              </a:rPr>
              <a:t>ft</a:t>
            </a:r>
            <a:r>
              <a:rPr sz="600" i="1" spc="-4" dirty="0">
                <a:solidFill>
                  <a:srgbClr val="404040"/>
                </a:solidFill>
                <a:latin typeface="Arial"/>
                <a:cs typeface="Arial"/>
              </a:rPr>
              <a:t>e</a:t>
            </a:r>
            <a:r>
              <a:rPr sz="600" i="1" dirty="0">
                <a:solidFill>
                  <a:srgbClr val="404040"/>
                </a:solidFill>
                <a:latin typeface="Arial"/>
                <a:cs typeface="Arial"/>
              </a:rPr>
              <a:t>r </a:t>
            </a:r>
            <a:r>
              <a:rPr sz="600" i="1" spc="-4" dirty="0">
                <a:solidFill>
                  <a:srgbClr val="404040"/>
                </a:solidFill>
                <a:latin typeface="Arial"/>
                <a:cs typeface="Arial"/>
              </a:rPr>
              <a:t>dr</a:t>
            </a:r>
            <a:r>
              <a:rPr sz="600" i="1" dirty="0">
                <a:solidFill>
                  <a:srgbClr val="404040"/>
                </a:solidFill>
                <a:latin typeface="Arial"/>
                <a:cs typeface="Arial"/>
              </a:rPr>
              <a:t>i</a:t>
            </a:r>
            <a:r>
              <a:rPr sz="600" i="1" spc="-4" dirty="0">
                <a:solidFill>
                  <a:srgbClr val="404040"/>
                </a:solidFill>
                <a:latin typeface="Arial"/>
                <a:cs typeface="Arial"/>
              </a:rPr>
              <a:t>n</a:t>
            </a:r>
            <a:r>
              <a:rPr sz="600" i="1" spc="4" dirty="0">
                <a:solidFill>
                  <a:srgbClr val="404040"/>
                </a:solidFill>
                <a:latin typeface="Arial"/>
                <a:cs typeface="Arial"/>
              </a:rPr>
              <a:t>k</a:t>
            </a:r>
            <a:r>
              <a:rPr sz="600" i="1" dirty="0">
                <a:solidFill>
                  <a:srgbClr val="404040"/>
                </a:solidFill>
                <a:latin typeface="Arial"/>
                <a:cs typeface="Arial"/>
              </a:rPr>
              <a:t>i</a:t>
            </a:r>
            <a:r>
              <a:rPr sz="600" i="1" spc="-4" dirty="0">
                <a:solidFill>
                  <a:srgbClr val="404040"/>
                </a:solidFill>
                <a:latin typeface="Arial"/>
                <a:cs typeface="Arial"/>
              </a:rPr>
              <a:t>n</a:t>
            </a:r>
            <a:r>
              <a:rPr sz="600" i="1" dirty="0">
                <a:solidFill>
                  <a:srgbClr val="404040"/>
                </a:solidFill>
                <a:latin typeface="Arial"/>
                <a:cs typeface="Arial"/>
              </a:rPr>
              <a:t>g t</a:t>
            </a:r>
            <a:r>
              <a:rPr sz="600" i="1" spc="-4" dirty="0">
                <a:solidFill>
                  <a:srgbClr val="404040"/>
                </a:solidFill>
                <a:latin typeface="Arial"/>
                <a:cs typeface="Arial"/>
              </a:rPr>
              <a:t>o</a:t>
            </a:r>
            <a:r>
              <a:rPr sz="600" i="1" dirty="0">
                <a:solidFill>
                  <a:srgbClr val="404040"/>
                </a:solidFill>
                <a:latin typeface="Arial"/>
                <a:cs typeface="Arial"/>
              </a:rPr>
              <a:t>o</a:t>
            </a:r>
            <a:r>
              <a:rPr sz="600" i="1" spc="8" dirty="0">
                <a:solidFill>
                  <a:srgbClr val="404040"/>
                </a:solidFill>
                <a:latin typeface="Arial"/>
                <a:cs typeface="Arial"/>
              </a:rPr>
              <a:t> </a:t>
            </a:r>
            <a:r>
              <a:rPr sz="600" i="1" spc="-8" dirty="0">
                <a:solidFill>
                  <a:srgbClr val="404040"/>
                </a:solidFill>
                <a:latin typeface="Arial"/>
                <a:cs typeface="Arial"/>
              </a:rPr>
              <a:t>m</a:t>
            </a:r>
            <a:r>
              <a:rPr sz="600" i="1" spc="-4" dirty="0">
                <a:solidFill>
                  <a:srgbClr val="404040"/>
                </a:solidFill>
                <a:latin typeface="Arial"/>
                <a:cs typeface="Arial"/>
              </a:rPr>
              <a:t>u</a:t>
            </a:r>
            <a:r>
              <a:rPr sz="600" i="1" spc="4" dirty="0">
                <a:solidFill>
                  <a:srgbClr val="404040"/>
                </a:solidFill>
                <a:latin typeface="Arial"/>
                <a:cs typeface="Arial"/>
              </a:rPr>
              <a:t>c</a:t>
            </a:r>
            <a:r>
              <a:rPr sz="600" i="1" dirty="0">
                <a:solidFill>
                  <a:srgbClr val="404040"/>
                </a:solidFill>
                <a:latin typeface="Arial"/>
                <a:cs typeface="Arial"/>
              </a:rPr>
              <a:t>h </a:t>
            </a:r>
            <a:r>
              <a:rPr sz="600" i="1" spc="4" dirty="0">
                <a:solidFill>
                  <a:srgbClr val="404040"/>
                </a:solidFill>
                <a:latin typeface="Arial"/>
                <a:cs typeface="Arial"/>
              </a:rPr>
              <a:t>w</a:t>
            </a:r>
            <a:r>
              <a:rPr sz="600" i="1" spc="-4" dirty="0">
                <a:solidFill>
                  <a:srgbClr val="404040"/>
                </a:solidFill>
                <a:latin typeface="Arial"/>
                <a:cs typeface="Arial"/>
              </a:rPr>
              <a:t>a</a:t>
            </a:r>
            <a:r>
              <a:rPr sz="600" i="1" dirty="0">
                <a:solidFill>
                  <a:srgbClr val="404040"/>
                </a:solidFill>
                <a:latin typeface="Arial"/>
                <a:cs typeface="Arial"/>
              </a:rPr>
              <a:t>t</a:t>
            </a:r>
            <a:r>
              <a:rPr sz="600" i="1" spc="-4" dirty="0">
                <a:solidFill>
                  <a:srgbClr val="404040"/>
                </a:solidFill>
                <a:latin typeface="Arial"/>
                <a:cs typeface="Arial"/>
              </a:rPr>
              <a:t>e</a:t>
            </a:r>
            <a:r>
              <a:rPr sz="600" i="1" dirty="0">
                <a:solidFill>
                  <a:srgbClr val="404040"/>
                </a:solidFill>
                <a:latin typeface="Arial"/>
                <a:cs typeface="Arial"/>
              </a:rPr>
              <a:t>r</a:t>
            </a:r>
            <a:r>
              <a:rPr sz="600" i="1" spc="-11" dirty="0">
                <a:solidFill>
                  <a:srgbClr val="404040"/>
                </a:solidFill>
                <a:latin typeface="Arial"/>
                <a:cs typeface="Arial"/>
              </a:rPr>
              <a:t> </a:t>
            </a:r>
            <a:r>
              <a:rPr sz="600" i="1" spc="-4" dirty="0">
                <a:solidFill>
                  <a:srgbClr val="404040"/>
                </a:solidFill>
                <a:latin typeface="Arial"/>
                <a:cs typeface="Arial"/>
              </a:rPr>
              <a:t>o</a:t>
            </a:r>
            <a:r>
              <a:rPr sz="600" i="1" dirty="0">
                <a:solidFill>
                  <a:srgbClr val="404040"/>
                </a:solidFill>
                <a:latin typeface="Arial"/>
                <a:cs typeface="Arial"/>
              </a:rPr>
              <a:t>n</a:t>
            </a:r>
            <a:r>
              <a:rPr sz="600" i="1" spc="8" dirty="0">
                <a:solidFill>
                  <a:srgbClr val="404040"/>
                </a:solidFill>
                <a:latin typeface="Arial"/>
                <a:cs typeface="Arial"/>
              </a:rPr>
              <a:t> </a:t>
            </a:r>
            <a:r>
              <a:rPr sz="600" i="1" spc="4" dirty="0">
                <a:solidFill>
                  <a:srgbClr val="404040"/>
                </a:solidFill>
                <a:latin typeface="Arial"/>
                <a:cs typeface="Arial"/>
              </a:rPr>
              <a:t>v</a:t>
            </a:r>
            <a:r>
              <a:rPr sz="600" i="1" spc="-4" dirty="0">
                <a:solidFill>
                  <a:srgbClr val="404040"/>
                </a:solidFill>
                <a:latin typeface="Arial"/>
                <a:cs typeface="Arial"/>
              </a:rPr>
              <a:t>a</a:t>
            </a:r>
            <a:r>
              <a:rPr sz="600" i="1" spc="4" dirty="0">
                <a:solidFill>
                  <a:srgbClr val="404040"/>
                </a:solidFill>
                <a:latin typeface="Arial"/>
                <a:cs typeface="Arial"/>
              </a:rPr>
              <a:t>c</a:t>
            </a:r>
            <a:r>
              <a:rPr sz="600" i="1" spc="-4" dirty="0">
                <a:solidFill>
                  <a:srgbClr val="404040"/>
                </a:solidFill>
                <a:latin typeface="Arial"/>
                <a:cs typeface="Arial"/>
              </a:rPr>
              <a:t>a</a:t>
            </a:r>
            <a:r>
              <a:rPr sz="600" i="1" dirty="0">
                <a:solidFill>
                  <a:srgbClr val="404040"/>
                </a:solidFill>
                <a:latin typeface="Arial"/>
                <a:cs typeface="Arial"/>
              </a:rPr>
              <a:t>ti</a:t>
            </a:r>
            <a:r>
              <a:rPr sz="600" i="1" spc="-4" dirty="0">
                <a:solidFill>
                  <a:srgbClr val="404040"/>
                </a:solidFill>
                <a:latin typeface="Arial"/>
                <a:cs typeface="Arial"/>
              </a:rPr>
              <a:t>on</a:t>
            </a:r>
            <a:r>
              <a:rPr sz="600" i="1" dirty="0">
                <a:solidFill>
                  <a:srgbClr val="404040"/>
                </a:solidFill>
                <a:latin typeface="Arial"/>
                <a:cs typeface="Arial"/>
              </a:rPr>
              <a:t>:</a:t>
            </a:r>
            <a:r>
              <a:rPr sz="600" i="1" spc="8" dirty="0">
                <a:solidFill>
                  <a:srgbClr val="404040"/>
                </a:solidFill>
                <a:latin typeface="Arial"/>
                <a:cs typeface="Arial"/>
              </a:rPr>
              <a:t> </a:t>
            </a:r>
            <a:r>
              <a:rPr sz="600" i="1" dirty="0">
                <a:solidFill>
                  <a:srgbClr val="404040"/>
                </a:solidFill>
                <a:latin typeface="Arial"/>
                <a:cs typeface="Arial"/>
              </a:rPr>
              <a:t>f</a:t>
            </a:r>
            <a:r>
              <a:rPr sz="600" i="1" spc="-4" dirty="0">
                <a:solidFill>
                  <a:srgbClr val="404040"/>
                </a:solidFill>
                <a:latin typeface="Arial"/>
                <a:cs typeface="Arial"/>
              </a:rPr>
              <a:t>a</a:t>
            </a:r>
            <a:r>
              <a:rPr sz="600" i="1" spc="-8" dirty="0">
                <a:solidFill>
                  <a:srgbClr val="404040"/>
                </a:solidFill>
                <a:latin typeface="Arial"/>
                <a:cs typeface="Arial"/>
              </a:rPr>
              <a:t>m</a:t>
            </a:r>
            <a:r>
              <a:rPr sz="600" i="1" dirty="0">
                <a:solidFill>
                  <a:srgbClr val="404040"/>
                </a:solidFill>
                <a:latin typeface="Arial"/>
                <a:cs typeface="Arial"/>
              </a:rPr>
              <a:t>il</a:t>
            </a:r>
            <a:r>
              <a:rPr sz="600" i="1" spc="4" dirty="0">
                <a:solidFill>
                  <a:srgbClr val="404040"/>
                </a:solidFill>
                <a:latin typeface="Arial"/>
                <a:cs typeface="Arial"/>
              </a:rPr>
              <a:t>y</a:t>
            </a:r>
            <a:r>
              <a:rPr sz="600" i="1" dirty="0">
                <a:solidFill>
                  <a:srgbClr val="404040"/>
                </a:solidFill>
                <a:latin typeface="Arial"/>
                <a:cs typeface="Arial"/>
              </a:rPr>
              <a:t>,”</a:t>
            </a:r>
            <a:r>
              <a:rPr sz="600" i="1" spc="-19" dirty="0">
                <a:solidFill>
                  <a:srgbClr val="404040"/>
                </a:solidFill>
                <a:latin typeface="Arial"/>
                <a:cs typeface="Arial"/>
              </a:rPr>
              <a:t> </a:t>
            </a:r>
            <a:r>
              <a:rPr sz="600" i="1" spc="-4" dirty="0">
                <a:solidFill>
                  <a:srgbClr val="404040"/>
                </a:solidFill>
                <a:latin typeface="Arial"/>
                <a:cs typeface="Arial"/>
              </a:rPr>
              <a:t>N</a:t>
            </a:r>
            <a:r>
              <a:rPr sz="600" i="1" dirty="0">
                <a:solidFill>
                  <a:srgbClr val="404040"/>
                </a:solidFill>
                <a:latin typeface="Arial"/>
                <a:cs typeface="Arial"/>
              </a:rPr>
              <a:t>B</a:t>
            </a:r>
            <a:r>
              <a:rPr sz="600" i="1" spc="-4" dirty="0">
                <a:solidFill>
                  <a:srgbClr val="404040"/>
                </a:solidFill>
                <a:latin typeface="Arial"/>
                <a:cs typeface="Arial"/>
              </a:rPr>
              <a:t>C</a:t>
            </a:r>
            <a:r>
              <a:rPr sz="600" i="1" dirty="0">
                <a:solidFill>
                  <a:srgbClr val="404040"/>
                </a:solidFill>
                <a:latin typeface="Arial"/>
                <a:cs typeface="Arial"/>
              </a:rPr>
              <a:t>-</a:t>
            </a:r>
            <a:endParaRPr sz="600">
              <a:latin typeface="Arial"/>
              <a:cs typeface="Arial"/>
            </a:endParaRPr>
          </a:p>
          <a:p>
            <a:pPr marL="650558"/>
            <a:r>
              <a:rPr sz="600" i="1" dirty="0">
                <a:solidFill>
                  <a:srgbClr val="404040"/>
                </a:solidFill>
                <a:latin typeface="Arial"/>
                <a:cs typeface="Arial"/>
              </a:rPr>
              <a:t>TV,</a:t>
            </a:r>
            <a:r>
              <a:rPr sz="600" i="1" spc="-4" dirty="0">
                <a:solidFill>
                  <a:srgbClr val="404040"/>
                </a:solidFill>
                <a:latin typeface="Arial"/>
                <a:cs typeface="Arial"/>
              </a:rPr>
              <a:t> </a:t>
            </a:r>
            <a:r>
              <a:rPr sz="600" i="1" spc="4" dirty="0">
                <a:solidFill>
                  <a:srgbClr val="404040"/>
                </a:solidFill>
                <a:latin typeface="Arial"/>
                <a:cs typeface="Arial"/>
              </a:rPr>
              <a:t>W</a:t>
            </a:r>
            <a:r>
              <a:rPr sz="600" i="1" dirty="0">
                <a:solidFill>
                  <a:srgbClr val="404040"/>
                </a:solidFill>
                <a:latin typeface="Arial"/>
                <a:cs typeface="Arial"/>
              </a:rPr>
              <a:t>MA</a:t>
            </a:r>
            <a:r>
              <a:rPr sz="600" i="1" spc="-4" dirty="0">
                <a:solidFill>
                  <a:srgbClr val="404040"/>
                </a:solidFill>
                <a:latin typeface="Arial"/>
                <a:cs typeface="Arial"/>
              </a:rPr>
              <a:t>Q-Ch</a:t>
            </a:r>
            <a:r>
              <a:rPr sz="600" i="1" dirty="0">
                <a:solidFill>
                  <a:srgbClr val="404040"/>
                </a:solidFill>
                <a:latin typeface="Arial"/>
                <a:cs typeface="Arial"/>
              </a:rPr>
              <a:t>i</a:t>
            </a:r>
            <a:r>
              <a:rPr sz="600" i="1" spc="4" dirty="0">
                <a:solidFill>
                  <a:srgbClr val="404040"/>
                </a:solidFill>
                <a:latin typeface="Arial"/>
                <a:cs typeface="Arial"/>
              </a:rPr>
              <a:t>c</a:t>
            </a:r>
            <a:r>
              <a:rPr sz="600" i="1" spc="-4" dirty="0">
                <a:solidFill>
                  <a:srgbClr val="404040"/>
                </a:solidFill>
                <a:latin typeface="Arial"/>
                <a:cs typeface="Arial"/>
              </a:rPr>
              <a:t>ago</a:t>
            </a:r>
            <a:r>
              <a:rPr sz="600" i="1" dirty="0">
                <a:solidFill>
                  <a:srgbClr val="404040"/>
                </a:solidFill>
                <a:latin typeface="Arial"/>
                <a:cs typeface="Arial"/>
              </a:rPr>
              <a:t>,</a:t>
            </a:r>
            <a:r>
              <a:rPr sz="600" i="1" spc="-11" dirty="0">
                <a:solidFill>
                  <a:srgbClr val="404040"/>
                </a:solidFill>
                <a:latin typeface="Arial"/>
                <a:cs typeface="Arial"/>
              </a:rPr>
              <a:t> </a:t>
            </a:r>
            <a:r>
              <a:rPr sz="600" i="1" dirty="0">
                <a:solidFill>
                  <a:srgbClr val="404040"/>
                </a:solidFill>
                <a:latin typeface="Arial"/>
                <a:cs typeface="Arial"/>
              </a:rPr>
              <a:t>A</a:t>
            </a:r>
            <a:r>
              <a:rPr sz="600" i="1" spc="-4" dirty="0">
                <a:solidFill>
                  <a:srgbClr val="404040"/>
                </a:solidFill>
                <a:latin typeface="Arial"/>
                <a:cs typeface="Arial"/>
              </a:rPr>
              <a:t>ugu</a:t>
            </a:r>
            <a:r>
              <a:rPr sz="600" i="1" spc="4" dirty="0">
                <a:solidFill>
                  <a:srgbClr val="404040"/>
                </a:solidFill>
                <a:latin typeface="Arial"/>
                <a:cs typeface="Arial"/>
              </a:rPr>
              <a:t>s</a:t>
            </a:r>
            <a:r>
              <a:rPr sz="600" i="1" dirty="0">
                <a:solidFill>
                  <a:srgbClr val="404040"/>
                </a:solidFill>
                <a:latin typeface="Arial"/>
                <a:cs typeface="Arial"/>
              </a:rPr>
              <a:t>t</a:t>
            </a:r>
            <a:r>
              <a:rPr sz="600" i="1" spc="8" dirty="0">
                <a:solidFill>
                  <a:srgbClr val="404040"/>
                </a:solidFill>
                <a:latin typeface="Arial"/>
                <a:cs typeface="Arial"/>
              </a:rPr>
              <a:t> </a:t>
            </a:r>
            <a:r>
              <a:rPr sz="600" i="1" spc="-4" dirty="0">
                <a:solidFill>
                  <a:srgbClr val="404040"/>
                </a:solidFill>
                <a:latin typeface="Arial"/>
                <a:cs typeface="Arial"/>
              </a:rPr>
              <a:t>8</a:t>
            </a:r>
            <a:r>
              <a:rPr sz="600" i="1" dirty="0">
                <a:solidFill>
                  <a:srgbClr val="404040"/>
                </a:solidFill>
                <a:latin typeface="Arial"/>
                <a:cs typeface="Arial"/>
              </a:rPr>
              <a:t>,</a:t>
            </a:r>
            <a:r>
              <a:rPr sz="600" i="1" spc="8" dirty="0">
                <a:solidFill>
                  <a:srgbClr val="404040"/>
                </a:solidFill>
                <a:latin typeface="Arial"/>
                <a:cs typeface="Arial"/>
              </a:rPr>
              <a:t> </a:t>
            </a:r>
            <a:r>
              <a:rPr sz="600" i="1" spc="-4" dirty="0">
                <a:solidFill>
                  <a:srgbClr val="404040"/>
                </a:solidFill>
                <a:latin typeface="Arial"/>
                <a:cs typeface="Arial"/>
              </a:rPr>
              <a:t>2023</a:t>
            </a:r>
            <a:r>
              <a:rPr sz="600" i="1" dirty="0">
                <a:solidFill>
                  <a:srgbClr val="404040"/>
                </a:solidFill>
                <a:latin typeface="Arial"/>
                <a:cs typeface="Arial"/>
              </a:rPr>
              <a:t>.)</a:t>
            </a:r>
            <a:endParaRPr sz="600">
              <a:latin typeface="Arial"/>
              <a:cs typeface="Arial"/>
            </a:endParaRPr>
          </a:p>
        </p:txBody>
      </p:sp>
      <p:sp>
        <p:nvSpPr>
          <p:cNvPr id="10" name="object 10"/>
          <p:cNvSpPr/>
          <p:nvPr/>
        </p:nvSpPr>
        <p:spPr>
          <a:xfrm>
            <a:off x="3263266" y="1723645"/>
            <a:ext cx="4862321" cy="4277105"/>
          </a:xfrm>
          <a:prstGeom prst="rect">
            <a:avLst/>
          </a:prstGeom>
          <a:blipFill>
            <a:blip r:embed="rId3" cstate="print"/>
            <a:stretch>
              <a:fillRect/>
            </a:stretch>
          </a:blipFill>
        </p:spPr>
        <p:txBody>
          <a:bodyPr wrap="square" lIns="0" tIns="0" rIns="0" bIns="0" rtlCol="0"/>
          <a:lstStyle/>
          <a:p>
            <a:endParaRPr sz="1350"/>
          </a:p>
        </p:txBody>
      </p:sp>
      <p:sp>
        <p:nvSpPr>
          <p:cNvPr id="11" name="object 11"/>
          <p:cNvSpPr/>
          <p:nvPr/>
        </p:nvSpPr>
        <p:spPr>
          <a:xfrm>
            <a:off x="3335274" y="1795653"/>
            <a:ext cx="4759643" cy="4180046"/>
          </a:xfrm>
          <a:custGeom>
            <a:avLst/>
            <a:gdLst/>
            <a:ahLst/>
            <a:cxnLst/>
            <a:rect l="l" t="t" r="r" b="b"/>
            <a:pathLst>
              <a:path w="6346190" h="5573395">
                <a:moveTo>
                  <a:pt x="0" y="0"/>
                </a:moveTo>
                <a:lnTo>
                  <a:pt x="6345936" y="0"/>
                </a:lnTo>
                <a:lnTo>
                  <a:pt x="6345936" y="5573268"/>
                </a:lnTo>
                <a:lnTo>
                  <a:pt x="0" y="5573268"/>
                </a:lnTo>
                <a:lnTo>
                  <a:pt x="0" y="0"/>
                </a:lnTo>
                <a:close/>
              </a:path>
            </a:pathLst>
          </a:custGeom>
          <a:solidFill>
            <a:srgbClr val="FFFFFF"/>
          </a:solidFill>
        </p:spPr>
        <p:txBody>
          <a:bodyPr wrap="square" lIns="0" tIns="0" rIns="0" bIns="0" rtlCol="0"/>
          <a:lstStyle/>
          <a:p>
            <a:endParaRPr sz="1350"/>
          </a:p>
        </p:txBody>
      </p:sp>
      <p:sp>
        <p:nvSpPr>
          <p:cNvPr id="12" name="object 12"/>
          <p:cNvSpPr/>
          <p:nvPr/>
        </p:nvSpPr>
        <p:spPr>
          <a:xfrm>
            <a:off x="3335274" y="1795653"/>
            <a:ext cx="4759643" cy="4180046"/>
          </a:xfrm>
          <a:custGeom>
            <a:avLst/>
            <a:gdLst/>
            <a:ahLst/>
            <a:cxnLst/>
            <a:rect l="l" t="t" r="r" b="b"/>
            <a:pathLst>
              <a:path w="6346190" h="5573395">
                <a:moveTo>
                  <a:pt x="0" y="0"/>
                </a:moveTo>
                <a:lnTo>
                  <a:pt x="6345936" y="0"/>
                </a:lnTo>
                <a:lnTo>
                  <a:pt x="6345936" y="5573268"/>
                </a:lnTo>
                <a:lnTo>
                  <a:pt x="0" y="5573268"/>
                </a:lnTo>
                <a:lnTo>
                  <a:pt x="0" y="0"/>
                </a:lnTo>
                <a:close/>
              </a:path>
            </a:pathLst>
          </a:custGeom>
          <a:ln w="6350">
            <a:solidFill>
              <a:srgbClr val="585858"/>
            </a:solidFill>
          </a:ln>
        </p:spPr>
        <p:txBody>
          <a:bodyPr wrap="square" lIns="0" tIns="0" rIns="0" bIns="0" rtlCol="0"/>
          <a:lstStyle/>
          <a:p>
            <a:endParaRPr sz="1350"/>
          </a:p>
        </p:txBody>
      </p:sp>
      <p:sp>
        <p:nvSpPr>
          <p:cNvPr id="13" name="object 13"/>
          <p:cNvSpPr/>
          <p:nvPr/>
        </p:nvSpPr>
        <p:spPr>
          <a:xfrm>
            <a:off x="3552444" y="2792349"/>
            <a:ext cx="3054095" cy="373761"/>
          </a:xfrm>
          <a:prstGeom prst="rect">
            <a:avLst/>
          </a:prstGeom>
          <a:blipFill>
            <a:blip r:embed="rId4" cstate="print"/>
            <a:stretch>
              <a:fillRect/>
            </a:stretch>
          </a:blipFill>
        </p:spPr>
        <p:txBody>
          <a:bodyPr wrap="square" lIns="0" tIns="0" rIns="0" bIns="0" rtlCol="0"/>
          <a:lstStyle/>
          <a:p>
            <a:endParaRPr sz="1350"/>
          </a:p>
        </p:txBody>
      </p:sp>
      <p:sp>
        <p:nvSpPr>
          <p:cNvPr id="14" name="object 14"/>
          <p:cNvSpPr/>
          <p:nvPr/>
        </p:nvSpPr>
        <p:spPr>
          <a:xfrm>
            <a:off x="3552445" y="2401443"/>
            <a:ext cx="4357115" cy="445760"/>
          </a:xfrm>
          <a:prstGeom prst="rect">
            <a:avLst/>
          </a:prstGeom>
          <a:blipFill>
            <a:blip r:embed="rId5" cstate="print"/>
            <a:stretch>
              <a:fillRect/>
            </a:stretch>
          </a:blipFill>
        </p:spPr>
        <p:txBody>
          <a:bodyPr wrap="square" lIns="0" tIns="0" rIns="0" bIns="0" rtlCol="0"/>
          <a:lstStyle/>
          <a:p>
            <a:endParaRPr sz="1350"/>
          </a:p>
        </p:txBody>
      </p:sp>
      <p:sp>
        <p:nvSpPr>
          <p:cNvPr id="15" name="object 15"/>
          <p:cNvSpPr/>
          <p:nvPr/>
        </p:nvSpPr>
        <p:spPr>
          <a:xfrm>
            <a:off x="3552443" y="3196970"/>
            <a:ext cx="3207258" cy="329184"/>
          </a:xfrm>
          <a:prstGeom prst="rect">
            <a:avLst/>
          </a:prstGeom>
          <a:blipFill>
            <a:blip r:embed="rId6" cstate="print"/>
            <a:stretch>
              <a:fillRect/>
            </a:stretch>
          </a:blipFill>
        </p:spPr>
        <p:txBody>
          <a:bodyPr wrap="square" lIns="0" tIns="0" rIns="0" bIns="0" rtlCol="0"/>
          <a:lstStyle/>
          <a:p>
            <a:endParaRPr sz="1350"/>
          </a:p>
        </p:txBody>
      </p:sp>
      <p:sp>
        <p:nvSpPr>
          <p:cNvPr id="16" name="object 16"/>
          <p:cNvSpPr/>
          <p:nvPr/>
        </p:nvSpPr>
        <p:spPr>
          <a:xfrm>
            <a:off x="3557016" y="1969390"/>
            <a:ext cx="4352544" cy="373751"/>
          </a:xfrm>
          <a:prstGeom prst="rect">
            <a:avLst/>
          </a:prstGeom>
          <a:blipFill>
            <a:blip r:embed="rId7" cstate="print"/>
            <a:stretch>
              <a:fillRect/>
            </a:stretch>
          </a:blipFill>
        </p:spPr>
        <p:txBody>
          <a:bodyPr wrap="square" lIns="0" tIns="0" rIns="0" bIns="0" rtlCol="0"/>
          <a:lstStyle/>
          <a:p>
            <a:endParaRPr sz="1350"/>
          </a:p>
        </p:txBody>
      </p:sp>
      <p:sp>
        <p:nvSpPr>
          <p:cNvPr id="17" name="object 17"/>
          <p:cNvSpPr/>
          <p:nvPr/>
        </p:nvSpPr>
        <p:spPr>
          <a:xfrm>
            <a:off x="6261354" y="3696461"/>
            <a:ext cx="1592198" cy="1367037"/>
          </a:xfrm>
          <a:prstGeom prst="rect">
            <a:avLst/>
          </a:prstGeom>
          <a:blipFill>
            <a:blip r:embed="rId8" cstate="print"/>
            <a:stretch>
              <a:fillRect/>
            </a:stretch>
          </a:blipFill>
        </p:spPr>
        <p:txBody>
          <a:bodyPr wrap="square" lIns="0" tIns="0" rIns="0" bIns="0" rtlCol="0"/>
          <a:lstStyle/>
          <a:p>
            <a:endParaRPr sz="1350"/>
          </a:p>
        </p:txBody>
      </p:sp>
      <p:sp>
        <p:nvSpPr>
          <p:cNvPr id="18" name="object 18"/>
          <p:cNvSpPr txBox="1"/>
          <p:nvPr/>
        </p:nvSpPr>
        <p:spPr>
          <a:xfrm>
            <a:off x="3571544" y="3681704"/>
            <a:ext cx="4234815" cy="2269852"/>
          </a:xfrm>
          <a:prstGeom prst="rect">
            <a:avLst/>
          </a:prstGeom>
        </p:spPr>
        <p:txBody>
          <a:bodyPr vert="horz" wrap="square" lIns="0" tIns="0" rIns="0" bIns="0" rtlCol="0">
            <a:spAutoFit/>
          </a:bodyPr>
          <a:lstStyle/>
          <a:p>
            <a:pPr marL="9525" marR="1844993"/>
            <a:r>
              <a:rPr sz="1125" dirty="0">
                <a:latin typeface="Segoe UI"/>
                <a:cs typeface="Segoe UI"/>
              </a:rPr>
              <a:t>A </a:t>
            </a:r>
            <a:r>
              <a:rPr sz="1125" spc="-4" dirty="0">
                <a:latin typeface="Segoe UI"/>
                <a:cs typeface="Segoe UI"/>
              </a:rPr>
              <a:t>35</a:t>
            </a:r>
            <a:r>
              <a:rPr sz="1125" spc="-8" dirty="0">
                <a:latin typeface="Segoe UI"/>
                <a:cs typeface="Segoe UI"/>
              </a:rPr>
              <a:t>-</a:t>
            </a:r>
            <a:r>
              <a:rPr sz="1125" spc="-23" dirty="0">
                <a:latin typeface="Segoe UI"/>
                <a:cs typeface="Segoe UI"/>
              </a:rPr>
              <a:t>y</a:t>
            </a:r>
            <a:r>
              <a:rPr sz="1125" spc="-11" dirty="0">
                <a:latin typeface="Segoe UI"/>
                <a:cs typeface="Segoe UI"/>
              </a:rPr>
              <a:t>e</a:t>
            </a:r>
            <a:r>
              <a:rPr sz="1125" spc="-8" dirty="0">
                <a:latin typeface="Segoe UI"/>
                <a:cs typeface="Segoe UI"/>
              </a:rPr>
              <a:t>a</a:t>
            </a:r>
            <a:r>
              <a:rPr sz="1125" spc="-15" dirty="0">
                <a:latin typeface="Segoe UI"/>
                <a:cs typeface="Segoe UI"/>
              </a:rPr>
              <a:t>r</a:t>
            </a:r>
            <a:r>
              <a:rPr sz="1125" spc="-8" dirty="0">
                <a:latin typeface="Segoe UI"/>
                <a:cs typeface="Segoe UI"/>
              </a:rPr>
              <a:t>-</a:t>
            </a:r>
            <a:r>
              <a:rPr sz="1125" spc="-11" dirty="0">
                <a:latin typeface="Segoe UI"/>
                <a:cs typeface="Segoe UI"/>
              </a:rPr>
              <a:t>o</a:t>
            </a:r>
            <a:r>
              <a:rPr sz="1125" spc="-4" dirty="0">
                <a:latin typeface="Segoe UI"/>
                <a:cs typeface="Segoe UI"/>
              </a:rPr>
              <a:t>l</a:t>
            </a:r>
            <a:r>
              <a:rPr sz="1125" spc="-8" dirty="0">
                <a:latin typeface="Segoe UI"/>
                <a:cs typeface="Segoe UI"/>
              </a:rPr>
              <a:t>d</a:t>
            </a:r>
            <a:r>
              <a:rPr sz="1125" spc="26" dirty="0">
                <a:latin typeface="Segoe UI"/>
                <a:cs typeface="Segoe UI"/>
              </a:rPr>
              <a:t> </a:t>
            </a:r>
            <a:r>
              <a:rPr sz="1125" spc="-4" dirty="0">
                <a:latin typeface="Segoe UI"/>
                <a:cs typeface="Segoe UI"/>
              </a:rPr>
              <a:t>I</a:t>
            </a:r>
            <a:r>
              <a:rPr sz="1125" spc="-8" dirty="0">
                <a:latin typeface="Segoe UI"/>
                <a:cs typeface="Segoe UI"/>
              </a:rPr>
              <a:t>n</a:t>
            </a:r>
            <a:r>
              <a:rPr sz="1125" dirty="0">
                <a:latin typeface="Segoe UI"/>
                <a:cs typeface="Segoe UI"/>
              </a:rPr>
              <a:t>d</a:t>
            </a:r>
            <a:r>
              <a:rPr sz="1125" spc="-4" dirty="0">
                <a:latin typeface="Segoe UI"/>
                <a:cs typeface="Segoe UI"/>
              </a:rPr>
              <a:t>i</a:t>
            </a:r>
            <a:r>
              <a:rPr sz="1125" spc="-8" dirty="0">
                <a:latin typeface="Segoe UI"/>
                <a:cs typeface="Segoe UI"/>
              </a:rPr>
              <a:t>ana</a:t>
            </a:r>
            <a:r>
              <a:rPr sz="1125" dirty="0">
                <a:latin typeface="Segoe UI"/>
                <a:cs typeface="Segoe UI"/>
              </a:rPr>
              <a:t> m</a:t>
            </a:r>
            <a:r>
              <a:rPr sz="1125" spc="-4" dirty="0">
                <a:latin typeface="Segoe UI"/>
                <a:cs typeface="Segoe UI"/>
              </a:rPr>
              <a:t>o</a:t>
            </a:r>
            <a:r>
              <a:rPr sz="1125" spc="-8" dirty="0">
                <a:latin typeface="Segoe UI"/>
                <a:cs typeface="Segoe UI"/>
              </a:rPr>
              <a:t>th</a:t>
            </a:r>
            <a:r>
              <a:rPr sz="1125" spc="-11" dirty="0">
                <a:latin typeface="Segoe UI"/>
                <a:cs typeface="Segoe UI"/>
              </a:rPr>
              <a:t>e</a:t>
            </a:r>
            <a:r>
              <a:rPr sz="1125" spc="-8" dirty="0">
                <a:latin typeface="Segoe UI"/>
                <a:cs typeface="Segoe UI"/>
              </a:rPr>
              <a:t>r</a:t>
            </a:r>
            <a:r>
              <a:rPr sz="1125" dirty="0">
                <a:latin typeface="Segoe UI"/>
                <a:cs typeface="Segoe UI"/>
              </a:rPr>
              <a:t> d</a:t>
            </a:r>
            <a:r>
              <a:rPr sz="1125" spc="-4" dirty="0">
                <a:latin typeface="Segoe UI"/>
                <a:cs typeface="Segoe UI"/>
              </a:rPr>
              <a:t>i</a:t>
            </a:r>
            <a:r>
              <a:rPr sz="1125" spc="-11" dirty="0">
                <a:latin typeface="Segoe UI"/>
                <a:cs typeface="Segoe UI"/>
              </a:rPr>
              <a:t>e</a:t>
            </a:r>
            <a:r>
              <a:rPr sz="1125" spc="-8" dirty="0">
                <a:latin typeface="Segoe UI"/>
                <a:cs typeface="Segoe UI"/>
              </a:rPr>
              <a:t>d</a:t>
            </a:r>
            <a:r>
              <a:rPr sz="1125" spc="8" dirty="0">
                <a:latin typeface="Segoe UI"/>
                <a:cs typeface="Segoe UI"/>
              </a:rPr>
              <a:t> </a:t>
            </a:r>
            <a:r>
              <a:rPr sz="1125" spc="-30" dirty="0">
                <a:latin typeface="Segoe UI"/>
                <a:cs typeface="Segoe UI"/>
              </a:rPr>
              <a:t>o</a:t>
            </a:r>
            <a:r>
              <a:rPr sz="1125" spc="-4" dirty="0">
                <a:latin typeface="Segoe UI"/>
                <a:cs typeface="Segoe UI"/>
              </a:rPr>
              <a:t>f </a:t>
            </a:r>
            <a:r>
              <a:rPr sz="1125" spc="-15" dirty="0">
                <a:latin typeface="Segoe UI"/>
                <a:cs typeface="Segoe UI"/>
              </a:rPr>
              <a:t>w</a:t>
            </a:r>
            <a:r>
              <a:rPr sz="1125" spc="-8" dirty="0">
                <a:latin typeface="Segoe UI"/>
                <a:cs typeface="Segoe UI"/>
              </a:rPr>
              <a:t>a</a:t>
            </a:r>
            <a:r>
              <a:rPr sz="1125" spc="-19" dirty="0">
                <a:latin typeface="Segoe UI"/>
                <a:cs typeface="Segoe UI"/>
              </a:rPr>
              <a:t>t</a:t>
            </a:r>
            <a:r>
              <a:rPr sz="1125" spc="-11" dirty="0">
                <a:latin typeface="Segoe UI"/>
                <a:cs typeface="Segoe UI"/>
              </a:rPr>
              <a:t>e</a:t>
            </a:r>
            <a:r>
              <a:rPr sz="1125" spc="-8" dirty="0">
                <a:latin typeface="Segoe UI"/>
                <a:cs typeface="Segoe UI"/>
              </a:rPr>
              <a:t>r</a:t>
            </a:r>
            <a:r>
              <a:rPr sz="1125" spc="19" dirty="0">
                <a:latin typeface="Segoe UI"/>
                <a:cs typeface="Segoe UI"/>
              </a:rPr>
              <a:t> </a:t>
            </a:r>
            <a:r>
              <a:rPr sz="1125" spc="-19" dirty="0">
                <a:latin typeface="Segoe UI"/>
                <a:cs typeface="Segoe UI"/>
              </a:rPr>
              <a:t>t</a:t>
            </a:r>
            <a:r>
              <a:rPr sz="1125" spc="-30" dirty="0">
                <a:latin typeface="Segoe UI"/>
                <a:cs typeface="Segoe UI"/>
              </a:rPr>
              <a:t>o</a:t>
            </a:r>
            <a:r>
              <a:rPr sz="1125" spc="-11" dirty="0">
                <a:latin typeface="Segoe UI"/>
                <a:cs typeface="Segoe UI"/>
              </a:rPr>
              <a:t>x</a:t>
            </a:r>
            <a:r>
              <a:rPr sz="1125" spc="-4" dirty="0">
                <a:latin typeface="Segoe UI"/>
                <a:cs typeface="Segoe UI"/>
              </a:rPr>
              <a:t>i</a:t>
            </a:r>
            <a:r>
              <a:rPr sz="1125" dirty="0">
                <a:latin typeface="Segoe UI"/>
                <a:cs typeface="Segoe UI"/>
              </a:rPr>
              <a:t>c</a:t>
            </a:r>
            <a:r>
              <a:rPr sz="1125" spc="-4" dirty="0">
                <a:latin typeface="Segoe UI"/>
                <a:cs typeface="Segoe UI"/>
              </a:rPr>
              <a:t>it</a:t>
            </a:r>
            <a:r>
              <a:rPr sz="1125" spc="-8" dirty="0">
                <a:latin typeface="Segoe UI"/>
                <a:cs typeface="Segoe UI"/>
              </a:rPr>
              <a:t>y</a:t>
            </a:r>
            <a:r>
              <a:rPr sz="1125" spc="11" dirty="0">
                <a:latin typeface="Segoe UI"/>
                <a:cs typeface="Segoe UI"/>
              </a:rPr>
              <a:t> </a:t>
            </a:r>
            <a:r>
              <a:rPr sz="1125" spc="-8" dirty="0">
                <a:latin typeface="Segoe UI"/>
                <a:cs typeface="Segoe UI"/>
              </a:rPr>
              <a:t>a</a:t>
            </a:r>
            <a:r>
              <a:rPr sz="1125" spc="8" dirty="0">
                <a:latin typeface="Segoe UI"/>
                <a:cs typeface="Segoe UI"/>
              </a:rPr>
              <a:t>f</a:t>
            </a:r>
            <a:r>
              <a:rPr sz="1125" spc="-19" dirty="0">
                <a:latin typeface="Segoe UI"/>
                <a:cs typeface="Segoe UI"/>
              </a:rPr>
              <a:t>t</a:t>
            </a:r>
            <a:r>
              <a:rPr sz="1125" spc="-11" dirty="0">
                <a:latin typeface="Segoe UI"/>
                <a:cs typeface="Segoe UI"/>
              </a:rPr>
              <a:t>e</a:t>
            </a:r>
            <a:r>
              <a:rPr sz="1125" spc="-8" dirty="0">
                <a:latin typeface="Segoe UI"/>
                <a:cs typeface="Segoe UI"/>
              </a:rPr>
              <a:t>r</a:t>
            </a:r>
            <a:r>
              <a:rPr sz="1125" spc="19" dirty="0">
                <a:latin typeface="Segoe UI"/>
                <a:cs typeface="Segoe UI"/>
              </a:rPr>
              <a:t> </a:t>
            </a:r>
            <a:r>
              <a:rPr sz="1125" spc="-8" dirty="0">
                <a:latin typeface="Segoe UI"/>
                <a:cs typeface="Segoe UI"/>
              </a:rPr>
              <a:t>d</a:t>
            </a:r>
            <a:r>
              <a:rPr sz="1125" spc="-15" dirty="0">
                <a:latin typeface="Segoe UI"/>
                <a:cs typeface="Segoe UI"/>
              </a:rPr>
              <a:t>r</a:t>
            </a:r>
            <a:r>
              <a:rPr sz="1125" spc="-4" dirty="0">
                <a:latin typeface="Segoe UI"/>
                <a:cs typeface="Segoe UI"/>
              </a:rPr>
              <a:t>i</a:t>
            </a:r>
            <a:r>
              <a:rPr sz="1125" dirty="0">
                <a:latin typeface="Segoe UI"/>
                <a:cs typeface="Segoe UI"/>
              </a:rPr>
              <a:t>n</a:t>
            </a:r>
            <a:r>
              <a:rPr sz="1125" spc="-4" dirty="0">
                <a:latin typeface="Segoe UI"/>
                <a:cs typeface="Segoe UI"/>
              </a:rPr>
              <a:t>ki</a:t>
            </a:r>
            <a:r>
              <a:rPr sz="1125" dirty="0">
                <a:latin typeface="Segoe UI"/>
                <a:cs typeface="Segoe UI"/>
              </a:rPr>
              <a:t>n</a:t>
            </a:r>
            <a:r>
              <a:rPr sz="1125" spc="-8" dirty="0">
                <a:latin typeface="Segoe UI"/>
                <a:cs typeface="Segoe UI"/>
              </a:rPr>
              <a:t>g</a:t>
            </a:r>
            <a:r>
              <a:rPr sz="1125" spc="19" dirty="0">
                <a:latin typeface="Segoe UI"/>
                <a:cs typeface="Segoe UI"/>
              </a:rPr>
              <a:t> </a:t>
            </a:r>
            <a:r>
              <a:rPr sz="1125" spc="-19" dirty="0">
                <a:latin typeface="Segoe UI"/>
                <a:cs typeface="Segoe UI"/>
              </a:rPr>
              <a:t>t</a:t>
            </a:r>
            <a:r>
              <a:rPr sz="1125" spc="-11" dirty="0">
                <a:latin typeface="Segoe UI"/>
                <a:cs typeface="Segoe UI"/>
              </a:rPr>
              <a:t>o</a:t>
            </a:r>
            <a:r>
              <a:rPr sz="1125" spc="-8" dirty="0">
                <a:latin typeface="Segoe UI"/>
                <a:cs typeface="Segoe UI"/>
              </a:rPr>
              <a:t>o</a:t>
            </a:r>
            <a:r>
              <a:rPr sz="1125" spc="4" dirty="0">
                <a:latin typeface="Segoe UI"/>
                <a:cs typeface="Segoe UI"/>
              </a:rPr>
              <a:t> </a:t>
            </a:r>
            <a:r>
              <a:rPr sz="1125" dirty="0">
                <a:latin typeface="Segoe UI"/>
                <a:cs typeface="Segoe UI"/>
              </a:rPr>
              <a:t>m</a:t>
            </a:r>
            <a:r>
              <a:rPr sz="1125" spc="-8" dirty="0">
                <a:latin typeface="Segoe UI"/>
                <a:cs typeface="Segoe UI"/>
              </a:rPr>
              <a:t>uch</a:t>
            </a:r>
            <a:r>
              <a:rPr sz="1125" spc="-4" dirty="0">
                <a:latin typeface="Segoe UI"/>
                <a:cs typeface="Segoe UI"/>
              </a:rPr>
              <a:t> </a:t>
            </a:r>
            <a:r>
              <a:rPr sz="1125" spc="-15" dirty="0">
                <a:latin typeface="Segoe UI"/>
                <a:cs typeface="Segoe UI"/>
              </a:rPr>
              <a:t>w</a:t>
            </a:r>
            <a:r>
              <a:rPr sz="1125" spc="-8" dirty="0">
                <a:latin typeface="Segoe UI"/>
                <a:cs typeface="Segoe UI"/>
              </a:rPr>
              <a:t>a</a:t>
            </a:r>
            <a:r>
              <a:rPr sz="1125" spc="-19" dirty="0">
                <a:latin typeface="Segoe UI"/>
                <a:cs typeface="Segoe UI"/>
              </a:rPr>
              <a:t>t</a:t>
            </a:r>
            <a:r>
              <a:rPr sz="1125" spc="-11" dirty="0">
                <a:latin typeface="Segoe UI"/>
                <a:cs typeface="Segoe UI"/>
              </a:rPr>
              <a:t>e</a:t>
            </a:r>
            <a:r>
              <a:rPr sz="1125" spc="-8" dirty="0">
                <a:latin typeface="Segoe UI"/>
                <a:cs typeface="Segoe UI"/>
              </a:rPr>
              <a:t>r</a:t>
            </a:r>
            <a:r>
              <a:rPr sz="1125" spc="19" dirty="0">
                <a:latin typeface="Segoe UI"/>
                <a:cs typeface="Segoe UI"/>
              </a:rPr>
              <a:t> </a:t>
            </a:r>
            <a:r>
              <a:rPr sz="1125" spc="-8" dirty="0">
                <a:latin typeface="Segoe UI"/>
                <a:cs typeface="Segoe UI"/>
              </a:rPr>
              <a:t>du</a:t>
            </a:r>
            <a:r>
              <a:rPr sz="1125" spc="-15" dirty="0">
                <a:latin typeface="Segoe UI"/>
                <a:cs typeface="Segoe UI"/>
              </a:rPr>
              <a:t>r</a:t>
            </a:r>
            <a:r>
              <a:rPr sz="1125" spc="-4" dirty="0">
                <a:latin typeface="Segoe UI"/>
                <a:cs typeface="Segoe UI"/>
              </a:rPr>
              <a:t>i</a:t>
            </a:r>
            <a:r>
              <a:rPr sz="1125" spc="-8" dirty="0">
                <a:latin typeface="Segoe UI"/>
                <a:cs typeface="Segoe UI"/>
              </a:rPr>
              <a:t>ng</a:t>
            </a:r>
            <a:r>
              <a:rPr sz="1125" spc="8" dirty="0">
                <a:latin typeface="Segoe UI"/>
                <a:cs typeface="Segoe UI"/>
              </a:rPr>
              <a:t> </a:t>
            </a:r>
            <a:r>
              <a:rPr sz="1125" spc="-8" dirty="0">
                <a:latin typeface="Segoe UI"/>
                <a:cs typeface="Segoe UI"/>
              </a:rPr>
              <a:t>a</a:t>
            </a:r>
            <a:r>
              <a:rPr sz="1125" spc="-11" dirty="0">
                <a:latin typeface="Segoe UI"/>
                <a:cs typeface="Segoe UI"/>
              </a:rPr>
              <a:t> </a:t>
            </a:r>
            <a:r>
              <a:rPr sz="1125" spc="-30" dirty="0">
                <a:latin typeface="Segoe UI"/>
                <a:cs typeface="Segoe UI"/>
              </a:rPr>
              <a:t>r</a:t>
            </a:r>
            <a:r>
              <a:rPr sz="1125" spc="-11" dirty="0">
                <a:latin typeface="Segoe UI"/>
                <a:cs typeface="Segoe UI"/>
              </a:rPr>
              <a:t>e</a:t>
            </a:r>
            <a:r>
              <a:rPr sz="1125" spc="-8" dirty="0">
                <a:latin typeface="Segoe UI"/>
                <a:cs typeface="Segoe UI"/>
              </a:rPr>
              <a:t>c</a:t>
            </a:r>
            <a:r>
              <a:rPr sz="1125" spc="-11" dirty="0">
                <a:latin typeface="Segoe UI"/>
                <a:cs typeface="Segoe UI"/>
              </a:rPr>
              <a:t>e</a:t>
            </a:r>
            <a:r>
              <a:rPr sz="1125" spc="-8" dirty="0">
                <a:latin typeface="Segoe UI"/>
                <a:cs typeface="Segoe UI"/>
              </a:rPr>
              <a:t>nt</a:t>
            </a:r>
            <a:r>
              <a:rPr sz="1125" spc="19" dirty="0">
                <a:latin typeface="Segoe UI"/>
                <a:cs typeface="Segoe UI"/>
              </a:rPr>
              <a:t> </a:t>
            </a:r>
            <a:r>
              <a:rPr sz="1125" spc="-19" dirty="0">
                <a:latin typeface="Segoe UI"/>
                <a:cs typeface="Segoe UI"/>
              </a:rPr>
              <a:t>v</a:t>
            </a:r>
            <a:r>
              <a:rPr sz="1125" spc="-4" dirty="0">
                <a:latin typeface="Segoe UI"/>
                <a:cs typeface="Segoe UI"/>
              </a:rPr>
              <a:t>a</a:t>
            </a:r>
            <a:r>
              <a:rPr sz="1125" spc="-8" dirty="0">
                <a:latin typeface="Segoe UI"/>
                <a:cs typeface="Segoe UI"/>
              </a:rPr>
              <a:t>ca</a:t>
            </a:r>
            <a:r>
              <a:rPr sz="1125" spc="-4" dirty="0">
                <a:latin typeface="Segoe UI"/>
                <a:cs typeface="Segoe UI"/>
              </a:rPr>
              <a:t>ti</a:t>
            </a:r>
            <a:r>
              <a:rPr sz="1125" spc="-11" dirty="0">
                <a:latin typeface="Segoe UI"/>
                <a:cs typeface="Segoe UI"/>
              </a:rPr>
              <a:t>o</a:t>
            </a:r>
            <a:r>
              <a:rPr sz="1125" spc="-8" dirty="0">
                <a:latin typeface="Segoe UI"/>
                <a:cs typeface="Segoe UI"/>
              </a:rPr>
              <a:t>n,</a:t>
            </a:r>
            <a:r>
              <a:rPr sz="1125" spc="-15" dirty="0">
                <a:latin typeface="Segoe UI"/>
                <a:cs typeface="Segoe UI"/>
              </a:rPr>
              <a:t> </a:t>
            </a:r>
            <a:r>
              <a:rPr sz="1125" spc="-8" dirty="0">
                <a:latin typeface="Segoe UI"/>
                <a:cs typeface="Segoe UI"/>
              </a:rPr>
              <a:t>h</a:t>
            </a:r>
            <a:r>
              <a:rPr sz="1125" spc="-11" dirty="0">
                <a:latin typeface="Segoe UI"/>
                <a:cs typeface="Segoe UI"/>
              </a:rPr>
              <a:t>er</a:t>
            </a:r>
            <a:r>
              <a:rPr sz="1125" spc="-8" dirty="0">
                <a:latin typeface="Segoe UI"/>
                <a:cs typeface="Segoe UI"/>
              </a:rPr>
              <a:t> f</a:t>
            </a:r>
            <a:r>
              <a:rPr sz="1125" dirty="0">
                <a:latin typeface="Segoe UI"/>
                <a:cs typeface="Segoe UI"/>
              </a:rPr>
              <a:t>am</a:t>
            </a:r>
            <a:r>
              <a:rPr sz="1125" spc="-4" dirty="0">
                <a:latin typeface="Segoe UI"/>
                <a:cs typeface="Segoe UI"/>
              </a:rPr>
              <a:t>il</a:t>
            </a:r>
            <a:r>
              <a:rPr sz="1125" spc="-8" dirty="0">
                <a:latin typeface="Segoe UI"/>
                <a:cs typeface="Segoe UI"/>
              </a:rPr>
              <a:t>y</a:t>
            </a:r>
            <a:r>
              <a:rPr sz="1125" dirty="0">
                <a:latin typeface="Segoe UI"/>
                <a:cs typeface="Segoe UI"/>
              </a:rPr>
              <a:t> </a:t>
            </a:r>
            <a:r>
              <a:rPr sz="1125" spc="-4" dirty="0">
                <a:latin typeface="Segoe UI"/>
                <a:cs typeface="Segoe UI"/>
              </a:rPr>
              <a:t>s</a:t>
            </a:r>
            <a:r>
              <a:rPr sz="1125" spc="-8" dirty="0">
                <a:latin typeface="Segoe UI"/>
                <a:cs typeface="Segoe UI"/>
              </a:rPr>
              <a:t>aid.</a:t>
            </a:r>
            <a:endParaRPr sz="1125">
              <a:latin typeface="Segoe UI"/>
              <a:cs typeface="Segoe UI"/>
            </a:endParaRPr>
          </a:p>
          <a:p>
            <a:pPr marL="9525" marR="1754505">
              <a:spcBef>
                <a:spcPts val="810"/>
              </a:spcBef>
            </a:pPr>
            <a:r>
              <a:rPr sz="1125" spc="-15" dirty="0">
                <a:latin typeface="Segoe UI"/>
                <a:cs typeface="Segoe UI"/>
              </a:rPr>
              <a:t>T</a:t>
            </a:r>
            <a:r>
              <a:rPr sz="1125" spc="-8" dirty="0">
                <a:latin typeface="Segoe UI"/>
                <a:cs typeface="Segoe UI"/>
              </a:rPr>
              <a:t>he</a:t>
            </a:r>
            <a:r>
              <a:rPr sz="1125" dirty="0">
                <a:latin typeface="Segoe UI"/>
                <a:cs typeface="Segoe UI"/>
              </a:rPr>
              <a:t> </a:t>
            </a:r>
            <a:r>
              <a:rPr sz="1125" spc="-8" dirty="0">
                <a:latin typeface="Segoe UI"/>
                <a:cs typeface="Segoe UI"/>
              </a:rPr>
              <a:t>fa</a:t>
            </a:r>
            <a:r>
              <a:rPr sz="1125" dirty="0">
                <a:latin typeface="Segoe UI"/>
                <a:cs typeface="Segoe UI"/>
              </a:rPr>
              <a:t>m</a:t>
            </a:r>
            <a:r>
              <a:rPr sz="1125" spc="-4" dirty="0">
                <a:latin typeface="Segoe UI"/>
                <a:cs typeface="Segoe UI"/>
              </a:rPr>
              <a:t>il</a:t>
            </a:r>
            <a:r>
              <a:rPr sz="1125" dirty="0">
                <a:latin typeface="Segoe UI"/>
                <a:cs typeface="Segoe UI"/>
              </a:rPr>
              <a:t>y </a:t>
            </a:r>
            <a:r>
              <a:rPr sz="1125" spc="-4" dirty="0">
                <a:latin typeface="Segoe UI"/>
                <a:cs typeface="Segoe UI"/>
              </a:rPr>
              <a:t>i</a:t>
            </a:r>
            <a:r>
              <a:rPr sz="1125" dirty="0">
                <a:latin typeface="Segoe UI"/>
                <a:cs typeface="Segoe UI"/>
              </a:rPr>
              <a:t>s</a:t>
            </a:r>
            <a:r>
              <a:rPr sz="1125" spc="4" dirty="0">
                <a:latin typeface="Segoe UI"/>
                <a:cs typeface="Segoe UI"/>
              </a:rPr>
              <a:t> </a:t>
            </a:r>
            <a:r>
              <a:rPr sz="1125" spc="-8" dirty="0">
                <a:latin typeface="Segoe UI"/>
                <a:cs typeface="Segoe UI"/>
              </a:rPr>
              <a:t>n</a:t>
            </a:r>
            <a:r>
              <a:rPr sz="1125" spc="-11" dirty="0">
                <a:latin typeface="Segoe UI"/>
                <a:cs typeface="Segoe UI"/>
              </a:rPr>
              <a:t>ow</a:t>
            </a:r>
            <a:r>
              <a:rPr sz="1125" spc="4" dirty="0">
                <a:latin typeface="Segoe UI"/>
                <a:cs typeface="Segoe UI"/>
              </a:rPr>
              <a:t> </a:t>
            </a:r>
            <a:r>
              <a:rPr sz="1125" spc="-4" dirty="0">
                <a:latin typeface="Segoe UI"/>
                <a:cs typeface="Segoe UI"/>
              </a:rPr>
              <a:t>looki</a:t>
            </a:r>
            <a:r>
              <a:rPr sz="1125" dirty="0">
                <a:latin typeface="Segoe UI"/>
                <a:cs typeface="Segoe UI"/>
              </a:rPr>
              <a:t>n</a:t>
            </a:r>
            <a:r>
              <a:rPr sz="1125" spc="-8" dirty="0">
                <a:latin typeface="Segoe UI"/>
                <a:cs typeface="Segoe UI"/>
              </a:rPr>
              <a:t>g</a:t>
            </a:r>
            <a:r>
              <a:rPr sz="1125" dirty="0">
                <a:latin typeface="Segoe UI"/>
                <a:cs typeface="Segoe UI"/>
              </a:rPr>
              <a:t> </a:t>
            </a:r>
            <a:r>
              <a:rPr sz="1125" spc="-19" dirty="0">
                <a:latin typeface="Segoe UI"/>
                <a:cs typeface="Segoe UI"/>
              </a:rPr>
              <a:t>t</a:t>
            </a:r>
            <a:r>
              <a:rPr sz="1125" spc="-8" dirty="0">
                <a:latin typeface="Segoe UI"/>
                <a:cs typeface="Segoe UI"/>
              </a:rPr>
              <a:t>o</a:t>
            </a:r>
            <a:r>
              <a:rPr sz="1125" spc="11" dirty="0">
                <a:latin typeface="Segoe UI"/>
                <a:cs typeface="Segoe UI"/>
              </a:rPr>
              <a:t> </a:t>
            </a:r>
            <a:r>
              <a:rPr sz="1125" spc="-15" dirty="0">
                <a:latin typeface="Segoe UI"/>
                <a:cs typeface="Segoe UI"/>
              </a:rPr>
              <a:t>r</a:t>
            </a:r>
            <a:r>
              <a:rPr sz="1125" spc="-8" dirty="0">
                <a:latin typeface="Segoe UI"/>
                <a:cs typeface="Segoe UI"/>
              </a:rPr>
              <a:t>a</a:t>
            </a:r>
            <a:r>
              <a:rPr sz="1125" spc="-4" dirty="0">
                <a:latin typeface="Segoe UI"/>
                <a:cs typeface="Segoe UI"/>
              </a:rPr>
              <a:t>is</a:t>
            </a:r>
            <a:r>
              <a:rPr sz="1125" spc="-8" dirty="0">
                <a:latin typeface="Segoe UI"/>
                <a:cs typeface="Segoe UI"/>
              </a:rPr>
              <a:t>e a</a:t>
            </a:r>
            <a:r>
              <a:rPr sz="1125" spc="-15" dirty="0">
                <a:latin typeface="Segoe UI"/>
                <a:cs typeface="Segoe UI"/>
              </a:rPr>
              <a:t>w</a:t>
            </a:r>
            <a:r>
              <a:rPr sz="1125" spc="-8" dirty="0">
                <a:latin typeface="Segoe UI"/>
                <a:cs typeface="Segoe UI"/>
              </a:rPr>
              <a:t>a</a:t>
            </a:r>
            <a:r>
              <a:rPr sz="1125" spc="-30" dirty="0">
                <a:latin typeface="Segoe UI"/>
                <a:cs typeface="Segoe UI"/>
              </a:rPr>
              <a:t>r</a:t>
            </a:r>
            <a:r>
              <a:rPr sz="1125" spc="-11" dirty="0">
                <a:latin typeface="Segoe UI"/>
                <a:cs typeface="Segoe UI"/>
              </a:rPr>
              <a:t>e</a:t>
            </a:r>
            <a:r>
              <a:rPr sz="1125" spc="-8" dirty="0">
                <a:latin typeface="Segoe UI"/>
                <a:cs typeface="Segoe UI"/>
              </a:rPr>
              <a:t>n</a:t>
            </a:r>
            <a:r>
              <a:rPr sz="1125" spc="-4" dirty="0">
                <a:latin typeface="Segoe UI"/>
                <a:cs typeface="Segoe UI"/>
              </a:rPr>
              <a:t>es</a:t>
            </a:r>
            <a:r>
              <a:rPr sz="1125" dirty="0">
                <a:latin typeface="Segoe UI"/>
                <a:cs typeface="Segoe UI"/>
              </a:rPr>
              <a:t>s</a:t>
            </a:r>
            <a:r>
              <a:rPr sz="1125" spc="15" dirty="0">
                <a:latin typeface="Segoe UI"/>
                <a:cs typeface="Segoe UI"/>
              </a:rPr>
              <a:t> </a:t>
            </a:r>
            <a:r>
              <a:rPr sz="1125" spc="-4" dirty="0">
                <a:latin typeface="Segoe UI"/>
                <a:cs typeface="Segoe UI"/>
              </a:rPr>
              <a:t>a</a:t>
            </a:r>
            <a:r>
              <a:rPr sz="1125" spc="-8" dirty="0">
                <a:latin typeface="Segoe UI"/>
                <a:cs typeface="Segoe UI"/>
              </a:rPr>
              <a:t>nd</a:t>
            </a:r>
            <a:r>
              <a:rPr sz="1125" dirty="0">
                <a:latin typeface="Segoe UI"/>
                <a:cs typeface="Segoe UI"/>
              </a:rPr>
              <a:t> </a:t>
            </a:r>
            <a:r>
              <a:rPr sz="1125" spc="-15" dirty="0">
                <a:latin typeface="Segoe UI"/>
                <a:cs typeface="Segoe UI"/>
              </a:rPr>
              <a:t>p</a:t>
            </a:r>
            <a:r>
              <a:rPr sz="1125" spc="-30" dirty="0">
                <a:latin typeface="Segoe UI"/>
                <a:cs typeface="Segoe UI"/>
              </a:rPr>
              <a:t>r</a:t>
            </a:r>
            <a:r>
              <a:rPr sz="1125" spc="-11" dirty="0">
                <a:latin typeface="Segoe UI"/>
                <a:cs typeface="Segoe UI"/>
              </a:rPr>
              <a:t>e</a:t>
            </a:r>
            <a:r>
              <a:rPr sz="1125" spc="-19" dirty="0">
                <a:latin typeface="Segoe UI"/>
                <a:cs typeface="Segoe UI"/>
              </a:rPr>
              <a:t>v</a:t>
            </a:r>
            <a:r>
              <a:rPr sz="1125" spc="-11" dirty="0">
                <a:latin typeface="Segoe UI"/>
                <a:cs typeface="Segoe UI"/>
              </a:rPr>
              <a:t>e</a:t>
            </a:r>
            <a:r>
              <a:rPr sz="1125" spc="-8" dirty="0">
                <a:latin typeface="Segoe UI"/>
                <a:cs typeface="Segoe UI"/>
              </a:rPr>
              <a:t>nt</a:t>
            </a:r>
            <a:r>
              <a:rPr sz="1125" spc="30" dirty="0">
                <a:latin typeface="Segoe UI"/>
                <a:cs typeface="Segoe UI"/>
              </a:rPr>
              <a:t> </a:t>
            </a:r>
            <a:r>
              <a:rPr sz="1125" spc="-15" dirty="0">
                <a:latin typeface="Segoe UI"/>
                <a:cs typeface="Segoe UI"/>
              </a:rPr>
              <a:t>w</a:t>
            </a:r>
            <a:r>
              <a:rPr sz="1125" spc="-8" dirty="0">
                <a:latin typeface="Segoe UI"/>
                <a:cs typeface="Segoe UI"/>
              </a:rPr>
              <a:t>hat</a:t>
            </a:r>
            <a:r>
              <a:rPr sz="1125" dirty="0">
                <a:latin typeface="Segoe UI"/>
                <a:cs typeface="Segoe UI"/>
              </a:rPr>
              <a:t> </a:t>
            </a:r>
            <a:r>
              <a:rPr sz="1125" spc="-8" dirty="0">
                <a:latin typeface="Segoe UI"/>
                <a:cs typeface="Segoe UI"/>
              </a:rPr>
              <a:t>h</a:t>
            </a:r>
            <a:r>
              <a:rPr sz="1125" spc="-4" dirty="0">
                <a:latin typeface="Segoe UI"/>
                <a:cs typeface="Segoe UI"/>
              </a:rPr>
              <a:t>a</a:t>
            </a:r>
            <a:r>
              <a:rPr sz="1125" spc="-15" dirty="0">
                <a:latin typeface="Segoe UI"/>
                <a:cs typeface="Segoe UI"/>
              </a:rPr>
              <a:t>pp</a:t>
            </a:r>
            <a:r>
              <a:rPr sz="1125" spc="-11" dirty="0">
                <a:latin typeface="Segoe UI"/>
                <a:cs typeface="Segoe UI"/>
              </a:rPr>
              <a:t>e</a:t>
            </a:r>
            <a:r>
              <a:rPr sz="1125" spc="-8" dirty="0">
                <a:latin typeface="Segoe UI"/>
                <a:cs typeface="Segoe UI"/>
              </a:rPr>
              <a:t>n</a:t>
            </a:r>
            <a:r>
              <a:rPr sz="1125" spc="-11" dirty="0">
                <a:latin typeface="Segoe UI"/>
                <a:cs typeface="Segoe UI"/>
              </a:rPr>
              <a:t>ed</a:t>
            </a:r>
            <a:r>
              <a:rPr sz="1125" spc="-8" dirty="0">
                <a:latin typeface="Segoe UI"/>
                <a:cs typeface="Segoe UI"/>
              </a:rPr>
              <a:t> </a:t>
            </a:r>
            <a:r>
              <a:rPr sz="1125" spc="-19" dirty="0">
                <a:latin typeface="Segoe UI"/>
                <a:cs typeface="Segoe UI"/>
              </a:rPr>
              <a:t>t</a:t>
            </a:r>
            <a:r>
              <a:rPr sz="1125" spc="-8" dirty="0">
                <a:latin typeface="Segoe UI"/>
                <a:cs typeface="Segoe UI"/>
              </a:rPr>
              <a:t>o</a:t>
            </a:r>
            <a:r>
              <a:rPr sz="1125" spc="4" dirty="0">
                <a:latin typeface="Segoe UI"/>
                <a:cs typeface="Segoe UI"/>
              </a:rPr>
              <a:t> </a:t>
            </a:r>
            <a:r>
              <a:rPr sz="1125" u="sng" dirty="0">
                <a:solidFill>
                  <a:srgbClr val="0562C1"/>
                </a:solidFill>
                <a:latin typeface="Segoe UI"/>
                <a:cs typeface="Segoe UI"/>
                <a:hlinkClick r:id="rId9"/>
              </a:rPr>
              <a:t>A</a:t>
            </a:r>
            <a:r>
              <a:rPr sz="1125" u="sng" spc="-4" dirty="0">
                <a:solidFill>
                  <a:srgbClr val="0562C1"/>
                </a:solidFill>
                <a:latin typeface="Segoe UI"/>
                <a:cs typeface="Segoe UI"/>
                <a:hlinkClick r:id="rId9"/>
              </a:rPr>
              <a:t>s</a:t>
            </a:r>
            <a:r>
              <a:rPr sz="1125" u="sng" spc="-8" dirty="0">
                <a:solidFill>
                  <a:srgbClr val="0562C1"/>
                </a:solidFill>
                <a:latin typeface="Segoe UI"/>
                <a:cs typeface="Segoe UI"/>
                <a:hlinkClick r:id="rId9"/>
              </a:rPr>
              <a:t>h</a:t>
            </a:r>
            <a:r>
              <a:rPr sz="1125" u="sng" spc="-4" dirty="0">
                <a:solidFill>
                  <a:srgbClr val="0562C1"/>
                </a:solidFill>
                <a:latin typeface="Segoe UI"/>
                <a:cs typeface="Segoe UI"/>
                <a:hlinkClick r:id="rId9"/>
              </a:rPr>
              <a:t>l</a:t>
            </a:r>
            <a:r>
              <a:rPr sz="1125" u="sng" spc="-11" dirty="0">
                <a:solidFill>
                  <a:srgbClr val="0562C1"/>
                </a:solidFill>
                <a:latin typeface="Segoe UI"/>
                <a:cs typeface="Segoe UI"/>
                <a:hlinkClick r:id="rId9"/>
              </a:rPr>
              <a:t>ey</a:t>
            </a:r>
            <a:r>
              <a:rPr sz="1125" u="sng" dirty="0">
                <a:solidFill>
                  <a:srgbClr val="0562C1"/>
                </a:solidFill>
                <a:latin typeface="Segoe UI"/>
                <a:cs typeface="Segoe UI"/>
                <a:hlinkClick r:id="rId9"/>
              </a:rPr>
              <a:t> </a:t>
            </a:r>
            <a:r>
              <a:rPr sz="1125" u="sng" spc="-4" dirty="0">
                <a:solidFill>
                  <a:srgbClr val="0562C1"/>
                </a:solidFill>
                <a:latin typeface="Segoe UI"/>
                <a:cs typeface="Segoe UI"/>
                <a:hlinkClick r:id="rId9"/>
              </a:rPr>
              <a:t>S</a:t>
            </a:r>
            <a:r>
              <a:rPr sz="1125" u="sng" dirty="0">
                <a:solidFill>
                  <a:srgbClr val="0562C1"/>
                </a:solidFill>
                <a:latin typeface="Segoe UI"/>
                <a:cs typeface="Segoe UI"/>
                <a:hlinkClick r:id="rId9"/>
              </a:rPr>
              <a:t>umm</a:t>
            </a:r>
            <a:r>
              <a:rPr sz="1125" u="sng" spc="-11" dirty="0">
                <a:solidFill>
                  <a:srgbClr val="0562C1"/>
                </a:solidFill>
                <a:latin typeface="Segoe UI"/>
                <a:cs typeface="Segoe UI"/>
                <a:hlinkClick r:id="rId9"/>
              </a:rPr>
              <a:t>e</a:t>
            </a:r>
            <a:r>
              <a:rPr sz="1125" u="sng" spc="-4" dirty="0">
                <a:solidFill>
                  <a:srgbClr val="0562C1"/>
                </a:solidFill>
                <a:latin typeface="Segoe UI"/>
                <a:cs typeface="Segoe UI"/>
                <a:hlinkClick r:id="rId9"/>
              </a:rPr>
              <a:t>r</a:t>
            </a:r>
            <a:r>
              <a:rPr sz="1125" u="sng" dirty="0">
                <a:solidFill>
                  <a:srgbClr val="0562C1"/>
                </a:solidFill>
                <a:latin typeface="Segoe UI"/>
                <a:cs typeface="Segoe UI"/>
                <a:hlinkClick r:id="rId9"/>
              </a:rPr>
              <a:t>s</a:t>
            </a:r>
            <a:r>
              <a:rPr sz="1125" spc="4" dirty="0">
                <a:solidFill>
                  <a:srgbClr val="0562C1"/>
                </a:solidFill>
                <a:latin typeface="Segoe UI"/>
                <a:cs typeface="Segoe UI"/>
                <a:hlinkClick r:id="rId9"/>
              </a:rPr>
              <a:t> </a:t>
            </a:r>
            <a:r>
              <a:rPr sz="1125" spc="-8" dirty="0">
                <a:latin typeface="Segoe UI"/>
                <a:cs typeface="Segoe UI"/>
              </a:rPr>
              <a:t>f</a:t>
            </a:r>
            <a:r>
              <a:rPr sz="1125" spc="-30" dirty="0">
                <a:latin typeface="Segoe UI"/>
                <a:cs typeface="Segoe UI"/>
              </a:rPr>
              <a:t>r</a:t>
            </a:r>
            <a:r>
              <a:rPr sz="1125" spc="-4" dirty="0">
                <a:latin typeface="Segoe UI"/>
                <a:cs typeface="Segoe UI"/>
              </a:rPr>
              <a:t>o</a:t>
            </a:r>
            <a:r>
              <a:rPr sz="1125" dirty="0">
                <a:latin typeface="Segoe UI"/>
                <a:cs typeface="Segoe UI"/>
              </a:rPr>
              <a:t>m</a:t>
            </a:r>
            <a:r>
              <a:rPr sz="1125" spc="8" dirty="0">
                <a:latin typeface="Segoe UI"/>
                <a:cs typeface="Segoe UI"/>
              </a:rPr>
              <a:t> </a:t>
            </a:r>
            <a:r>
              <a:rPr sz="1125" spc="-8" dirty="0">
                <a:latin typeface="Segoe UI"/>
                <a:cs typeface="Segoe UI"/>
              </a:rPr>
              <a:t>ha</a:t>
            </a:r>
            <a:r>
              <a:rPr sz="1125" spc="-15" dirty="0">
                <a:latin typeface="Segoe UI"/>
                <a:cs typeface="Segoe UI"/>
              </a:rPr>
              <a:t>pp</a:t>
            </a:r>
            <a:r>
              <a:rPr sz="1125" spc="-11" dirty="0">
                <a:latin typeface="Segoe UI"/>
                <a:cs typeface="Segoe UI"/>
              </a:rPr>
              <a:t>e</a:t>
            </a:r>
            <a:r>
              <a:rPr sz="1125" spc="-8" dirty="0">
                <a:latin typeface="Segoe UI"/>
                <a:cs typeface="Segoe UI"/>
              </a:rPr>
              <a:t>n</a:t>
            </a:r>
            <a:r>
              <a:rPr sz="1125" spc="-4" dirty="0">
                <a:latin typeface="Segoe UI"/>
                <a:cs typeface="Segoe UI"/>
              </a:rPr>
              <a:t>i</a:t>
            </a:r>
            <a:r>
              <a:rPr sz="1125" dirty="0">
                <a:latin typeface="Segoe UI"/>
                <a:cs typeface="Segoe UI"/>
              </a:rPr>
              <a:t>n</a:t>
            </a:r>
            <a:r>
              <a:rPr sz="1125" spc="-8" dirty="0">
                <a:latin typeface="Segoe UI"/>
                <a:cs typeface="Segoe UI"/>
              </a:rPr>
              <a:t>g</a:t>
            </a:r>
            <a:r>
              <a:rPr sz="1125" spc="19" dirty="0">
                <a:latin typeface="Segoe UI"/>
                <a:cs typeface="Segoe UI"/>
              </a:rPr>
              <a:t> </a:t>
            </a:r>
            <a:r>
              <a:rPr sz="1125" spc="-19" dirty="0">
                <a:latin typeface="Segoe UI"/>
                <a:cs typeface="Segoe UI"/>
              </a:rPr>
              <a:t>t</a:t>
            </a:r>
            <a:r>
              <a:rPr sz="1125" spc="-8" dirty="0">
                <a:latin typeface="Segoe UI"/>
                <a:cs typeface="Segoe UI"/>
              </a:rPr>
              <a:t>o</a:t>
            </a:r>
            <a:r>
              <a:rPr sz="1125" spc="-4" dirty="0">
                <a:latin typeface="Segoe UI"/>
                <a:cs typeface="Segoe UI"/>
              </a:rPr>
              <a:t> </a:t>
            </a:r>
            <a:r>
              <a:rPr sz="1125" spc="-11" dirty="0">
                <a:latin typeface="Segoe UI"/>
                <a:cs typeface="Segoe UI"/>
              </a:rPr>
              <a:t>ot</a:t>
            </a:r>
            <a:r>
              <a:rPr sz="1125" spc="-8" dirty="0">
                <a:latin typeface="Segoe UI"/>
                <a:cs typeface="Segoe UI"/>
              </a:rPr>
              <a:t>h</a:t>
            </a:r>
            <a:r>
              <a:rPr sz="1125" spc="-11" dirty="0">
                <a:latin typeface="Segoe UI"/>
                <a:cs typeface="Segoe UI"/>
              </a:rPr>
              <a:t>e</a:t>
            </a:r>
            <a:r>
              <a:rPr sz="1125" spc="-4" dirty="0">
                <a:latin typeface="Segoe UI"/>
                <a:cs typeface="Segoe UI"/>
              </a:rPr>
              <a:t>rs.</a:t>
            </a:r>
            <a:r>
              <a:rPr sz="1125" spc="139" dirty="0">
                <a:latin typeface="Segoe UI"/>
                <a:cs typeface="Segoe UI"/>
              </a:rPr>
              <a:t> </a:t>
            </a:r>
            <a:r>
              <a:rPr sz="1125" spc="-4" dirty="0">
                <a:latin typeface="Segoe UI"/>
                <a:cs typeface="Segoe UI"/>
              </a:rPr>
              <a:t>It</a:t>
            </a:r>
            <a:r>
              <a:rPr sz="1125" dirty="0">
                <a:latin typeface="Segoe UI"/>
                <a:cs typeface="Segoe UI"/>
              </a:rPr>
              <a:t> </a:t>
            </a:r>
            <a:r>
              <a:rPr sz="1125" spc="-8" dirty="0">
                <a:latin typeface="Segoe UI"/>
                <a:cs typeface="Segoe UI"/>
              </a:rPr>
              <a:t>a</a:t>
            </a:r>
            <a:r>
              <a:rPr sz="1125" spc="-4" dirty="0">
                <a:latin typeface="Segoe UI"/>
                <a:cs typeface="Segoe UI"/>
              </a:rPr>
              <a:t>l</a:t>
            </a:r>
            <a:r>
              <a:rPr sz="1125" dirty="0">
                <a:latin typeface="Segoe UI"/>
                <a:cs typeface="Segoe UI"/>
              </a:rPr>
              <a:t>l</a:t>
            </a:r>
            <a:r>
              <a:rPr sz="1125" spc="4" dirty="0">
                <a:latin typeface="Segoe UI"/>
                <a:cs typeface="Segoe UI"/>
              </a:rPr>
              <a:t> </a:t>
            </a:r>
            <a:r>
              <a:rPr sz="1125" spc="-8" dirty="0">
                <a:latin typeface="Segoe UI"/>
                <a:cs typeface="Segoe UI"/>
              </a:rPr>
              <a:t>h</a:t>
            </a:r>
            <a:r>
              <a:rPr sz="1125" spc="-4" dirty="0">
                <a:latin typeface="Segoe UI"/>
                <a:cs typeface="Segoe UI"/>
              </a:rPr>
              <a:t>a</a:t>
            </a:r>
            <a:r>
              <a:rPr sz="1125" spc="-15" dirty="0">
                <a:latin typeface="Segoe UI"/>
                <a:cs typeface="Segoe UI"/>
              </a:rPr>
              <a:t>pp</a:t>
            </a:r>
            <a:r>
              <a:rPr sz="1125" spc="-11" dirty="0">
                <a:latin typeface="Segoe UI"/>
                <a:cs typeface="Segoe UI"/>
              </a:rPr>
              <a:t>e</a:t>
            </a:r>
            <a:r>
              <a:rPr sz="1125" spc="-8" dirty="0">
                <a:latin typeface="Segoe UI"/>
                <a:cs typeface="Segoe UI"/>
              </a:rPr>
              <a:t>n</a:t>
            </a:r>
            <a:r>
              <a:rPr sz="1125" spc="-11" dirty="0">
                <a:latin typeface="Segoe UI"/>
                <a:cs typeface="Segoe UI"/>
              </a:rPr>
              <a:t>e</a:t>
            </a:r>
            <a:r>
              <a:rPr sz="1125" spc="-8" dirty="0">
                <a:latin typeface="Segoe UI"/>
                <a:cs typeface="Segoe UI"/>
              </a:rPr>
              <a:t>d</a:t>
            </a:r>
            <a:r>
              <a:rPr sz="1125" spc="19" dirty="0">
                <a:latin typeface="Segoe UI"/>
                <a:cs typeface="Segoe UI"/>
              </a:rPr>
              <a:t> </a:t>
            </a:r>
            <a:r>
              <a:rPr sz="1125" spc="-11" dirty="0">
                <a:latin typeface="Segoe UI"/>
                <a:cs typeface="Segoe UI"/>
              </a:rPr>
              <a:t>ove</a:t>
            </a:r>
            <a:r>
              <a:rPr sz="1125" spc="-8" dirty="0">
                <a:latin typeface="Segoe UI"/>
                <a:cs typeface="Segoe UI"/>
              </a:rPr>
              <a:t>r</a:t>
            </a:r>
            <a:r>
              <a:rPr sz="1125" spc="11" dirty="0">
                <a:latin typeface="Segoe UI"/>
                <a:cs typeface="Segoe UI"/>
              </a:rPr>
              <a:t> </a:t>
            </a:r>
            <a:r>
              <a:rPr sz="1125" spc="-8" dirty="0">
                <a:latin typeface="Segoe UI"/>
                <a:cs typeface="Segoe UI"/>
              </a:rPr>
              <a:t>the</a:t>
            </a:r>
            <a:r>
              <a:rPr sz="1125" dirty="0">
                <a:latin typeface="Segoe UI"/>
                <a:cs typeface="Segoe UI"/>
              </a:rPr>
              <a:t> </a:t>
            </a:r>
            <a:r>
              <a:rPr sz="1125" spc="-4" dirty="0">
                <a:latin typeface="Segoe UI"/>
                <a:cs typeface="Segoe UI"/>
              </a:rPr>
              <a:t>F</a:t>
            </a:r>
            <a:r>
              <a:rPr sz="1125" spc="-11" dirty="0">
                <a:latin typeface="Segoe UI"/>
                <a:cs typeface="Segoe UI"/>
              </a:rPr>
              <a:t>o</a:t>
            </a:r>
            <a:r>
              <a:rPr sz="1125" spc="-8" dirty="0">
                <a:latin typeface="Segoe UI"/>
                <a:cs typeface="Segoe UI"/>
              </a:rPr>
              <a:t>u</a:t>
            </a:r>
            <a:r>
              <a:rPr sz="1125" spc="19" dirty="0">
                <a:latin typeface="Segoe UI"/>
                <a:cs typeface="Segoe UI"/>
              </a:rPr>
              <a:t>r</a:t>
            </a:r>
            <a:r>
              <a:rPr sz="1125" spc="-11" dirty="0">
                <a:latin typeface="Segoe UI"/>
                <a:cs typeface="Segoe UI"/>
              </a:rPr>
              <a:t>th</a:t>
            </a:r>
            <a:r>
              <a:rPr sz="1125" spc="-8" dirty="0">
                <a:latin typeface="Segoe UI"/>
                <a:cs typeface="Segoe UI"/>
              </a:rPr>
              <a:t> </a:t>
            </a:r>
            <a:r>
              <a:rPr sz="1125" spc="-30" dirty="0">
                <a:latin typeface="Segoe UI"/>
                <a:cs typeface="Segoe UI"/>
              </a:rPr>
              <a:t>o</a:t>
            </a:r>
            <a:r>
              <a:rPr sz="1125" spc="-4" dirty="0">
                <a:latin typeface="Segoe UI"/>
                <a:cs typeface="Segoe UI"/>
              </a:rPr>
              <a:t>f</a:t>
            </a:r>
            <a:r>
              <a:rPr sz="1125" spc="4" dirty="0">
                <a:latin typeface="Segoe UI"/>
                <a:cs typeface="Segoe UI"/>
              </a:rPr>
              <a:t> </a:t>
            </a:r>
            <a:r>
              <a:rPr sz="1125" spc="-8" dirty="0">
                <a:latin typeface="Segoe UI"/>
                <a:cs typeface="Segoe UI"/>
              </a:rPr>
              <a:t>Ju</a:t>
            </a:r>
            <a:r>
              <a:rPr sz="1125" spc="-4" dirty="0">
                <a:latin typeface="Segoe UI"/>
                <a:cs typeface="Segoe UI"/>
              </a:rPr>
              <a:t>l</a:t>
            </a:r>
            <a:r>
              <a:rPr sz="1125" dirty="0">
                <a:latin typeface="Segoe UI"/>
                <a:cs typeface="Segoe UI"/>
              </a:rPr>
              <a:t>y</a:t>
            </a:r>
            <a:r>
              <a:rPr sz="1125" spc="-8" dirty="0">
                <a:latin typeface="Segoe UI"/>
                <a:cs typeface="Segoe UI"/>
              </a:rPr>
              <a:t> h</a:t>
            </a:r>
            <a:r>
              <a:rPr sz="1125" spc="-4" dirty="0">
                <a:latin typeface="Segoe UI"/>
                <a:cs typeface="Segoe UI"/>
              </a:rPr>
              <a:t>oli</a:t>
            </a:r>
            <a:r>
              <a:rPr sz="1125" dirty="0">
                <a:latin typeface="Segoe UI"/>
                <a:cs typeface="Segoe UI"/>
              </a:rPr>
              <a:t>d</a:t>
            </a:r>
            <a:r>
              <a:rPr sz="1125" spc="-8" dirty="0">
                <a:latin typeface="Segoe UI"/>
                <a:cs typeface="Segoe UI"/>
              </a:rPr>
              <a:t>ay</a:t>
            </a:r>
            <a:r>
              <a:rPr sz="1125" dirty="0">
                <a:latin typeface="Segoe UI"/>
                <a:cs typeface="Segoe UI"/>
              </a:rPr>
              <a:t> </a:t>
            </a:r>
            <a:r>
              <a:rPr sz="1125" spc="-26" dirty="0">
                <a:latin typeface="Segoe UI"/>
                <a:cs typeface="Segoe UI"/>
              </a:rPr>
              <a:t>w</a:t>
            </a:r>
            <a:r>
              <a:rPr sz="1125" spc="-11" dirty="0">
                <a:latin typeface="Segoe UI"/>
                <a:cs typeface="Segoe UI"/>
              </a:rPr>
              <a:t>ee</a:t>
            </a:r>
            <a:r>
              <a:rPr sz="1125" spc="-23" dirty="0">
                <a:latin typeface="Segoe UI"/>
                <a:cs typeface="Segoe UI"/>
              </a:rPr>
              <a:t>k</a:t>
            </a:r>
            <a:r>
              <a:rPr sz="1125" spc="-11" dirty="0">
                <a:latin typeface="Segoe UI"/>
                <a:cs typeface="Segoe UI"/>
              </a:rPr>
              <a:t>e</a:t>
            </a:r>
            <a:r>
              <a:rPr sz="1125" spc="-8" dirty="0">
                <a:latin typeface="Segoe UI"/>
                <a:cs typeface="Segoe UI"/>
              </a:rPr>
              <a:t>nd.</a:t>
            </a:r>
            <a:endParaRPr sz="1125">
              <a:latin typeface="Segoe UI"/>
              <a:cs typeface="Segoe UI"/>
            </a:endParaRPr>
          </a:p>
          <a:p>
            <a:pPr marL="14764" marR="3810" algn="just">
              <a:spcBef>
                <a:spcPts val="713"/>
              </a:spcBef>
            </a:pPr>
            <a:r>
              <a:rPr sz="1125" spc="-4" dirty="0">
                <a:latin typeface="Segoe UI"/>
                <a:cs typeface="Segoe UI"/>
              </a:rPr>
              <a:t>"S</a:t>
            </a:r>
            <a:r>
              <a:rPr sz="1125" dirty="0">
                <a:latin typeface="Segoe UI"/>
                <a:cs typeface="Segoe UI"/>
              </a:rPr>
              <a:t>h</a:t>
            </a:r>
            <a:r>
              <a:rPr sz="1125" spc="-8" dirty="0">
                <a:latin typeface="Segoe UI"/>
                <a:cs typeface="Segoe UI"/>
              </a:rPr>
              <a:t>e</a:t>
            </a:r>
            <a:r>
              <a:rPr sz="1125" dirty="0">
                <a:latin typeface="Segoe UI"/>
                <a:cs typeface="Segoe UI"/>
              </a:rPr>
              <a:t> </a:t>
            </a:r>
            <a:r>
              <a:rPr sz="1125" spc="-26" dirty="0">
                <a:latin typeface="Segoe UI"/>
                <a:cs typeface="Segoe UI"/>
              </a:rPr>
              <a:t>w</a:t>
            </a:r>
            <a:r>
              <a:rPr sz="1125" spc="-11" dirty="0">
                <a:latin typeface="Segoe UI"/>
                <a:cs typeface="Segoe UI"/>
              </a:rPr>
              <a:t>e</a:t>
            </a:r>
            <a:r>
              <a:rPr sz="1125" spc="-8" dirty="0">
                <a:latin typeface="Segoe UI"/>
                <a:cs typeface="Segoe UI"/>
              </a:rPr>
              <a:t>nt</a:t>
            </a:r>
            <a:r>
              <a:rPr sz="1125" spc="19" dirty="0">
                <a:latin typeface="Segoe UI"/>
                <a:cs typeface="Segoe UI"/>
              </a:rPr>
              <a:t> </a:t>
            </a:r>
            <a:r>
              <a:rPr sz="1125" spc="-15" dirty="0">
                <a:latin typeface="Segoe UI"/>
                <a:cs typeface="Segoe UI"/>
              </a:rPr>
              <a:t>b</a:t>
            </a:r>
            <a:r>
              <a:rPr sz="1125" spc="-30" dirty="0">
                <a:latin typeface="Segoe UI"/>
                <a:cs typeface="Segoe UI"/>
              </a:rPr>
              <a:t>o</a:t>
            </a:r>
            <a:r>
              <a:rPr sz="1125" spc="-8" dirty="0">
                <a:latin typeface="Segoe UI"/>
                <a:cs typeface="Segoe UI"/>
              </a:rPr>
              <a:t>a</a:t>
            </a:r>
            <a:r>
              <a:rPr sz="1125" spc="-4" dirty="0">
                <a:latin typeface="Segoe UI"/>
                <a:cs typeface="Segoe UI"/>
              </a:rPr>
              <a:t>ti</a:t>
            </a:r>
            <a:r>
              <a:rPr sz="1125" spc="-8" dirty="0">
                <a:latin typeface="Segoe UI"/>
                <a:cs typeface="Segoe UI"/>
              </a:rPr>
              <a:t>ng</a:t>
            </a:r>
            <a:r>
              <a:rPr sz="1125" spc="19" dirty="0">
                <a:latin typeface="Segoe UI"/>
                <a:cs typeface="Segoe UI"/>
              </a:rPr>
              <a:t> </a:t>
            </a:r>
            <a:r>
              <a:rPr sz="1125" spc="-8" dirty="0">
                <a:latin typeface="Segoe UI"/>
                <a:cs typeface="Segoe UI"/>
              </a:rPr>
              <a:t>a</a:t>
            </a:r>
            <a:r>
              <a:rPr sz="1125" spc="-4" dirty="0">
                <a:latin typeface="Segoe UI"/>
                <a:cs typeface="Segoe UI"/>
              </a:rPr>
              <a:t>l</a:t>
            </a:r>
            <a:r>
              <a:rPr sz="1125" dirty="0">
                <a:latin typeface="Segoe UI"/>
                <a:cs typeface="Segoe UI"/>
              </a:rPr>
              <a:t>l</a:t>
            </a:r>
            <a:r>
              <a:rPr sz="1125" spc="-8" dirty="0">
                <a:latin typeface="Segoe UI"/>
                <a:cs typeface="Segoe UI"/>
              </a:rPr>
              <a:t> </a:t>
            </a:r>
            <a:r>
              <a:rPr sz="1125" spc="-26" dirty="0">
                <a:latin typeface="Segoe UI"/>
                <a:cs typeface="Segoe UI"/>
              </a:rPr>
              <a:t>w</a:t>
            </a:r>
            <a:r>
              <a:rPr sz="1125" spc="-11" dirty="0">
                <a:latin typeface="Segoe UI"/>
                <a:cs typeface="Segoe UI"/>
              </a:rPr>
              <a:t>ee</a:t>
            </a:r>
            <a:r>
              <a:rPr sz="1125" spc="-30" dirty="0">
                <a:latin typeface="Segoe UI"/>
                <a:cs typeface="Segoe UI"/>
              </a:rPr>
              <a:t>k</a:t>
            </a:r>
            <a:r>
              <a:rPr sz="1125" spc="-11" dirty="0">
                <a:latin typeface="Segoe UI"/>
                <a:cs typeface="Segoe UI"/>
              </a:rPr>
              <a:t>e</a:t>
            </a:r>
            <a:r>
              <a:rPr sz="1125" spc="-8" dirty="0">
                <a:latin typeface="Segoe UI"/>
                <a:cs typeface="Segoe UI"/>
              </a:rPr>
              <a:t>nd</a:t>
            </a:r>
            <a:r>
              <a:rPr sz="1125" spc="26" dirty="0">
                <a:latin typeface="Segoe UI"/>
                <a:cs typeface="Segoe UI"/>
              </a:rPr>
              <a:t> </a:t>
            </a:r>
            <a:r>
              <a:rPr sz="1125" spc="-8" dirty="0">
                <a:latin typeface="Segoe UI"/>
                <a:cs typeface="Segoe UI"/>
              </a:rPr>
              <a:t>and</a:t>
            </a:r>
            <a:r>
              <a:rPr sz="1125" dirty="0">
                <a:latin typeface="Segoe UI"/>
                <a:cs typeface="Segoe UI"/>
              </a:rPr>
              <a:t> </a:t>
            </a:r>
            <a:r>
              <a:rPr sz="1125" spc="-8" dirty="0">
                <a:latin typeface="Segoe UI"/>
                <a:cs typeface="Segoe UI"/>
              </a:rPr>
              <a:t>g</a:t>
            </a:r>
            <a:r>
              <a:rPr sz="1125" spc="-11" dirty="0">
                <a:latin typeface="Segoe UI"/>
                <a:cs typeface="Segoe UI"/>
              </a:rPr>
              <a:t>o</a:t>
            </a:r>
            <a:r>
              <a:rPr sz="1125" spc="-4" dirty="0">
                <a:latin typeface="Segoe UI"/>
                <a:cs typeface="Segoe UI"/>
              </a:rPr>
              <a:t>t</a:t>
            </a:r>
            <a:r>
              <a:rPr sz="1125" dirty="0">
                <a:latin typeface="Segoe UI"/>
                <a:cs typeface="Segoe UI"/>
              </a:rPr>
              <a:t> </a:t>
            </a:r>
            <a:r>
              <a:rPr sz="1125" spc="-4" dirty="0">
                <a:latin typeface="Segoe UI"/>
                <a:cs typeface="Segoe UI"/>
              </a:rPr>
              <a:t>s</a:t>
            </a:r>
            <a:r>
              <a:rPr sz="1125" spc="-11" dirty="0">
                <a:latin typeface="Segoe UI"/>
                <a:cs typeface="Segoe UI"/>
              </a:rPr>
              <a:t>e</a:t>
            </a:r>
            <a:r>
              <a:rPr sz="1125" spc="-19" dirty="0">
                <a:latin typeface="Segoe UI"/>
                <a:cs typeface="Segoe UI"/>
              </a:rPr>
              <a:t>v</a:t>
            </a:r>
            <a:r>
              <a:rPr sz="1125" spc="-11" dirty="0">
                <a:latin typeface="Segoe UI"/>
                <a:cs typeface="Segoe UI"/>
              </a:rPr>
              <a:t>e</a:t>
            </a:r>
            <a:r>
              <a:rPr sz="1125" spc="-30" dirty="0">
                <a:latin typeface="Segoe UI"/>
                <a:cs typeface="Segoe UI"/>
              </a:rPr>
              <a:t>r</a:t>
            </a:r>
            <a:r>
              <a:rPr sz="1125" spc="-4" dirty="0">
                <a:latin typeface="Segoe UI"/>
                <a:cs typeface="Segoe UI"/>
              </a:rPr>
              <a:t>el</a:t>
            </a:r>
            <a:r>
              <a:rPr sz="1125" spc="-8" dirty="0">
                <a:latin typeface="Segoe UI"/>
                <a:cs typeface="Segoe UI"/>
              </a:rPr>
              <a:t>y</a:t>
            </a:r>
            <a:r>
              <a:rPr sz="1125" spc="26" dirty="0">
                <a:latin typeface="Segoe UI"/>
                <a:cs typeface="Segoe UI"/>
              </a:rPr>
              <a:t> </a:t>
            </a:r>
            <a:r>
              <a:rPr sz="1125" spc="-8" dirty="0">
                <a:latin typeface="Segoe UI"/>
                <a:cs typeface="Segoe UI"/>
              </a:rPr>
              <a:t>d</a:t>
            </a:r>
            <a:r>
              <a:rPr sz="1125" spc="-11" dirty="0">
                <a:latin typeface="Segoe UI"/>
                <a:cs typeface="Segoe UI"/>
              </a:rPr>
              <a:t>e</a:t>
            </a:r>
            <a:r>
              <a:rPr sz="1125" spc="-8" dirty="0">
                <a:latin typeface="Segoe UI"/>
                <a:cs typeface="Segoe UI"/>
              </a:rPr>
              <a:t>h</a:t>
            </a:r>
            <a:r>
              <a:rPr sz="1125" spc="-23" dirty="0">
                <a:latin typeface="Segoe UI"/>
                <a:cs typeface="Segoe UI"/>
              </a:rPr>
              <a:t>y</a:t>
            </a:r>
            <a:r>
              <a:rPr sz="1125" spc="-8" dirty="0">
                <a:latin typeface="Segoe UI"/>
                <a:cs typeface="Segoe UI"/>
              </a:rPr>
              <a:t>d</a:t>
            </a:r>
            <a:r>
              <a:rPr sz="1125" spc="-15" dirty="0">
                <a:latin typeface="Segoe UI"/>
                <a:cs typeface="Segoe UI"/>
              </a:rPr>
              <a:t>r</a:t>
            </a:r>
            <a:r>
              <a:rPr sz="1125" spc="-8" dirty="0">
                <a:latin typeface="Segoe UI"/>
                <a:cs typeface="Segoe UI"/>
              </a:rPr>
              <a:t>a</a:t>
            </a:r>
            <a:r>
              <a:rPr sz="1125" spc="-19" dirty="0">
                <a:latin typeface="Segoe UI"/>
                <a:cs typeface="Segoe UI"/>
              </a:rPr>
              <a:t>t</a:t>
            </a:r>
            <a:r>
              <a:rPr sz="1125" spc="-11" dirty="0">
                <a:latin typeface="Segoe UI"/>
                <a:cs typeface="Segoe UI"/>
              </a:rPr>
              <a:t>e</a:t>
            </a:r>
            <a:r>
              <a:rPr sz="1125" spc="-8" dirty="0">
                <a:latin typeface="Segoe UI"/>
                <a:cs typeface="Segoe UI"/>
              </a:rPr>
              <a:t>d,</a:t>
            </a:r>
            <a:r>
              <a:rPr sz="1125" dirty="0">
                <a:latin typeface="Segoe UI"/>
                <a:cs typeface="Segoe UI"/>
              </a:rPr>
              <a:t>"</a:t>
            </a:r>
            <a:r>
              <a:rPr sz="1125" spc="23" dirty="0">
                <a:latin typeface="Segoe UI"/>
                <a:cs typeface="Segoe UI"/>
              </a:rPr>
              <a:t> </a:t>
            </a:r>
            <a:r>
              <a:rPr sz="1125" spc="-8" dirty="0">
                <a:latin typeface="Segoe UI"/>
                <a:cs typeface="Segoe UI"/>
              </a:rPr>
              <a:t>h</a:t>
            </a:r>
            <a:r>
              <a:rPr sz="1125" spc="-11" dirty="0">
                <a:latin typeface="Segoe UI"/>
                <a:cs typeface="Segoe UI"/>
              </a:rPr>
              <a:t>er</a:t>
            </a:r>
            <a:r>
              <a:rPr sz="1125" spc="-8" dirty="0">
                <a:latin typeface="Segoe UI"/>
                <a:cs typeface="Segoe UI"/>
              </a:rPr>
              <a:t> </a:t>
            </a:r>
            <a:r>
              <a:rPr sz="1125" spc="-15" dirty="0">
                <a:latin typeface="Segoe UI"/>
                <a:cs typeface="Segoe UI"/>
              </a:rPr>
              <a:t>b</a:t>
            </a:r>
            <a:r>
              <a:rPr sz="1125" spc="-30" dirty="0">
                <a:latin typeface="Segoe UI"/>
                <a:cs typeface="Segoe UI"/>
              </a:rPr>
              <a:t>r</a:t>
            </a:r>
            <a:r>
              <a:rPr sz="1125" spc="-11" dirty="0">
                <a:latin typeface="Segoe UI"/>
                <a:cs typeface="Segoe UI"/>
              </a:rPr>
              <a:t>ot</a:t>
            </a:r>
            <a:r>
              <a:rPr sz="1125" spc="-8" dirty="0">
                <a:latin typeface="Segoe UI"/>
                <a:cs typeface="Segoe UI"/>
              </a:rPr>
              <a:t>h</a:t>
            </a:r>
            <a:r>
              <a:rPr sz="1125" spc="-11" dirty="0">
                <a:latin typeface="Segoe UI"/>
                <a:cs typeface="Segoe UI"/>
              </a:rPr>
              <a:t>e</a:t>
            </a:r>
            <a:r>
              <a:rPr sz="1125" spc="-105" dirty="0">
                <a:latin typeface="Segoe UI"/>
                <a:cs typeface="Segoe UI"/>
              </a:rPr>
              <a:t>r</a:t>
            </a:r>
            <a:r>
              <a:rPr sz="1125" spc="-4" dirty="0">
                <a:latin typeface="Segoe UI"/>
                <a:cs typeface="Segoe UI"/>
              </a:rPr>
              <a:t>,</a:t>
            </a:r>
            <a:r>
              <a:rPr sz="1125" spc="41" dirty="0">
                <a:latin typeface="Segoe UI"/>
                <a:cs typeface="Segoe UI"/>
              </a:rPr>
              <a:t> </a:t>
            </a:r>
            <a:r>
              <a:rPr sz="1125" dirty="0">
                <a:latin typeface="Segoe UI"/>
                <a:cs typeface="Segoe UI"/>
              </a:rPr>
              <a:t>D</a:t>
            </a:r>
            <a:r>
              <a:rPr sz="1125" spc="-11" dirty="0">
                <a:latin typeface="Segoe UI"/>
                <a:cs typeface="Segoe UI"/>
              </a:rPr>
              <a:t>evo</a:t>
            </a:r>
            <a:r>
              <a:rPr sz="1125" spc="-8" dirty="0">
                <a:latin typeface="Segoe UI"/>
                <a:cs typeface="Segoe UI"/>
              </a:rPr>
              <a:t>n</a:t>
            </a:r>
            <a:r>
              <a:rPr sz="1125" dirty="0">
                <a:latin typeface="Segoe UI"/>
                <a:cs typeface="Segoe UI"/>
              </a:rPr>
              <a:t> </a:t>
            </a:r>
            <a:r>
              <a:rPr sz="1125" spc="-4" dirty="0">
                <a:latin typeface="Segoe UI"/>
                <a:cs typeface="Segoe UI"/>
              </a:rPr>
              <a:t>Mill</a:t>
            </a:r>
            <a:r>
              <a:rPr sz="1125" spc="-8" dirty="0">
                <a:latin typeface="Segoe UI"/>
                <a:cs typeface="Segoe UI"/>
              </a:rPr>
              <a:t>e</a:t>
            </a:r>
            <a:r>
              <a:rPr sz="1125" spc="-105" dirty="0">
                <a:latin typeface="Segoe UI"/>
                <a:cs typeface="Segoe UI"/>
              </a:rPr>
              <a:t>r</a:t>
            </a:r>
            <a:r>
              <a:rPr sz="1125" spc="-4" dirty="0">
                <a:latin typeface="Segoe UI"/>
                <a:cs typeface="Segoe UI"/>
              </a:rPr>
              <a:t>,</a:t>
            </a:r>
            <a:r>
              <a:rPr sz="1125" spc="23" dirty="0">
                <a:latin typeface="Segoe UI"/>
                <a:cs typeface="Segoe UI"/>
              </a:rPr>
              <a:t> </a:t>
            </a:r>
            <a:r>
              <a:rPr sz="1125" spc="-15" dirty="0">
                <a:latin typeface="Segoe UI"/>
                <a:cs typeface="Segoe UI"/>
              </a:rPr>
              <a:t>p</a:t>
            </a:r>
            <a:r>
              <a:rPr sz="1125" spc="-4" dirty="0">
                <a:latin typeface="Segoe UI"/>
                <a:cs typeface="Segoe UI"/>
              </a:rPr>
              <a:t>os</a:t>
            </a:r>
            <a:r>
              <a:rPr sz="1125" spc="-19" dirty="0">
                <a:latin typeface="Segoe UI"/>
                <a:cs typeface="Segoe UI"/>
              </a:rPr>
              <a:t>t</a:t>
            </a:r>
            <a:r>
              <a:rPr sz="1125" spc="-11" dirty="0">
                <a:latin typeface="Segoe UI"/>
                <a:cs typeface="Segoe UI"/>
              </a:rPr>
              <a:t>e</a:t>
            </a:r>
            <a:r>
              <a:rPr sz="1125" spc="-8" dirty="0">
                <a:latin typeface="Segoe UI"/>
                <a:cs typeface="Segoe UI"/>
              </a:rPr>
              <a:t>d</a:t>
            </a:r>
            <a:r>
              <a:rPr sz="1125" spc="26" dirty="0">
                <a:latin typeface="Segoe UI"/>
                <a:cs typeface="Segoe UI"/>
              </a:rPr>
              <a:t> </a:t>
            </a:r>
            <a:r>
              <a:rPr sz="1125" spc="-11" dirty="0">
                <a:latin typeface="Segoe UI"/>
                <a:cs typeface="Segoe UI"/>
              </a:rPr>
              <a:t>o</a:t>
            </a:r>
            <a:r>
              <a:rPr sz="1125" spc="-8" dirty="0">
                <a:latin typeface="Segoe UI"/>
                <a:cs typeface="Segoe UI"/>
              </a:rPr>
              <a:t>n</a:t>
            </a:r>
            <a:r>
              <a:rPr sz="1125" spc="-4" dirty="0">
                <a:latin typeface="Segoe UI"/>
                <a:cs typeface="Segoe UI"/>
              </a:rPr>
              <a:t> </a:t>
            </a:r>
            <a:r>
              <a:rPr sz="1125" u="sng" spc="-49" dirty="0">
                <a:solidFill>
                  <a:srgbClr val="0562C1"/>
                </a:solidFill>
                <a:latin typeface="Segoe UI"/>
                <a:cs typeface="Segoe UI"/>
                <a:hlinkClick r:id="rId10"/>
              </a:rPr>
              <a:t>F</a:t>
            </a:r>
            <a:r>
              <a:rPr sz="1125" u="sng" spc="-8" dirty="0">
                <a:solidFill>
                  <a:srgbClr val="0562C1"/>
                </a:solidFill>
                <a:latin typeface="Segoe UI"/>
                <a:cs typeface="Segoe UI"/>
                <a:hlinkClick r:id="rId10"/>
              </a:rPr>
              <a:t>ac</a:t>
            </a:r>
            <a:r>
              <a:rPr sz="1125" u="sng" spc="-11" dirty="0">
                <a:solidFill>
                  <a:srgbClr val="0562C1"/>
                </a:solidFill>
                <a:latin typeface="Segoe UI"/>
                <a:cs typeface="Segoe UI"/>
                <a:hlinkClick r:id="rId10"/>
              </a:rPr>
              <a:t>e</a:t>
            </a:r>
            <a:r>
              <a:rPr sz="1125" u="sng" spc="-15" dirty="0">
                <a:solidFill>
                  <a:srgbClr val="0562C1"/>
                </a:solidFill>
                <a:latin typeface="Segoe UI"/>
                <a:cs typeface="Segoe UI"/>
                <a:hlinkClick r:id="rId10"/>
              </a:rPr>
              <a:t>b</a:t>
            </a:r>
            <a:r>
              <a:rPr sz="1125" u="sng" spc="-11" dirty="0">
                <a:solidFill>
                  <a:srgbClr val="0562C1"/>
                </a:solidFill>
                <a:latin typeface="Segoe UI"/>
                <a:cs typeface="Segoe UI"/>
                <a:hlinkClick r:id="rId10"/>
              </a:rPr>
              <a:t>ook</a:t>
            </a:r>
            <a:r>
              <a:rPr sz="1125" u="sng" spc="8" dirty="0">
                <a:solidFill>
                  <a:srgbClr val="0562C1"/>
                </a:solidFill>
                <a:latin typeface="Segoe UI"/>
                <a:cs typeface="Segoe UI"/>
                <a:hlinkClick r:id="rId10"/>
              </a:rPr>
              <a:t> </a:t>
            </a:r>
            <a:r>
              <a:rPr sz="1125" spc="-11" dirty="0">
                <a:latin typeface="Segoe UI"/>
                <a:cs typeface="Segoe UI"/>
              </a:rPr>
              <a:t>o</a:t>
            </a:r>
            <a:r>
              <a:rPr sz="1125" spc="-8" dirty="0">
                <a:latin typeface="Segoe UI"/>
                <a:cs typeface="Segoe UI"/>
              </a:rPr>
              <a:t>n</a:t>
            </a:r>
            <a:r>
              <a:rPr sz="1125" dirty="0">
                <a:latin typeface="Segoe UI"/>
                <a:cs typeface="Segoe UI"/>
              </a:rPr>
              <a:t> </a:t>
            </a:r>
            <a:r>
              <a:rPr sz="1125" spc="-8" dirty="0">
                <a:latin typeface="Segoe UI"/>
                <a:cs typeface="Segoe UI"/>
              </a:rPr>
              <a:t>J</a:t>
            </a:r>
            <a:r>
              <a:rPr sz="1125" dirty="0">
                <a:latin typeface="Segoe UI"/>
                <a:cs typeface="Segoe UI"/>
              </a:rPr>
              <a:t>u</a:t>
            </a:r>
            <a:r>
              <a:rPr sz="1125" spc="-4" dirty="0">
                <a:latin typeface="Segoe UI"/>
                <a:cs typeface="Segoe UI"/>
              </a:rPr>
              <a:t>l</a:t>
            </a:r>
            <a:r>
              <a:rPr sz="1125" spc="-8" dirty="0">
                <a:latin typeface="Segoe UI"/>
                <a:cs typeface="Segoe UI"/>
              </a:rPr>
              <a:t>y </a:t>
            </a:r>
            <a:r>
              <a:rPr sz="1125" spc="-4" dirty="0">
                <a:latin typeface="Segoe UI"/>
                <a:cs typeface="Segoe UI"/>
              </a:rPr>
              <a:t>7.</a:t>
            </a:r>
            <a:r>
              <a:rPr sz="1125" spc="11" dirty="0">
                <a:latin typeface="Segoe UI"/>
                <a:cs typeface="Segoe UI"/>
              </a:rPr>
              <a:t> </a:t>
            </a:r>
            <a:r>
              <a:rPr sz="1125" spc="-4" dirty="0">
                <a:latin typeface="Segoe UI"/>
                <a:cs typeface="Segoe UI"/>
              </a:rPr>
              <a:t>"</a:t>
            </a:r>
            <a:r>
              <a:rPr sz="1125" spc="-15" dirty="0">
                <a:latin typeface="Segoe UI"/>
                <a:cs typeface="Segoe UI"/>
              </a:rPr>
              <a:t>O</a:t>
            </a:r>
            <a:r>
              <a:rPr sz="1125" spc="-8" dirty="0">
                <a:latin typeface="Segoe UI"/>
                <a:cs typeface="Segoe UI"/>
              </a:rPr>
              <a:t>n</a:t>
            </a:r>
            <a:r>
              <a:rPr sz="1125" dirty="0">
                <a:latin typeface="Segoe UI"/>
                <a:cs typeface="Segoe UI"/>
              </a:rPr>
              <a:t> </a:t>
            </a:r>
            <a:r>
              <a:rPr sz="1125" spc="-113" dirty="0">
                <a:latin typeface="Segoe UI"/>
                <a:cs typeface="Segoe UI"/>
              </a:rPr>
              <a:t>T</a:t>
            </a:r>
            <a:r>
              <a:rPr sz="1125" spc="-8" dirty="0">
                <a:latin typeface="Segoe UI"/>
                <a:cs typeface="Segoe UI"/>
              </a:rPr>
              <a:t>u</a:t>
            </a:r>
            <a:r>
              <a:rPr sz="1125" spc="-11" dirty="0">
                <a:latin typeface="Segoe UI"/>
                <a:cs typeface="Segoe UI"/>
              </a:rPr>
              <a:t>e</a:t>
            </a:r>
            <a:r>
              <a:rPr sz="1125" spc="-4" dirty="0">
                <a:latin typeface="Segoe UI"/>
                <a:cs typeface="Segoe UI"/>
              </a:rPr>
              <a:t>s</a:t>
            </a:r>
            <a:r>
              <a:rPr sz="1125" spc="-8" dirty="0">
                <a:latin typeface="Segoe UI"/>
                <a:cs typeface="Segoe UI"/>
              </a:rPr>
              <a:t>day</a:t>
            </a:r>
            <a:r>
              <a:rPr sz="1125" spc="-4" dirty="0">
                <a:latin typeface="Segoe UI"/>
                <a:cs typeface="Segoe UI"/>
              </a:rPr>
              <a:t> s</a:t>
            </a:r>
            <a:r>
              <a:rPr sz="1125" spc="-8" dirty="0">
                <a:latin typeface="Segoe UI"/>
                <a:cs typeface="Segoe UI"/>
              </a:rPr>
              <a:t>he</a:t>
            </a:r>
            <a:r>
              <a:rPr sz="1125" dirty="0">
                <a:latin typeface="Segoe UI"/>
                <a:cs typeface="Segoe UI"/>
              </a:rPr>
              <a:t> </a:t>
            </a:r>
            <a:r>
              <a:rPr sz="1125" spc="-8" dirty="0">
                <a:latin typeface="Segoe UI"/>
                <a:cs typeface="Segoe UI"/>
              </a:rPr>
              <a:t>d</a:t>
            </a:r>
            <a:r>
              <a:rPr sz="1125" spc="-15" dirty="0">
                <a:latin typeface="Segoe UI"/>
                <a:cs typeface="Segoe UI"/>
              </a:rPr>
              <a:t>r</a:t>
            </a:r>
            <a:r>
              <a:rPr sz="1125" spc="-8" dirty="0">
                <a:latin typeface="Segoe UI"/>
                <a:cs typeface="Segoe UI"/>
              </a:rPr>
              <a:t>an</a:t>
            </a:r>
            <a:r>
              <a:rPr sz="1125" dirty="0">
                <a:latin typeface="Segoe UI"/>
                <a:cs typeface="Segoe UI"/>
              </a:rPr>
              <a:t>k</a:t>
            </a:r>
            <a:r>
              <a:rPr sz="1125" spc="4" dirty="0">
                <a:latin typeface="Segoe UI"/>
                <a:cs typeface="Segoe UI"/>
              </a:rPr>
              <a:t> </a:t>
            </a:r>
            <a:r>
              <a:rPr sz="1125" spc="-8" dirty="0">
                <a:latin typeface="Segoe UI"/>
                <a:cs typeface="Segoe UI"/>
              </a:rPr>
              <a:t>a</a:t>
            </a:r>
            <a:r>
              <a:rPr sz="1125" dirty="0">
                <a:latin typeface="Segoe UI"/>
                <a:cs typeface="Segoe UI"/>
              </a:rPr>
              <a:t> </a:t>
            </a:r>
            <a:r>
              <a:rPr sz="1125" spc="-4" dirty="0">
                <a:latin typeface="Segoe UI"/>
                <a:cs typeface="Segoe UI"/>
              </a:rPr>
              <a:t>l</a:t>
            </a:r>
            <a:r>
              <a:rPr sz="1125" spc="-11" dirty="0">
                <a:latin typeface="Segoe UI"/>
                <a:cs typeface="Segoe UI"/>
              </a:rPr>
              <a:t>o</a:t>
            </a:r>
            <a:r>
              <a:rPr sz="1125" spc="-4" dirty="0">
                <a:latin typeface="Segoe UI"/>
                <a:cs typeface="Segoe UI"/>
              </a:rPr>
              <a:t>t</a:t>
            </a:r>
            <a:r>
              <a:rPr sz="1125" dirty="0">
                <a:latin typeface="Segoe UI"/>
                <a:cs typeface="Segoe UI"/>
              </a:rPr>
              <a:t> </a:t>
            </a:r>
            <a:r>
              <a:rPr sz="1125" spc="-30" dirty="0">
                <a:latin typeface="Segoe UI"/>
                <a:cs typeface="Segoe UI"/>
              </a:rPr>
              <a:t>o</a:t>
            </a:r>
            <a:r>
              <a:rPr sz="1125" spc="-4" dirty="0">
                <a:latin typeface="Segoe UI"/>
                <a:cs typeface="Segoe UI"/>
              </a:rPr>
              <a:t>f</a:t>
            </a:r>
            <a:r>
              <a:rPr sz="1125" spc="4" dirty="0">
                <a:latin typeface="Segoe UI"/>
                <a:cs typeface="Segoe UI"/>
              </a:rPr>
              <a:t> </a:t>
            </a:r>
            <a:r>
              <a:rPr sz="1125" spc="-15" dirty="0">
                <a:latin typeface="Segoe UI"/>
                <a:cs typeface="Segoe UI"/>
              </a:rPr>
              <a:t>w</a:t>
            </a:r>
            <a:r>
              <a:rPr sz="1125" spc="-8" dirty="0">
                <a:latin typeface="Segoe UI"/>
                <a:cs typeface="Segoe UI"/>
              </a:rPr>
              <a:t>a</a:t>
            </a:r>
            <a:r>
              <a:rPr sz="1125" spc="-19" dirty="0">
                <a:latin typeface="Segoe UI"/>
                <a:cs typeface="Segoe UI"/>
              </a:rPr>
              <a:t>t</a:t>
            </a:r>
            <a:r>
              <a:rPr sz="1125" spc="-11" dirty="0">
                <a:latin typeface="Segoe UI"/>
                <a:cs typeface="Segoe UI"/>
              </a:rPr>
              <a:t>e</a:t>
            </a:r>
            <a:r>
              <a:rPr sz="1125" spc="-8" dirty="0">
                <a:latin typeface="Segoe UI"/>
                <a:cs typeface="Segoe UI"/>
              </a:rPr>
              <a:t>r</a:t>
            </a:r>
            <a:r>
              <a:rPr sz="1125" spc="11" dirty="0">
                <a:latin typeface="Segoe UI"/>
                <a:cs typeface="Segoe UI"/>
              </a:rPr>
              <a:t> </a:t>
            </a:r>
            <a:r>
              <a:rPr sz="1125" spc="-4" dirty="0">
                <a:latin typeface="Segoe UI"/>
                <a:cs typeface="Segoe UI"/>
              </a:rPr>
              <a:t>(at</a:t>
            </a:r>
            <a:r>
              <a:rPr sz="1125" spc="-8" dirty="0">
                <a:latin typeface="Segoe UI"/>
                <a:cs typeface="Segoe UI"/>
              </a:rPr>
              <a:t> </a:t>
            </a:r>
            <a:r>
              <a:rPr sz="1125" spc="-11" dirty="0">
                <a:latin typeface="Segoe UI"/>
                <a:cs typeface="Segoe UI"/>
              </a:rPr>
              <a:t>o</a:t>
            </a:r>
            <a:r>
              <a:rPr sz="1125" spc="-8" dirty="0">
                <a:latin typeface="Segoe UI"/>
                <a:cs typeface="Segoe UI"/>
              </a:rPr>
              <a:t>ne</a:t>
            </a:r>
            <a:r>
              <a:rPr sz="1125" dirty="0">
                <a:latin typeface="Segoe UI"/>
                <a:cs typeface="Segoe UI"/>
              </a:rPr>
              <a:t> </a:t>
            </a:r>
            <a:r>
              <a:rPr sz="1125" spc="-15" dirty="0">
                <a:latin typeface="Segoe UI"/>
                <a:cs typeface="Segoe UI"/>
              </a:rPr>
              <a:t>p</a:t>
            </a:r>
            <a:r>
              <a:rPr sz="1125" spc="-11" dirty="0">
                <a:latin typeface="Segoe UI"/>
                <a:cs typeface="Segoe UI"/>
              </a:rPr>
              <a:t>o</a:t>
            </a:r>
            <a:r>
              <a:rPr sz="1125" spc="-4" dirty="0">
                <a:latin typeface="Segoe UI"/>
                <a:cs typeface="Segoe UI"/>
              </a:rPr>
              <a:t>i</a:t>
            </a:r>
            <a:r>
              <a:rPr sz="1125" spc="-8" dirty="0">
                <a:latin typeface="Segoe UI"/>
                <a:cs typeface="Segoe UI"/>
              </a:rPr>
              <a:t>nt</a:t>
            </a:r>
            <a:r>
              <a:rPr sz="1125" spc="11" dirty="0">
                <a:latin typeface="Segoe UI"/>
                <a:cs typeface="Segoe UI"/>
              </a:rPr>
              <a:t> </a:t>
            </a:r>
            <a:r>
              <a:rPr sz="1125" dirty="0">
                <a:latin typeface="Segoe UI"/>
                <a:cs typeface="Segoe UI"/>
              </a:rPr>
              <a:t>4 </a:t>
            </a:r>
            <a:r>
              <a:rPr sz="1125" spc="-15" dirty="0">
                <a:latin typeface="Segoe UI"/>
                <a:cs typeface="Segoe UI"/>
              </a:rPr>
              <a:t>b</a:t>
            </a:r>
            <a:r>
              <a:rPr sz="1125" spc="-11" dirty="0">
                <a:latin typeface="Segoe UI"/>
                <a:cs typeface="Segoe UI"/>
              </a:rPr>
              <a:t>ottl</a:t>
            </a:r>
            <a:r>
              <a:rPr sz="1125" spc="-4" dirty="0">
                <a:latin typeface="Segoe UI"/>
                <a:cs typeface="Segoe UI"/>
              </a:rPr>
              <a:t>e</a:t>
            </a:r>
            <a:r>
              <a:rPr sz="1125" dirty="0">
                <a:latin typeface="Segoe UI"/>
                <a:cs typeface="Segoe UI"/>
              </a:rPr>
              <a:t>s</a:t>
            </a:r>
            <a:r>
              <a:rPr sz="1125" spc="30" dirty="0">
                <a:latin typeface="Segoe UI"/>
                <a:cs typeface="Segoe UI"/>
              </a:rPr>
              <a:t> </a:t>
            </a:r>
            <a:r>
              <a:rPr sz="1125" spc="-4" dirty="0">
                <a:latin typeface="Segoe UI"/>
                <a:cs typeface="Segoe UI"/>
              </a:rPr>
              <a:t>i</a:t>
            </a:r>
            <a:r>
              <a:rPr sz="1125" spc="-8" dirty="0">
                <a:latin typeface="Segoe UI"/>
                <a:cs typeface="Segoe UI"/>
              </a:rPr>
              <a:t>n</a:t>
            </a:r>
            <a:r>
              <a:rPr sz="1125" dirty="0">
                <a:latin typeface="Segoe UI"/>
                <a:cs typeface="Segoe UI"/>
              </a:rPr>
              <a:t> </a:t>
            </a:r>
            <a:r>
              <a:rPr sz="1125" spc="-4" dirty="0">
                <a:latin typeface="Segoe UI"/>
                <a:cs typeface="Segoe UI"/>
              </a:rPr>
              <a:t>les</a:t>
            </a:r>
            <a:r>
              <a:rPr sz="1125" dirty="0">
                <a:latin typeface="Segoe UI"/>
                <a:cs typeface="Segoe UI"/>
              </a:rPr>
              <a:t>s</a:t>
            </a:r>
            <a:r>
              <a:rPr sz="1125" spc="15" dirty="0">
                <a:latin typeface="Segoe UI"/>
                <a:cs typeface="Segoe UI"/>
              </a:rPr>
              <a:t> </a:t>
            </a:r>
            <a:r>
              <a:rPr sz="1125" spc="-8" dirty="0">
                <a:latin typeface="Segoe UI"/>
                <a:cs typeface="Segoe UI"/>
              </a:rPr>
              <a:t>than</a:t>
            </a:r>
            <a:r>
              <a:rPr sz="1125" dirty="0">
                <a:latin typeface="Segoe UI"/>
                <a:cs typeface="Segoe UI"/>
              </a:rPr>
              <a:t> </a:t>
            </a:r>
            <a:r>
              <a:rPr sz="1125" spc="-4" dirty="0">
                <a:latin typeface="Segoe UI"/>
                <a:cs typeface="Segoe UI"/>
              </a:rPr>
              <a:t>3</a:t>
            </a:r>
            <a:r>
              <a:rPr sz="1125" dirty="0">
                <a:latin typeface="Segoe UI"/>
                <a:cs typeface="Segoe UI"/>
              </a:rPr>
              <a:t>0</a:t>
            </a:r>
            <a:r>
              <a:rPr sz="1125" spc="11" dirty="0">
                <a:latin typeface="Segoe UI"/>
                <a:cs typeface="Segoe UI"/>
              </a:rPr>
              <a:t> </a:t>
            </a:r>
            <a:r>
              <a:rPr sz="1125" dirty="0">
                <a:latin typeface="Segoe UI"/>
                <a:cs typeface="Segoe UI"/>
              </a:rPr>
              <a:t>m</a:t>
            </a:r>
            <a:r>
              <a:rPr sz="1125" spc="-4" dirty="0">
                <a:latin typeface="Segoe UI"/>
                <a:cs typeface="Segoe UI"/>
              </a:rPr>
              <a:t>i</a:t>
            </a:r>
            <a:r>
              <a:rPr sz="1125" spc="-8" dirty="0">
                <a:latin typeface="Segoe UI"/>
                <a:cs typeface="Segoe UI"/>
              </a:rPr>
              <a:t>n-</a:t>
            </a:r>
            <a:endParaRPr sz="1125">
              <a:latin typeface="Segoe UI"/>
              <a:cs typeface="Segoe UI"/>
            </a:endParaRPr>
          </a:p>
        </p:txBody>
      </p:sp>
      <p:sp>
        <p:nvSpPr>
          <p:cNvPr id="19" name="object 19"/>
          <p:cNvSpPr/>
          <p:nvPr/>
        </p:nvSpPr>
        <p:spPr>
          <a:xfrm>
            <a:off x="0" y="6000750"/>
            <a:ext cx="9144000" cy="0"/>
          </a:xfrm>
          <a:custGeom>
            <a:avLst/>
            <a:gdLst/>
            <a:ahLst/>
            <a:cxnLst/>
            <a:rect l="l" t="t" r="r" b="b"/>
            <a:pathLst>
              <a:path w="12192000">
                <a:moveTo>
                  <a:pt x="0" y="0"/>
                </a:moveTo>
                <a:lnTo>
                  <a:pt x="12192000" y="0"/>
                </a:lnTo>
              </a:path>
            </a:pathLst>
          </a:custGeom>
          <a:ln w="76200">
            <a:solidFill>
              <a:srgbClr val="C00000"/>
            </a:solidFill>
          </a:ln>
        </p:spPr>
        <p:txBody>
          <a:bodyPr wrap="square" lIns="0" tIns="0" rIns="0" bIns="0" rtlCol="0"/>
          <a:lstStyle/>
          <a:p>
            <a:endParaRPr sz="135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2781" y="1882397"/>
            <a:ext cx="4073843" cy="2735364"/>
          </a:xfrm>
          <a:prstGeom prst="rect">
            <a:avLst/>
          </a:prstGeom>
        </p:spPr>
        <p:txBody>
          <a:bodyPr vert="horz" wrap="square" lIns="0" tIns="0" rIns="0" bIns="0" rtlCol="0">
            <a:spAutoFit/>
          </a:bodyPr>
          <a:lstStyle/>
          <a:p>
            <a:pPr marL="9525"/>
            <a:r>
              <a:rPr sz="2100" b="1" spc="-49" dirty="0">
                <a:solidFill>
                  <a:srgbClr val="2E1EAA"/>
                </a:solidFill>
                <a:latin typeface="Arial"/>
                <a:cs typeface="Arial"/>
              </a:rPr>
              <a:t>S</a:t>
            </a:r>
            <a:r>
              <a:rPr sz="2100" b="1" spc="-34" dirty="0">
                <a:solidFill>
                  <a:srgbClr val="2E1EAA"/>
                </a:solidFill>
                <a:latin typeface="Arial"/>
                <a:cs typeface="Arial"/>
              </a:rPr>
              <a:t>t</a:t>
            </a:r>
            <a:r>
              <a:rPr sz="2100" b="1" spc="-45" dirty="0">
                <a:solidFill>
                  <a:srgbClr val="2E1EAA"/>
                </a:solidFill>
                <a:latin typeface="Arial"/>
                <a:cs typeface="Arial"/>
              </a:rPr>
              <a:t>ud</a:t>
            </a:r>
            <a:r>
              <a:rPr sz="2100" b="1" spc="-15" dirty="0">
                <a:solidFill>
                  <a:srgbClr val="2E1EAA"/>
                </a:solidFill>
                <a:latin typeface="Arial"/>
                <a:cs typeface="Arial"/>
              </a:rPr>
              <a:t>y</a:t>
            </a:r>
            <a:r>
              <a:rPr sz="2100" b="1" spc="-53" dirty="0">
                <a:solidFill>
                  <a:srgbClr val="2E1EAA"/>
                </a:solidFill>
                <a:latin typeface="Arial"/>
                <a:cs typeface="Arial"/>
              </a:rPr>
              <a:t> </a:t>
            </a:r>
            <a:r>
              <a:rPr sz="2100" b="1" spc="-45" dirty="0">
                <a:solidFill>
                  <a:srgbClr val="2E1EAA"/>
                </a:solidFill>
                <a:latin typeface="Arial"/>
                <a:cs typeface="Arial"/>
              </a:rPr>
              <a:t>o</a:t>
            </a:r>
            <a:r>
              <a:rPr sz="2100" b="1" spc="-8" dirty="0">
                <a:solidFill>
                  <a:srgbClr val="2E1EAA"/>
                </a:solidFill>
                <a:latin typeface="Arial"/>
                <a:cs typeface="Arial"/>
              </a:rPr>
              <a:t>f</a:t>
            </a:r>
            <a:r>
              <a:rPr sz="2100" b="1" spc="-60" dirty="0">
                <a:solidFill>
                  <a:srgbClr val="2E1EAA"/>
                </a:solidFill>
                <a:latin typeface="Arial"/>
                <a:cs typeface="Arial"/>
              </a:rPr>
              <a:t> </a:t>
            </a:r>
            <a:r>
              <a:rPr sz="2100" b="1" spc="-49" dirty="0">
                <a:solidFill>
                  <a:srgbClr val="2E1EAA"/>
                </a:solidFill>
                <a:latin typeface="Arial"/>
                <a:cs typeface="Arial"/>
              </a:rPr>
              <a:t>U</a:t>
            </a:r>
            <a:r>
              <a:rPr sz="2100" b="1" spc="-34" dirty="0">
                <a:solidFill>
                  <a:srgbClr val="2E1EAA"/>
                </a:solidFill>
                <a:latin typeface="Arial"/>
                <a:cs typeface="Arial"/>
              </a:rPr>
              <a:t>.</a:t>
            </a:r>
            <a:r>
              <a:rPr sz="2100" b="1" spc="-49" dirty="0">
                <a:solidFill>
                  <a:srgbClr val="2E1EAA"/>
                </a:solidFill>
                <a:latin typeface="Arial"/>
                <a:cs typeface="Arial"/>
              </a:rPr>
              <a:t>S</a:t>
            </a:r>
            <a:r>
              <a:rPr sz="2100" b="1" spc="-8" dirty="0">
                <a:solidFill>
                  <a:srgbClr val="2E1EAA"/>
                </a:solidFill>
                <a:latin typeface="Arial"/>
                <a:cs typeface="Arial"/>
              </a:rPr>
              <a:t>.</a:t>
            </a:r>
            <a:r>
              <a:rPr sz="2100" b="1" spc="-71" dirty="0">
                <a:solidFill>
                  <a:srgbClr val="2E1EAA"/>
                </a:solidFill>
                <a:latin typeface="Arial"/>
                <a:cs typeface="Arial"/>
              </a:rPr>
              <a:t> </a:t>
            </a:r>
            <a:r>
              <a:rPr sz="2100" b="1" spc="-41" dirty="0">
                <a:solidFill>
                  <a:srgbClr val="2E1EAA"/>
                </a:solidFill>
                <a:latin typeface="Arial"/>
                <a:cs typeface="Arial"/>
              </a:rPr>
              <a:t>c</a:t>
            </a:r>
            <a:r>
              <a:rPr sz="2100" b="1" spc="-45" dirty="0">
                <a:solidFill>
                  <a:srgbClr val="2E1EAA"/>
                </a:solidFill>
                <a:latin typeface="Arial"/>
                <a:cs typeface="Arial"/>
              </a:rPr>
              <a:t>h</a:t>
            </a:r>
            <a:r>
              <a:rPr sz="2100" b="1" spc="-34" dirty="0">
                <a:solidFill>
                  <a:srgbClr val="2E1EAA"/>
                </a:solidFill>
                <a:latin typeface="Arial"/>
                <a:cs typeface="Arial"/>
              </a:rPr>
              <a:t>il</a:t>
            </a:r>
            <a:r>
              <a:rPr sz="2100" b="1" spc="-45" dirty="0">
                <a:solidFill>
                  <a:srgbClr val="2E1EAA"/>
                </a:solidFill>
                <a:latin typeface="Arial"/>
                <a:cs typeface="Arial"/>
              </a:rPr>
              <a:t>d</a:t>
            </a:r>
            <a:r>
              <a:rPr sz="2100" b="1" spc="-38" dirty="0">
                <a:solidFill>
                  <a:srgbClr val="2E1EAA"/>
                </a:solidFill>
                <a:latin typeface="Arial"/>
                <a:cs typeface="Arial"/>
              </a:rPr>
              <a:t>re</a:t>
            </a:r>
            <a:r>
              <a:rPr sz="2100" b="1" spc="-15" dirty="0">
                <a:solidFill>
                  <a:srgbClr val="2E1EAA"/>
                </a:solidFill>
                <a:latin typeface="Arial"/>
                <a:cs typeface="Arial"/>
              </a:rPr>
              <a:t>n</a:t>
            </a:r>
            <a:r>
              <a:rPr sz="2100" b="1" spc="-79" dirty="0">
                <a:solidFill>
                  <a:srgbClr val="2E1EAA"/>
                </a:solidFill>
                <a:latin typeface="Arial"/>
                <a:cs typeface="Arial"/>
              </a:rPr>
              <a:t> </a:t>
            </a:r>
            <a:r>
              <a:rPr sz="2100" spc="-38" dirty="0">
                <a:solidFill>
                  <a:srgbClr val="585858"/>
                </a:solidFill>
                <a:latin typeface="Arial"/>
                <a:cs typeface="Arial"/>
              </a:rPr>
              <a:t>(2018)</a:t>
            </a:r>
            <a:endParaRPr sz="2100">
              <a:latin typeface="Arial"/>
              <a:cs typeface="Arial"/>
            </a:endParaRPr>
          </a:p>
          <a:p>
            <a:pPr marL="352425" marR="660083" indent="-342900">
              <a:spcBef>
                <a:spcPts val="904"/>
              </a:spcBef>
              <a:buClr>
                <a:srgbClr val="7E7E7E"/>
              </a:buClr>
              <a:buFont typeface="Wingdings"/>
              <a:buChar char=""/>
              <a:tabLst>
                <a:tab pos="352425" algn="l"/>
              </a:tabLst>
            </a:pPr>
            <a:r>
              <a:rPr sz="2025" spc="-34" dirty="0">
                <a:solidFill>
                  <a:srgbClr val="585858"/>
                </a:solidFill>
                <a:latin typeface="Arial"/>
                <a:cs typeface="Arial"/>
              </a:rPr>
              <a:t>C</a:t>
            </a:r>
            <a:r>
              <a:rPr sz="2025" spc="-30" dirty="0">
                <a:solidFill>
                  <a:srgbClr val="585858"/>
                </a:solidFill>
                <a:latin typeface="Arial"/>
                <a:cs typeface="Arial"/>
              </a:rPr>
              <a:t>on</a:t>
            </a:r>
            <a:r>
              <a:rPr sz="2025" spc="-23" dirty="0">
                <a:solidFill>
                  <a:srgbClr val="585858"/>
                </a:solidFill>
                <a:latin typeface="Arial"/>
                <a:cs typeface="Arial"/>
              </a:rPr>
              <a:t>s</a:t>
            </a:r>
            <a:r>
              <a:rPr sz="2025" spc="-30" dirty="0">
                <a:solidFill>
                  <a:srgbClr val="585858"/>
                </a:solidFill>
                <a:latin typeface="Arial"/>
                <a:cs typeface="Arial"/>
              </a:rPr>
              <a:t>ide</a:t>
            </a:r>
            <a:r>
              <a:rPr sz="2025" dirty="0">
                <a:solidFill>
                  <a:srgbClr val="585858"/>
                </a:solidFill>
                <a:latin typeface="Arial"/>
                <a:cs typeface="Arial"/>
              </a:rPr>
              <a:t>r</a:t>
            </a:r>
            <a:r>
              <a:rPr sz="2025" spc="-86" dirty="0">
                <a:solidFill>
                  <a:srgbClr val="585858"/>
                </a:solidFill>
                <a:latin typeface="Arial"/>
                <a:cs typeface="Arial"/>
              </a:rPr>
              <a:t> </a:t>
            </a:r>
            <a:r>
              <a:rPr sz="2025" dirty="0">
                <a:solidFill>
                  <a:srgbClr val="585858"/>
                </a:solidFill>
                <a:latin typeface="Arial"/>
                <a:cs typeface="Arial"/>
              </a:rPr>
              <a:t>a</a:t>
            </a:r>
            <a:r>
              <a:rPr sz="2025" spc="-64" dirty="0">
                <a:solidFill>
                  <a:srgbClr val="585858"/>
                </a:solidFill>
                <a:latin typeface="Arial"/>
                <a:cs typeface="Arial"/>
              </a:rPr>
              <a:t> </a:t>
            </a:r>
            <a:r>
              <a:rPr sz="2025" spc="-26" dirty="0">
                <a:solidFill>
                  <a:srgbClr val="585858"/>
                </a:solidFill>
                <a:latin typeface="Arial"/>
                <a:cs typeface="Arial"/>
              </a:rPr>
              <a:t>c</a:t>
            </a:r>
            <a:r>
              <a:rPr sz="2025" spc="-30" dirty="0">
                <a:solidFill>
                  <a:srgbClr val="585858"/>
                </a:solidFill>
                <a:latin typeface="Arial"/>
                <a:cs typeface="Arial"/>
              </a:rPr>
              <a:t>la</a:t>
            </a:r>
            <a:r>
              <a:rPr sz="2025" spc="-23" dirty="0">
                <a:solidFill>
                  <a:srgbClr val="585858"/>
                </a:solidFill>
                <a:latin typeface="Arial"/>
                <a:cs typeface="Arial"/>
              </a:rPr>
              <a:t>ss</a:t>
            </a:r>
            <a:r>
              <a:rPr sz="2025" spc="-30" dirty="0">
                <a:solidFill>
                  <a:srgbClr val="585858"/>
                </a:solidFill>
                <a:latin typeface="Arial"/>
                <a:cs typeface="Arial"/>
              </a:rPr>
              <a:t>ro</a:t>
            </a:r>
            <a:r>
              <a:rPr sz="2025" spc="-38" dirty="0">
                <a:solidFill>
                  <a:srgbClr val="585858"/>
                </a:solidFill>
                <a:latin typeface="Arial"/>
                <a:cs typeface="Arial"/>
              </a:rPr>
              <a:t>o</a:t>
            </a:r>
            <a:r>
              <a:rPr sz="2025" dirty="0">
                <a:solidFill>
                  <a:srgbClr val="585858"/>
                </a:solidFill>
                <a:latin typeface="Arial"/>
                <a:cs typeface="Arial"/>
              </a:rPr>
              <a:t>m</a:t>
            </a:r>
            <a:r>
              <a:rPr sz="2025" spc="-83" dirty="0">
                <a:solidFill>
                  <a:srgbClr val="585858"/>
                </a:solidFill>
                <a:latin typeface="Arial"/>
                <a:cs typeface="Arial"/>
              </a:rPr>
              <a:t> </a:t>
            </a:r>
            <a:r>
              <a:rPr sz="2025" spc="-41" dirty="0">
                <a:solidFill>
                  <a:srgbClr val="585858"/>
                </a:solidFill>
                <a:latin typeface="Arial"/>
                <a:cs typeface="Arial"/>
              </a:rPr>
              <a:t>o</a:t>
            </a:r>
            <a:r>
              <a:rPr sz="2025" spc="-8" dirty="0">
                <a:solidFill>
                  <a:srgbClr val="585858"/>
                </a:solidFill>
                <a:latin typeface="Arial"/>
                <a:cs typeface="Arial"/>
              </a:rPr>
              <a:t>f</a:t>
            </a:r>
            <a:r>
              <a:rPr sz="2025" spc="-64" dirty="0">
                <a:solidFill>
                  <a:srgbClr val="585858"/>
                </a:solidFill>
                <a:latin typeface="Arial"/>
                <a:cs typeface="Arial"/>
              </a:rPr>
              <a:t> </a:t>
            </a:r>
            <a:r>
              <a:rPr sz="2025" spc="-30" dirty="0">
                <a:solidFill>
                  <a:srgbClr val="585858"/>
                </a:solidFill>
                <a:latin typeface="Arial"/>
                <a:cs typeface="Arial"/>
              </a:rPr>
              <a:t>30 </a:t>
            </a:r>
            <a:r>
              <a:rPr sz="2025" spc="-23" dirty="0">
                <a:solidFill>
                  <a:srgbClr val="585858"/>
                </a:solidFill>
                <a:latin typeface="Arial"/>
                <a:cs typeface="Arial"/>
              </a:rPr>
              <a:t>c</a:t>
            </a:r>
            <a:r>
              <a:rPr sz="2025" spc="-30" dirty="0">
                <a:solidFill>
                  <a:srgbClr val="585858"/>
                </a:solidFill>
                <a:latin typeface="Arial"/>
                <a:cs typeface="Arial"/>
              </a:rPr>
              <a:t>hild</a:t>
            </a:r>
            <a:r>
              <a:rPr sz="2025" spc="-26" dirty="0">
                <a:solidFill>
                  <a:srgbClr val="585858"/>
                </a:solidFill>
                <a:latin typeface="Arial"/>
                <a:cs typeface="Arial"/>
              </a:rPr>
              <a:t>r</a:t>
            </a:r>
            <a:r>
              <a:rPr sz="2025" spc="-30" dirty="0">
                <a:solidFill>
                  <a:srgbClr val="585858"/>
                </a:solidFill>
                <a:latin typeface="Arial"/>
                <a:cs typeface="Arial"/>
              </a:rPr>
              <a:t>e</a:t>
            </a:r>
            <a:r>
              <a:rPr sz="2025" dirty="0">
                <a:solidFill>
                  <a:srgbClr val="585858"/>
                </a:solidFill>
                <a:latin typeface="Arial"/>
                <a:cs typeface="Arial"/>
              </a:rPr>
              <a:t>n</a:t>
            </a:r>
            <a:r>
              <a:rPr sz="2025" spc="-90" dirty="0">
                <a:solidFill>
                  <a:srgbClr val="585858"/>
                </a:solidFill>
                <a:latin typeface="Arial"/>
                <a:cs typeface="Arial"/>
              </a:rPr>
              <a:t> </a:t>
            </a:r>
            <a:r>
              <a:rPr sz="2025" spc="-30" dirty="0">
                <a:solidFill>
                  <a:srgbClr val="585858"/>
                </a:solidFill>
                <a:latin typeface="Arial"/>
                <a:cs typeface="Arial"/>
              </a:rPr>
              <a:t>i</a:t>
            </a:r>
            <a:r>
              <a:rPr sz="2025" dirty="0">
                <a:solidFill>
                  <a:srgbClr val="585858"/>
                </a:solidFill>
                <a:latin typeface="Arial"/>
                <a:cs typeface="Arial"/>
              </a:rPr>
              <a:t>n</a:t>
            </a:r>
            <a:r>
              <a:rPr sz="2025" spc="-64" dirty="0">
                <a:solidFill>
                  <a:srgbClr val="585858"/>
                </a:solidFill>
                <a:latin typeface="Arial"/>
                <a:cs typeface="Arial"/>
              </a:rPr>
              <a:t> </a:t>
            </a:r>
            <a:r>
              <a:rPr sz="2025" dirty="0">
                <a:solidFill>
                  <a:srgbClr val="585858"/>
                </a:solidFill>
                <a:latin typeface="Arial"/>
                <a:cs typeface="Arial"/>
              </a:rPr>
              <a:t>a</a:t>
            </a:r>
            <a:r>
              <a:rPr sz="2025" spc="-71" dirty="0">
                <a:solidFill>
                  <a:srgbClr val="585858"/>
                </a:solidFill>
                <a:latin typeface="Arial"/>
                <a:cs typeface="Arial"/>
              </a:rPr>
              <a:t> </a:t>
            </a:r>
            <a:r>
              <a:rPr sz="2025" spc="-30" dirty="0">
                <a:solidFill>
                  <a:srgbClr val="585858"/>
                </a:solidFill>
                <a:latin typeface="Arial"/>
                <a:cs typeface="Arial"/>
              </a:rPr>
              <a:t>fluorida</a:t>
            </a:r>
            <a:r>
              <a:rPr sz="2025" spc="-34" dirty="0">
                <a:solidFill>
                  <a:srgbClr val="585858"/>
                </a:solidFill>
                <a:latin typeface="Arial"/>
                <a:cs typeface="Arial"/>
              </a:rPr>
              <a:t>t</a:t>
            </a:r>
            <a:r>
              <a:rPr sz="2025" spc="-30" dirty="0">
                <a:solidFill>
                  <a:srgbClr val="585858"/>
                </a:solidFill>
                <a:latin typeface="Arial"/>
                <a:cs typeface="Arial"/>
              </a:rPr>
              <a:t>e</a:t>
            </a:r>
            <a:r>
              <a:rPr sz="2025" dirty="0">
                <a:solidFill>
                  <a:srgbClr val="585858"/>
                </a:solidFill>
                <a:latin typeface="Arial"/>
                <a:cs typeface="Arial"/>
              </a:rPr>
              <a:t>d</a:t>
            </a:r>
            <a:r>
              <a:rPr sz="2025" spc="-90" dirty="0">
                <a:solidFill>
                  <a:srgbClr val="585858"/>
                </a:solidFill>
                <a:latin typeface="Arial"/>
                <a:cs typeface="Arial"/>
              </a:rPr>
              <a:t> </a:t>
            </a:r>
            <a:r>
              <a:rPr sz="2025" spc="-23" dirty="0">
                <a:solidFill>
                  <a:srgbClr val="585858"/>
                </a:solidFill>
                <a:latin typeface="Arial"/>
                <a:cs typeface="Arial"/>
              </a:rPr>
              <a:t>c</a:t>
            </a:r>
            <a:r>
              <a:rPr sz="2025" spc="-30" dirty="0">
                <a:solidFill>
                  <a:srgbClr val="585858"/>
                </a:solidFill>
                <a:latin typeface="Arial"/>
                <a:cs typeface="Arial"/>
              </a:rPr>
              <a:t>i</a:t>
            </a:r>
            <a:r>
              <a:rPr sz="2025" spc="-34" dirty="0">
                <a:solidFill>
                  <a:srgbClr val="585858"/>
                </a:solidFill>
                <a:latin typeface="Arial"/>
                <a:cs typeface="Arial"/>
              </a:rPr>
              <a:t>t</a:t>
            </a:r>
            <a:r>
              <a:rPr sz="2025" spc="-176" dirty="0">
                <a:solidFill>
                  <a:srgbClr val="585858"/>
                </a:solidFill>
                <a:latin typeface="Arial"/>
                <a:cs typeface="Arial"/>
              </a:rPr>
              <a:t>y</a:t>
            </a:r>
            <a:r>
              <a:rPr sz="2025" spc="-8" dirty="0">
                <a:solidFill>
                  <a:srgbClr val="585858"/>
                </a:solidFill>
                <a:latin typeface="Arial"/>
                <a:cs typeface="Arial"/>
              </a:rPr>
              <a:t>.</a:t>
            </a:r>
            <a:endParaRPr sz="2025">
              <a:latin typeface="Arial"/>
              <a:cs typeface="Arial"/>
            </a:endParaRPr>
          </a:p>
          <a:p>
            <a:pPr marL="352425" marR="3810" indent="-342900">
              <a:spcBef>
                <a:spcPts val="900"/>
              </a:spcBef>
              <a:buClr>
                <a:srgbClr val="7E7E7E"/>
              </a:buClr>
              <a:buFont typeface="Wingdings"/>
              <a:buChar char=""/>
              <a:tabLst>
                <a:tab pos="352425" algn="l"/>
              </a:tabLst>
            </a:pPr>
            <a:r>
              <a:rPr sz="2025" spc="-49" dirty="0">
                <a:solidFill>
                  <a:srgbClr val="585858"/>
                </a:solidFill>
                <a:latin typeface="Arial"/>
                <a:cs typeface="Arial"/>
              </a:rPr>
              <a:t>O</a:t>
            </a:r>
            <a:r>
              <a:rPr sz="2025" spc="-11" dirty="0">
                <a:solidFill>
                  <a:srgbClr val="585858"/>
                </a:solidFill>
                <a:latin typeface="Arial"/>
                <a:cs typeface="Arial"/>
              </a:rPr>
              <a:t>n</a:t>
            </a:r>
            <a:r>
              <a:rPr sz="2025" spc="-71" dirty="0">
                <a:solidFill>
                  <a:srgbClr val="585858"/>
                </a:solidFill>
                <a:latin typeface="Arial"/>
                <a:cs typeface="Arial"/>
              </a:rPr>
              <a:t> </a:t>
            </a:r>
            <a:r>
              <a:rPr sz="2025" spc="-30" dirty="0">
                <a:solidFill>
                  <a:srgbClr val="585858"/>
                </a:solidFill>
                <a:latin typeface="Arial"/>
                <a:cs typeface="Arial"/>
              </a:rPr>
              <a:t>a</a:t>
            </a:r>
            <a:r>
              <a:rPr sz="2025" spc="-23" dirty="0">
                <a:solidFill>
                  <a:srgbClr val="585858"/>
                </a:solidFill>
                <a:latin typeface="Arial"/>
                <a:cs typeface="Arial"/>
              </a:rPr>
              <a:t>v</a:t>
            </a:r>
            <a:r>
              <a:rPr sz="2025" spc="-30" dirty="0">
                <a:solidFill>
                  <a:srgbClr val="585858"/>
                </a:solidFill>
                <a:latin typeface="Arial"/>
                <a:cs typeface="Arial"/>
              </a:rPr>
              <a:t>erage</a:t>
            </a:r>
            <a:r>
              <a:rPr sz="2025" dirty="0">
                <a:solidFill>
                  <a:srgbClr val="585858"/>
                </a:solidFill>
                <a:latin typeface="Arial"/>
                <a:cs typeface="Arial"/>
              </a:rPr>
              <a:t>,</a:t>
            </a:r>
            <a:r>
              <a:rPr sz="2025" spc="-83" dirty="0">
                <a:solidFill>
                  <a:srgbClr val="585858"/>
                </a:solidFill>
                <a:latin typeface="Arial"/>
                <a:cs typeface="Arial"/>
              </a:rPr>
              <a:t> </a:t>
            </a:r>
            <a:r>
              <a:rPr sz="2025" spc="-30" dirty="0">
                <a:solidFill>
                  <a:srgbClr val="585858"/>
                </a:solidFill>
                <a:latin typeface="Arial"/>
                <a:cs typeface="Arial"/>
              </a:rPr>
              <a:t>the</a:t>
            </a:r>
            <a:r>
              <a:rPr sz="2025" spc="-23" dirty="0">
                <a:solidFill>
                  <a:srgbClr val="585858"/>
                </a:solidFill>
                <a:latin typeface="Arial"/>
                <a:cs typeface="Arial"/>
              </a:rPr>
              <a:t>s</a:t>
            </a:r>
            <a:r>
              <a:rPr sz="2025" dirty="0">
                <a:solidFill>
                  <a:srgbClr val="585858"/>
                </a:solidFill>
                <a:latin typeface="Arial"/>
                <a:cs typeface="Arial"/>
              </a:rPr>
              <a:t>e</a:t>
            </a:r>
            <a:r>
              <a:rPr sz="2025" spc="-79" dirty="0">
                <a:solidFill>
                  <a:srgbClr val="585858"/>
                </a:solidFill>
                <a:latin typeface="Arial"/>
                <a:cs typeface="Arial"/>
              </a:rPr>
              <a:t> </a:t>
            </a:r>
            <a:r>
              <a:rPr sz="2025" spc="-23" dirty="0">
                <a:solidFill>
                  <a:srgbClr val="585858"/>
                </a:solidFill>
                <a:latin typeface="Arial"/>
                <a:cs typeface="Arial"/>
              </a:rPr>
              <a:t>c</a:t>
            </a:r>
            <a:r>
              <a:rPr sz="2025" spc="-30" dirty="0">
                <a:solidFill>
                  <a:srgbClr val="585858"/>
                </a:solidFill>
                <a:latin typeface="Arial"/>
                <a:cs typeface="Arial"/>
              </a:rPr>
              <a:t>hildre</a:t>
            </a:r>
            <a:r>
              <a:rPr sz="2025" dirty="0">
                <a:solidFill>
                  <a:srgbClr val="585858"/>
                </a:solidFill>
                <a:latin typeface="Arial"/>
                <a:cs typeface="Arial"/>
              </a:rPr>
              <a:t>n</a:t>
            </a:r>
            <a:r>
              <a:rPr sz="2025" spc="-90" dirty="0">
                <a:solidFill>
                  <a:srgbClr val="585858"/>
                </a:solidFill>
                <a:latin typeface="Arial"/>
                <a:cs typeface="Arial"/>
              </a:rPr>
              <a:t> </a:t>
            </a:r>
            <a:r>
              <a:rPr sz="2025" spc="-34" dirty="0">
                <a:solidFill>
                  <a:srgbClr val="585858"/>
                </a:solidFill>
                <a:latin typeface="Arial"/>
                <a:cs typeface="Arial"/>
              </a:rPr>
              <a:t>w</a:t>
            </a:r>
            <a:r>
              <a:rPr sz="2025" spc="-30" dirty="0">
                <a:solidFill>
                  <a:srgbClr val="585858"/>
                </a:solidFill>
                <a:latin typeface="Arial"/>
                <a:cs typeface="Arial"/>
              </a:rPr>
              <a:t>oul</a:t>
            </a:r>
            <a:r>
              <a:rPr sz="2025" dirty="0">
                <a:solidFill>
                  <a:srgbClr val="585858"/>
                </a:solidFill>
                <a:latin typeface="Arial"/>
                <a:cs typeface="Arial"/>
              </a:rPr>
              <a:t>d </a:t>
            </a:r>
            <a:r>
              <a:rPr sz="2025" spc="-30" dirty="0">
                <a:solidFill>
                  <a:srgbClr val="585858"/>
                </a:solidFill>
                <a:latin typeface="Arial"/>
                <a:cs typeface="Arial"/>
              </a:rPr>
              <a:t>ha</a:t>
            </a:r>
            <a:r>
              <a:rPr sz="2025" spc="-26" dirty="0">
                <a:solidFill>
                  <a:srgbClr val="585858"/>
                </a:solidFill>
                <a:latin typeface="Arial"/>
                <a:cs typeface="Arial"/>
              </a:rPr>
              <a:t>v</a:t>
            </a:r>
            <a:r>
              <a:rPr sz="2025" dirty="0">
                <a:solidFill>
                  <a:srgbClr val="585858"/>
                </a:solidFill>
                <a:latin typeface="Arial"/>
                <a:cs typeface="Arial"/>
              </a:rPr>
              <a:t>e</a:t>
            </a:r>
            <a:r>
              <a:rPr sz="2025" spc="-79" dirty="0">
                <a:solidFill>
                  <a:srgbClr val="585858"/>
                </a:solidFill>
                <a:latin typeface="Arial"/>
                <a:cs typeface="Arial"/>
              </a:rPr>
              <a:t> </a:t>
            </a:r>
            <a:r>
              <a:rPr sz="2025" b="1" spc="-30" dirty="0">
                <a:solidFill>
                  <a:srgbClr val="585858"/>
                </a:solidFill>
                <a:latin typeface="Arial"/>
                <a:cs typeface="Arial"/>
              </a:rPr>
              <a:t>3</a:t>
            </a:r>
            <a:r>
              <a:rPr sz="2025" b="1" dirty="0">
                <a:solidFill>
                  <a:srgbClr val="585858"/>
                </a:solidFill>
                <a:latin typeface="Arial"/>
                <a:cs typeface="Arial"/>
              </a:rPr>
              <a:t>9</a:t>
            </a:r>
            <a:r>
              <a:rPr sz="2025" b="1" spc="-64" dirty="0">
                <a:solidFill>
                  <a:srgbClr val="585858"/>
                </a:solidFill>
                <a:latin typeface="Arial"/>
                <a:cs typeface="Arial"/>
              </a:rPr>
              <a:t> </a:t>
            </a:r>
            <a:r>
              <a:rPr sz="2025" b="1" spc="-30" dirty="0">
                <a:solidFill>
                  <a:srgbClr val="585858"/>
                </a:solidFill>
                <a:latin typeface="Arial"/>
                <a:cs typeface="Arial"/>
              </a:rPr>
              <a:t>fewe</a:t>
            </a:r>
            <a:r>
              <a:rPr sz="2025" b="1" dirty="0">
                <a:solidFill>
                  <a:srgbClr val="585858"/>
                </a:solidFill>
                <a:latin typeface="Arial"/>
                <a:cs typeface="Arial"/>
              </a:rPr>
              <a:t>r</a:t>
            </a:r>
            <a:r>
              <a:rPr sz="2025" b="1" spc="-75" dirty="0">
                <a:solidFill>
                  <a:srgbClr val="585858"/>
                </a:solidFill>
                <a:latin typeface="Arial"/>
                <a:cs typeface="Arial"/>
              </a:rPr>
              <a:t> </a:t>
            </a:r>
            <a:r>
              <a:rPr sz="2025" b="1" spc="-30" dirty="0">
                <a:solidFill>
                  <a:srgbClr val="585858"/>
                </a:solidFill>
                <a:latin typeface="Arial"/>
                <a:cs typeface="Arial"/>
              </a:rPr>
              <a:t>t</a:t>
            </a:r>
            <a:r>
              <a:rPr sz="2025" b="1" spc="-49" dirty="0">
                <a:solidFill>
                  <a:srgbClr val="585858"/>
                </a:solidFill>
                <a:latin typeface="Arial"/>
                <a:cs typeface="Arial"/>
              </a:rPr>
              <a:t>oo</a:t>
            </a:r>
            <a:r>
              <a:rPr sz="2025" b="1" spc="-30" dirty="0">
                <a:solidFill>
                  <a:srgbClr val="585858"/>
                </a:solidFill>
                <a:latin typeface="Arial"/>
                <a:cs typeface="Arial"/>
              </a:rPr>
              <a:t>t</a:t>
            </a:r>
            <a:r>
              <a:rPr sz="2025" b="1" spc="-15" dirty="0">
                <a:solidFill>
                  <a:srgbClr val="585858"/>
                </a:solidFill>
                <a:latin typeface="Arial"/>
                <a:cs typeface="Arial"/>
              </a:rPr>
              <a:t>h</a:t>
            </a:r>
            <a:r>
              <a:rPr sz="2025" b="1" spc="-64" dirty="0">
                <a:solidFill>
                  <a:srgbClr val="585858"/>
                </a:solidFill>
                <a:latin typeface="Arial"/>
                <a:cs typeface="Arial"/>
              </a:rPr>
              <a:t> </a:t>
            </a:r>
            <a:r>
              <a:rPr sz="2025" b="1" spc="-41" dirty="0">
                <a:solidFill>
                  <a:srgbClr val="585858"/>
                </a:solidFill>
                <a:latin typeface="Arial"/>
                <a:cs typeface="Arial"/>
              </a:rPr>
              <a:t>s</a:t>
            </a:r>
            <a:r>
              <a:rPr sz="2025" b="1" spc="-49" dirty="0">
                <a:solidFill>
                  <a:srgbClr val="585858"/>
                </a:solidFill>
                <a:latin typeface="Arial"/>
                <a:cs typeface="Arial"/>
              </a:rPr>
              <a:t>u</a:t>
            </a:r>
            <a:r>
              <a:rPr sz="2025" b="1" spc="-26" dirty="0">
                <a:solidFill>
                  <a:srgbClr val="585858"/>
                </a:solidFill>
                <a:latin typeface="Arial"/>
                <a:cs typeface="Arial"/>
              </a:rPr>
              <a:t>rf</a:t>
            </a:r>
            <a:r>
              <a:rPr sz="2025" b="1" spc="-30" dirty="0">
                <a:solidFill>
                  <a:srgbClr val="585858"/>
                </a:solidFill>
                <a:latin typeface="Arial"/>
                <a:cs typeface="Arial"/>
              </a:rPr>
              <a:t>aces </a:t>
            </a:r>
            <a:r>
              <a:rPr sz="2025" b="1" spc="-49" dirty="0">
                <a:solidFill>
                  <a:srgbClr val="585858"/>
                </a:solidFill>
                <a:latin typeface="Arial"/>
                <a:cs typeface="Arial"/>
              </a:rPr>
              <a:t>w</a:t>
            </a:r>
            <a:r>
              <a:rPr sz="2025" b="1" spc="-34" dirty="0">
                <a:solidFill>
                  <a:srgbClr val="585858"/>
                </a:solidFill>
                <a:latin typeface="Arial"/>
                <a:cs typeface="Arial"/>
              </a:rPr>
              <a:t>i</a:t>
            </a:r>
            <a:r>
              <a:rPr sz="2025" b="1" spc="-30" dirty="0">
                <a:solidFill>
                  <a:srgbClr val="585858"/>
                </a:solidFill>
                <a:latin typeface="Arial"/>
                <a:cs typeface="Arial"/>
              </a:rPr>
              <a:t>t</a:t>
            </a:r>
            <a:r>
              <a:rPr sz="2025" b="1" spc="-15" dirty="0">
                <a:solidFill>
                  <a:srgbClr val="585858"/>
                </a:solidFill>
                <a:latin typeface="Arial"/>
                <a:cs typeface="Arial"/>
              </a:rPr>
              <a:t>h</a:t>
            </a:r>
            <a:r>
              <a:rPr sz="2025" b="1" spc="-75" dirty="0">
                <a:solidFill>
                  <a:srgbClr val="585858"/>
                </a:solidFill>
                <a:latin typeface="Arial"/>
                <a:cs typeface="Arial"/>
              </a:rPr>
              <a:t> </a:t>
            </a:r>
            <a:r>
              <a:rPr sz="2025" b="1" spc="-30" dirty="0">
                <a:solidFill>
                  <a:srgbClr val="585858"/>
                </a:solidFill>
                <a:latin typeface="Arial"/>
                <a:cs typeface="Arial"/>
              </a:rPr>
              <a:t>cav</a:t>
            </a:r>
            <a:r>
              <a:rPr sz="2025" b="1" spc="-26" dirty="0">
                <a:solidFill>
                  <a:srgbClr val="585858"/>
                </a:solidFill>
                <a:latin typeface="Arial"/>
                <a:cs typeface="Arial"/>
              </a:rPr>
              <a:t>i</a:t>
            </a:r>
            <a:r>
              <a:rPr sz="2025" b="1" spc="-30" dirty="0">
                <a:solidFill>
                  <a:srgbClr val="585858"/>
                </a:solidFill>
                <a:latin typeface="Arial"/>
                <a:cs typeface="Arial"/>
              </a:rPr>
              <a:t>tie</a:t>
            </a:r>
            <a:r>
              <a:rPr sz="2025" b="1" dirty="0">
                <a:solidFill>
                  <a:srgbClr val="585858"/>
                </a:solidFill>
                <a:latin typeface="Arial"/>
                <a:cs typeface="Arial"/>
              </a:rPr>
              <a:t>s</a:t>
            </a:r>
            <a:r>
              <a:rPr sz="2025" b="1" spc="-98" dirty="0">
                <a:solidFill>
                  <a:srgbClr val="585858"/>
                </a:solidFill>
                <a:latin typeface="Arial"/>
                <a:cs typeface="Arial"/>
              </a:rPr>
              <a:t> </a:t>
            </a:r>
            <a:r>
              <a:rPr sz="2025" spc="-30" dirty="0">
                <a:solidFill>
                  <a:srgbClr val="585858"/>
                </a:solidFill>
                <a:latin typeface="Arial"/>
                <a:cs typeface="Arial"/>
              </a:rPr>
              <a:t>i</a:t>
            </a:r>
            <a:r>
              <a:rPr sz="2025" dirty="0">
                <a:solidFill>
                  <a:srgbClr val="585858"/>
                </a:solidFill>
                <a:latin typeface="Arial"/>
                <a:cs typeface="Arial"/>
              </a:rPr>
              <a:t>n</a:t>
            </a:r>
            <a:r>
              <a:rPr sz="2025" spc="-64" dirty="0">
                <a:solidFill>
                  <a:srgbClr val="585858"/>
                </a:solidFill>
                <a:latin typeface="Arial"/>
                <a:cs typeface="Arial"/>
              </a:rPr>
              <a:t> </a:t>
            </a:r>
            <a:r>
              <a:rPr sz="2025" spc="-30" dirty="0">
                <a:solidFill>
                  <a:srgbClr val="585858"/>
                </a:solidFill>
                <a:latin typeface="Arial"/>
                <a:cs typeface="Arial"/>
              </a:rPr>
              <a:t>thei</a:t>
            </a:r>
            <a:r>
              <a:rPr sz="2025" dirty="0">
                <a:solidFill>
                  <a:srgbClr val="585858"/>
                </a:solidFill>
                <a:latin typeface="Arial"/>
                <a:cs typeface="Arial"/>
              </a:rPr>
              <a:t>r</a:t>
            </a:r>
            <a:r>
              <a:rPr sz="2025" spc="-79" dirty="0">
                <a:solidFill>
                  <a:srgbClr val="585858"/>
                </a:solidFill>
                <a:latin typeface="Arial"/>
                <a:cs typeface="Arial"/>
              </a:rPr>
              <a:t> </a:t>
            </a:r>
            <a:r>
              <a:rPr sz="2025" spc="-30" dirty="0">
                <a:solidFill>
                  <a:srgbClr val="585858"/>
                </a:solidFill>
                <a:latin typeface="Arial"/>
                <a:cs typeface="Arial"/>
              </a:rPr>
              <a:t>pri</a:t>
            </a:r>
            <a:r>
              <a:rPr sz="2025" spc="-34" dirty="0">
                <a:solidFill>
                  <a:srgbClr val="585858"/>
                </a:solidFill>
                <a:latin typeface="Arial"/>
                <a:cs typeface="Arial"/>
              </a:rPr>
              <a:t>m</a:t>
            </a:r>
            <a:r>
              <a:rPr sz="2025" spc="-30" dirty="0">
                <a:solidFill>
                  <a:srgbClr val="585858"/>
                </a:solidFill>
                <a:latin typeface="Arial"/>
                <a:cs typeface="Arial"/>
              </a:rPr>
              <a:t>ary tee</a:t>
            </a:r>
            <a:r>
              <a:rPr sz="2025" spc="-23" dirty="0">
                <a:solidFill>
                  <a:srgbClr val="585858"/>
                </a:solidFill>
                <a:latin typeface="Arial"/>
                <a:cs typeface="Arial"/>
              </a:rPr>
              <a:t>t</a:t>
            </a:r>
            <a:r>
              <a:rPr sz="2025" dirty="0">
                <a:solidFill>
                  <a:srgbClr val="585858"/>
                </a:solidFill>
                <a:latin typeface="Arial"/>
                <a:cs typeface="Arial"/>
              </a:rPr>
              <a:t>h</a:t>
            </a:r>
            <a:r>
              <a:rPr sz="2025" spc="-90" dirty="0">
                <a:solidFill>
                  <a:srgbClr val="585858"/>
                </a:solidFill>
                <a:latin typeface="Arial"/>
                <a:cs typeface="Arial"/>
              </a:rPr>
              <a:t> </a:t>
            </a:r>
            <a:r>
              <a:rPr sz="2025" spc="-30" dirty="0">
                <a:solidFill>
                  <a:srgbClr val="585858"/>
                </a:solidFill>
                <a:latin typeface="Arial"/>
                <a:cs typeface="Arial"/>
              </a:rPr>
              <a:t>tha</a:t>
            </a:r>
            <a:r>
              <a:rPr sz="2025" dirty="0">
                <a:solidFill>
                  <a:srgbClr val="585858"/>
                </a:solidFill>
                <a:latin typeface="Arial"/>
                <a:cs typeface="Arial"/>
              </a:rPr>
              <a:t>n</a:t>
            </a:r>
            <a:r>
              <a:rPr sz="2025" spc="-71" dirty="0">
                <a:solidFill>
                  <a:srgbClr val="585858"/>
                </a:solidFill>
                <a:latin typeface="Arial"/>
                <a:cs typeface="Arial"/>
              </a:rPr>
              <a:t> </a:t>
            </a:r>
            <a:r>
              <a:rPr sz="2025" spc="-30" dirty="0">
                <a:solidFill>
                  <a:srgbClr val="585858"/>
                </a:solidFill>
                <a:latin typeface="Arial"/>
                <a:cs typeface="Arial"/>
              </a:rPr>
              <a:t>th</a:t>
            </a:r>
            <a:r>
              <a:rPr sz="2025" dirty="0">
                <a:solidFill>
                  <a:srgbClr val="585858"/>
                </a:solidFill>
                <a:latin typeface="Arial"/>
                <a:cs typeface="Arial"/>
              </a:rPr>
              <a:t>e</a:t>
            </a:r>
            <a:r>
              <a:rPr sz="2025" spc="-71" dirty="0">
                <a:solidFill>
                  <a:srgbClr val="585858"/>
                </a:solidFill>
                <a:latin typeface="Arial"/>
                <a:cs typeface="Arial"/>
              </a:rPr>
              <a:t> </a:t>
            </a:r>
            <a:r>
              <a:rPr sz="2025" spc="-23" dirty="0">
                <a:solidFill>
                  <a:srgbClr val="585858"/>
                </a:solidFill>
                <a:latin typeface="Arial"/>
                <a:cs typeface="Arial"/>
              </a:rPr>
              <a:t>s</a:t>
            </a:r>
            <a:r>
              <a:rPr sz="2025" spc="-30" dirty="0">
                <a:solidFill>
                  <a:srgbClr val="585858"/>
                </a:solidFill>
                <a:latin typeface="Arial"/>
                <a:cs typeface="Arial"/>
              </a:rPr>
              <a:t>a</a:t>
            </a:r>
            <a:r>
              <a:rPr sz="2025" spc="-34" dirty="0">
                <a:solidFill>
                  <a:srgbClr val="585858"/>
                </a:solidFill>
                <a:latin typeface="Arial"/>
                <a:cs typeface="Arial"/>
              </a:rPr>
              <a:t>m</a:t>
            </a:r>
            <a:r>
              <a:rPr sz="2025" dirty="0">
                <a:solidFill>
                  <a:srgbClr val="585858"/>
                </a:solidFill>
                <a:latin typeface="Arial"/>
                <a:cs typeface="Arial"/>
              </a:rPr>
              <a:t>e</a:t>
            </a:r>
            <a:r>
              <a:rPr sz="2025" spc="-79" dirty="0">
                <a:solidFill>
                  <a:srgbClr val="585858"/>
                </a:solidFill>
                <a:latin typeface="Arial"/>
                <a:cs typeface="Arial"/>
              </a:rPr>
              <a:t> </a:t>
            </a:r>
            <a:r>
              <a:rPr sz="2025" spc="-30" dirty="0">
                <a:solidFill>
                  <a:srgbClr val="585858"/>
                </a:solidFill>
                <a:latin typeface="Arial"/>
                <a:cs typeface="Arial"/>
              </a:rPr>
              <a:t>nu</a:t>
            </a:r>
            <a:r>
              <a:rPr sz="2025" spc="-34" dirty="0">
                <a:solidFill>
                  <a:srgbClr val="585858"/>
                </a:solidFill>
                <a:latin typeface="Arial"/>
                <a:cs typeface="Arial"/>
              </a:rPr>
              <a:t>m</a:t>
            </a:r>
            <a:r>
              <a:rPr sz="2025" spc="-30" dirty="0">
                <a:solidFill>
                  <a:srgbClr val="585858"/>
                </a:solidFill>
                <a:latin typeface="Arial"/>
                <a:cs typeface="Arial"/>
              </a:rPr>
              <a:t>be</a:t>
            </a:r>
            <a:r>
              <a:rPr sz="2025" dirty="0">
                <a:solidFill>
                  <a:srgbClr val="585858"/>
                </a:solidFill>
                <a:latin typeface="Arial"/>
                <a:cs typeface="Arial"/>
              </a:rPr>
              <a:t>r</a:t>
            </a:r>
            <a:r>
              <a:rPr sz="2025" spc="-68" dirty="0">
                <a:solidFill>
                  <a:srgbClr val="585858"/>
                </a:solidFill>
                <a:latin typeface="Arial"/>
                <a:cs typeface="Arial"/>
              </a:rPr>
              <a:t> </a:t>
            </a:r>
            <a:r>
              <a:rPr sz="2025" spc="-41" dirty="0">
                <a:solidFill>
                  <a:srgbClr val="585858"/>
                </a:solidFill>
                <a:latin typeface="Arial"/>
                <a:cs typeface="Arial"/>
              </a:rPr>
              <a:t>of</a:t>
            </a:r>
            <a:r>
              <a:rPr sz="2025" spc="-38" dirty="0">
                <a:solidFill>
                  <a:srgbClr val="585858"/>
                </a:solidFill>
                <a:latin typeface="Arial"/>
                <a:cs typeface="Arial"/>
              </a:rPr>
              <a:t> </a:t>
            </a:r>
            <a:r>
              <a:rPr sz="2025" spc="-23" dirty="0">
                <a:solidFill>
                  <a:srgbClr val="585858"/>
                </a:solidFill>
                <a:latin typeface="Arial"/>
                <a:cs typeface="Arial"/>
              </a:rPr>
              <a:t>s</a:t>
            </a:r>
            <a:r>
              <a:rPr sz="2025" spc="-30" dirty="0">
                <a:solidFill>
                  <a:srgbClr val="585858"/>
                </a:solidFill>
                <a:latin typeface="Arial"/>
                <a:cs typeface="Arial"/>
              </a:rPr>
              <a:t>tuden</a:t>
            </a:r>
            <a:r>
              <a:rPr sz="2025" spc="-34" dirty="0">
                <a:solidFill>
                  <a:srgbClr val="585858"/>
                </a:solidFill>
                <a:latin typeface="Arial"/>
                <a:cs typeface="Arial"/>
              </a:rPr>
              <a:t>t</a:t>
            </a:r>
            <a:r>
              <a:rPr sz="2025" dirty="0">
                <a:solidFill>
                  <a:srgbClr val="585858"/>
                </a:solidFill>
                <a:latin typeface="Arial"/>
                <a:cs typeface="Arial"/>
              </a:rPr>
              <a:t>s</a:t>
            </a:r>
            <a:r>
              <a:rPr sz="2025" spc="-94" dirty="0">
                <a:solidFill>
                  <a:srgbClr val="585858"/>
                </a:solidFill>
                <a:latin typeface="Arial"/>
                <a:cs typeface="Arial"/>
              </a:rPr>
              <a:t> </a:t>
            </a:r>
            <a:r>
              <a:rPr sz="2025" spc="-30" dirty="0">
                <a:solidFill>
                  <a:srgbClr val="585858"/>
                </a:solidFill>
                <a:latin typeface="Arial"/>
                <a:cs typeface="Arial"/>
              </a:rPr>
              <a:t>i</a:t>
            </a:r>
            <a:r>
              <a:rPr sz="2025" dirty="0">
                <a:solidFill>
                  <a:srgbClr val="585858"/>
                </a:solidFill>
                <a:latin typeface="Arial"/>
                <a:cs typeface="Arial"/>
              </a:rPr>
              <a:t>n</a:t>
            </a:r>
            <a:r>
              <a:rPr sz="2025" spc="-64" dirty="0">
                <a:solidFill>
                  <a:srgbClr val="585858"/>
                </a:solidFill>
                <a:latin typeface="Arial"/>
                <a:cs typeface="Arial"/>
              </a:rPr>
              <a:t> </a:t>
            </a:r>
            <a:r>
              <a:rPr sz="2025" dirty="0">
                <a:solidFill>
                  <a:srgbClr val="585858"/>
                </a:solidFill>
                <a:latin typeface="Arial"/>
                <a:cs typeface="Arial"/>
              </a:rPr>
              <a:t>a</a:t>
            </a:r>
            <a:r>
              <a:rPr sz="2025" spc="-64" dirty="0">
                <a:solidFill>
                  <a:srgbClr val="585858"/>
                </a:solidFill>
                <a:latin typeface="Arial"/>
                <a:cs typeface="Arial"/>
              </a:rPr>
              <a:t> </a:t>
            </a:r>
            <a:r>
              <a:rPr sz="2025" spc="-30" dirty="0">
                <a:solidFill>
                  <a:srgbClr val="585858"/>
                </a:solidFill>
                <a:latin typeface="Arial"/>
                <a:cs typeface="Arial"/>
              </a:rPr>
              <a:t>non</a:t>
            </a:r>
            <a:r>
              <a:rPr sz="2025" spc="-23" dirty="0">
                <a:solidFill>
                  <a:srgbClr val="585858"/>
                </a:solidFill>
                <a:latin typeface="Arial"/>
                <a:cs typeface="Arial"/>
              </a:rPr>
              <a:t>-</a:t>
            </a:r>
            <a:r>
              <a:rPr sz="2025" spc="-30" dirty="0">
                <a:solidFill>
                  <a:srgbClr val="585858"/>
                </a:solidFill>
                <a:latin typeface="Arial"/>
                <a:cs typeface="Arial"/>
              </a:rPr>
              <a:t>fluo</a:t>
            </a:r>
            <a:r>
              <a:rPr sz="2025" spc="-38" dirty="0">
                <a:solidFill>
                  <a:srgbClr val="585858"/>
                </a:solidFill>
                <a:latin typeface="Arial"/>
                <a:cs typeface="Arial"/>
              </a:rPr>
              <a:t>r</a:t>
            </a:r>
            <a:r>
              <a:rPr sz="2025" spc="-30" dirty="0">
                <a:solidFill>
                  <a:srgbClr val="585858"/>
                </a:solidFill>
                <a:latin typeface="Arial"/>
                <a:cs typeface="Arial"/>
              </a:rPr>
              <a:t>id</a:t>
            </a:r>
            <a:r>
              <a:rPr sz="2025" spc="-38" dirty="0">
                <a:solidFill>
                  <a:srgbClr val="585858"/>
                </a:solidFill>
                <a:latin typeface="Arial"/>
                <a:cs typeface="Arial"/>
              </a:rPr>
              <a:t>a</a:t>
            </a:r>
            <a:r>
              <a:rPr sz="2025" spc="-30" dirty="0">
                <a:solidFill>
                  <a:srgbClr val="585858"/>
                </a:solidFill>
                <a:latin typeface="Arial"/>
                <a:cs typeface="Arial"/>
              </a:rPr>
              <a:t>t</a:t>
            </a:r>
            <a:r>
              <a:rPr sz="2025" spc="-38" dirty="0">
                <a:solidFill>
                  <a:srgbClr val="585858"/>
                </a:solidFill>
                <a:latin typeface="Arial"/>
                <a:cs typeface="Arial"/>
              </a:rPr>
              <a:t>e</a:t>
            </a:r>
            <a:r>
              <a:rPr sz="2025" dirty="0">
                <a:solidFill>
                  <a:srgbClr val="585858"/>
                </a:solidFill>
                <a:latin typeface="Arial"/>
                <a:cs typeface="Arial"/>
              </a:rPr>
              <a:t>d</a:t>
            </a:r>
            <a:r>
              <a:rPr sz="2025" spc="-90" dirty="0">
                <a:solidFill>
                  <a:srgbClr val="585858"/>
                </a:solidFill>
                <a:latin typeface="Arial"/>
                <a:cs typeface="Arial"/>
              </a:rPr>
              <a:t> </a:t>
            </a:r>
            <a:r>
              <a:rPr sz="2025" spc="-23" dirty="0">
                <a:solidFill>
                  <a:srgbClr val="585858"/>
                </a:solidFill>
                <a:latin typeface="Arial"/>
                <a:cs typeface="Arial"/>
              </a:rPr>
              <a:t>c</a:t>
            </a:r>
            <a:r>
              <a:rPr sz="2025" spc="-30" dirty="0">
                <a:solidFill>
                  <a:srgbClr val="585858"/>
                </a:solidFill>
                <a:latin typeface="Arial"/>
                <a:cs typeface="Arial"/>
              </a:rPr>
              <a:t>it</a:t>
            </a:r>
            <a:r>
              <a:rPr sz="2025" spc="-176" dirty="0">
                <a:solidFill>
                  <a:srgbClr val="585858"/>
                </a:solidFill>
                <a:latin typeface="Arial"/>
                <a:cs typeface="Arial"/>
              </a:rPr>
              <a:t>y</a:t>
            </a:r>
            <a:r>
              <a:rPr sz="2025" spc="-8" dirty="0">
                <a:solidFill>
                  <a:srgbClr val="585858"/>
                </a:solidFill>
                <a:latin typeface="Arial"/>
                <a:cs typeface="Arial"/>
              </a:rPr>
              <a:t>.</a:t>
            </a:r>
            <a:endParaRPr sz="2025">
              <a:latin typeface="Arial"/>
              <a:cs typeface="Arial"/>
            </a:endParaRPr>
          </a:p>
        </p:txBody>
      </p:sp>
      <p:sp>
        <p:nvSpPr>
          <p:cNvPr id="5" name="object 5"/>
          <p:cNvSpPr txBox="1">
            <a:spLocks noGrp="1"/>
          </p:cNvSpPr>
          <p:nvPr>
            <p:ph type="title"/>
          </p:nvPr>
        </p:nvSpPr>
        <p:spPr>
          <a:xfrm>
            <a:off x="152400" y="235439"/>
            <a:ext cx="8134729" cy="461665"/>
          </a:xfrm>
          <a:prstGeom prst="rect">
            <a:avLst/>
          </a:prstGeom>
        </p:spPr>
        <p:txBody>
          <a:bodyPr vert="horz" wrap="square" lIns="0" tIns="0" rIns="0" bIns="0" rtlCol="0" anchor="ctr">
            <a:spAutoFit/>
          </a:bodyPr>
          <a:lstStyle/>
          <a:p>
            <a:pPr marL="22860"/>
            <a:r>
              <a:rPr sz="3000" spc="-23" dirty="0"/>
              <a:t>A</a:t>
            </a:r>
            <a:r>
              <a:rPr sz="3000" spc="-176" dirty="0"/>
              <a:t> </a:t>
            </a:r>
            <a:r>
              <a:rPr sz="3000" spc="-49" dirty="0"/>
              <a:t>s</a:t>
            </a:r>
            <a:r>
              <a:rPr sz="3000" spc="-38" dirty="0"/>
              <a:t>t</a:t>
            </a:r>
            <a:r>
              <a:rPr sz="3000" spc="-49" dirty="0"/>
              <a:t>ud</a:t>
            </a:r>
            <a:r>
              <a:rPr sz="3000" spc="-19" dirty="0"/>
              <a:t>y</a:t>
            </a:r>
            <a:r>
              <a:rPr sz="3000" spc="-56" dirty="0"/>
              <a:t> </a:t>
            </a:r>
            <a:r>
              <a:rPr sz="3000" spc="-49" dirty="0"/>
              <a:t>demonst</a:t>
            </a:r>
            <a:r>
              <a:rPr sz="3000" spc="-41" dirty="0"/>
              <a:t>r</a:t>
            </a:r>
            <a:r>
              <a:rPr sz="3000" spc="-49" dirty="0"/>
              <a:t>a</a:t>
            </a:r>
            <a:r>
              <a:rPr sz="3000" spc="-38" dirty="0"/>
              <a:t>t</a:t>
            </a:r>
            <a:r>
              <a:rPr sz="3000" spc="-53" dirty="0"/>
              <a:t>e</a:t>
            </a:r>
            <a:r>
              <a:rPr sz="3000" spc="-19" dirty="0"/>
              <a:t>s</a:t>
            </a:r>
            <a:r>
              <a:rPr sz="3000" spc="-64" dirty="0"/>
              <a:t> </a:t>
            </a:r>
            <a:r>
              <a:rPr sz="3000" spc="-38" dirty="0"/>
              <a:t>fl</a:t>
            </a:r>
            <a:r>
              <a:rPr sz="3000" spc="-49" dirty="0"/>
              <a:t>uo</a:t>
            </a:r>
            <a:r>
              <a:rPr sz="3000" spc="-41" dirty="0"/>
              <a:t>r</a:t>
            </a:r>
            <a:r>
              <a:rPr sz="3000" spc="-34" dirty="0"/>
              <a:t>i</a:t>
            </a:r>
            <a:r>
              <a:rPr sz="3000" spc="-45" dirty="0"/>
              <a:t>dat</a:t>
            </a:r>
            <a:r>
              <a:rPr sz="3000" spc="-34" dirty="0"/>
              <a:t>i</a:t>
            </a:r>
            <a:r>
              <a:rPr sz="3000" spc="-49" dirty="0"/>
              <a:t>on</a:t>
            </a:r>
            <a:r>
              <a:rPr sz="3000" spc="-146" dirty="0"/>
              <a:t>’</a:t>
            </a:r>
            <a:r>
              <a:rPr sz="3000" spc="-19" dirty="0"/>
              <a:t>s</a:t>
            </a:r>
            <a:r>
              <a:rPr sz="3000" spc="-94" dirty="0"/>
              <a:t> </a:t>
            </a:r>
            <a:r>
              <a:rPr sz="3000" spc="-34" dirty="0"/>
              <a:t>i</a:t>
            </a:r>
            <a:r>
              <a:rPr sz="3000" spc="-53" dirty="0"/>
              <a:t>mpa</a:t>
            </a:r>
            <a:r>
              <a:rPr sz="3000" spc="-49" dirty="0"/>
              <a:t>ct</a:t>
            </a:r>
            <a:endParaRPr sz="3000" dirty="0"/>
          </a:p>
        </p:txBody>
      </p:sp>
      <p:sp>
        <p:nvSpPr>
          <p:cNvPr id="6" name="object 6"/>
          <p:cNvSpPr/>
          <p:nvPr/>
        </p:nvSpPr>
        <p:spPr>
          <a:xfrm>
            <a:off x="0" y="6000750"/>
            <a:ext cx="9144000" cy="0"/>
          </a:xfrm>
          <a:custGeom>
            <a:avLst/>
            <a:gdLst/>
            <a:ahLst/>
            <a:cxnLst/>
            <a:rect l="l" t="t" r="r" b="b"/>
            <a:pathLst>
              <a:path w="12192000">
                <a:moveTo>
                  <a:pt x="0" y="0"/>
                </a:moveTo>
                <a:lnTo>
                  <a:pt x="12192000" y="0"/>
                </a:lnTo>
              </a:path>
            </a:pathLst>
          </a:custGeom>
          <a:ln w="76200">
            <a:solidFill>
              <a:srgbClr val="C00000"/>
            </a:solidFill>
          </a:ln>
        </p:spPr>
        <p:txBody>
          <a:bodyPr wrap="square" lIns="0" tIns="0" rIns="0" bIns="0" rtlCol="0"/>
          <a:lstStyle/>
          <a:p>
            <a:endParaRPr sz="1350"/>
          </a:p>
        </p:txBody>
      </p:sp>
      <p:sp>
        <p:nvSpPr>
          <p:cNvPr id="7" name="object 7"/>
          <p:cNvSpPr txBox="1"/>
          <p:nvPr/>
        </p:nvSpPr>
        <p:spPr>
          <a:xfrm>
            <a:off x="2351936" y="5753977"/>
            <a:ext cx="4319111" cy="86627"/>
          </a:xfrm>
          <a:prstGeom prst="rect">
            <a:avLst/>
          </a:prstGeom>
        </p:spPr>
        <p:txBody>
          <a:bodyPr vert="horz" wrap="square" lIns="0" tIns="0" rIns="0" bIns="0" rtlCol="0">
            <a:spAutoFit/>
          </a:bodyPr>
          <a:lstStyle/>
          <a:p>
            <a:pPr marL="9525"/>
            <a:r>
              <a:rPr sz="563" i="1" dirty="0">
                <a:solidFill>
                  <a:srgbClr val="404040"/>
                </a:solidFill>
                <a:latin typeface="Arial"/>
                <a:cs typeface="Arial"/>
              </a:rPr>
              <a:t>(</a:t>
            </a:r>
            <a:r>
              <a:rPr sz="563" b="1" i="1" spc="-4" dirty="0">
                <a:solidFill>
                  <a:srgbClr val="404040"/>
                </a:solidFill>
                <a:latin typeface="Arial"/>
                <a:cs typeface="Arial"/>
              </a:rPr>
              <a:t>S</a:t>
            </a:r>
            <a:r>
              <a:rPr sz="563" b="1" i="1" spc="-8" dirty="0">
                <a:solidFill>
                  <a:srgbClr val="404040"/>
                </a:solidFill>
                <a:latin typeface="Arial"/>
                <a:cs typeface="Arial"/>
              </a:rPr>
              <a:t>ou</a:t>
            </a:r>
            <a:r>
              <a:rPr sz="563" b="1" i="1" spc="4" dirty="0">
                <a:solidFill>
                  <a:srgbClr val="404040"/>
                </a:solidFill>
                <a:latin typeface="Arial"/>
                <a:cs typeface="Arial"/>
              </a:rPr>
              <a:t>r</a:t>
            </a:r>
            <a:r>
              <a:rPr sz="563" b="1" i="1" spc="-4" dirty="0">
                <a:solidFill>
                  <a:srgbClr val="404040"/>
                </a:solidFill>
                <a:latin typeface="Arial"/>
                <a:cs typeface="Arial"/>
              </a:rPr>
              <a:t>ce</a:t>
            </a:r>
            <a:r>
              <a:rPr sz="563" b="1" i="1" dirty="0">
                <a:solidFill>
                  <a:srgbClr val="404040"/>
                </a:solidFill>
                <a:latin typeface="Arial"/>
                <a:cs typeface="Arial"/>
              </a:rPr>
              <a:t>:</a:t>
            </a:r>
            <a:r>
              <a:rPr sz="563" b="1" i="1" spc="-15" dirty="0">
                <a:solidFill>
                  <a:srgbClr val="404040"/>
                </a:solidFill>
                <a:latin typeface="Arial"/>
                <a:cs typeface="Arial"/>
              </a:rPr>
              <a:t> </a:t>
            </a:r>
            <a:r>
              <a:rPr sz="563" i="1" dirty="0">
                <a:solidFill>
                  <a:srgbClr val="404040"/>
                </a:solidFill>
                <a:latin typeface="Arial"/>
                <a:cs typeface="Arial"/>
              </a:rPr>
              <a:t>G</a:t>
            </a:r>
            <a:r>
              <a:rPr sz="563" i="1" spc="4" dirty="0">
                <a:solidFill>
                  <a:srgbClr val="404040"/>
                </a:solidFill>
                <a:latin typeface="Arial"/>
                <a:cs typeface="Arial"/>
              </a:rPr>
              <a:t>.</a:t>
            </a:r>
            <a:r>
              <a:rPr sz="563" i="1" spc="-8" dirty="0">
                <a:solidFill>
                  <a:srgbClr val="404040"/>
                </a:solidFill>
                <a:latin typeface="Arial"/>
                <a:cs typeface="Arial"/>
              </a:rPr>
              <a:t>D</a:t>
            </a:r>
            <a:r>
              <a:rPr sz="563" i="1" dirty="0">
                <a:solidFill>
                  <a:srgbClr val="404040"/>
                </a:solidFill>
                <a:latin typeface="Arial"/>
                <a:cs typeface="Arial"/>
              </a:rPr>
              <a:t>. </a:t>
            </a:r>
            <a:r>
              <a:rPr sz="563" i="1" spc="-4" dirty="0">
                <a:solidFill>
                  <a:srgbClr val="404040"/>
                </a:solidFill>
                <a:latin typeface="Arial"/>
                <a:cs typeface="Arial"/>
              </a:rPr>
              <a:t>S</a:t>
            </a:r>
            <a:r>
              <a:rPr sz="563" i="1" dirty="0">
                <a:solidFill>
                  <a:srgbClr val="404040"/>
                </a:solidFill>
                <a:latin typeface="Arial"/>
                <a:cs typeface="Arial"/>
              </a:rPr>
              <a:t>l</a:t>
            </a:r>
            <a:r>
              <a:rPr sz="563" i="1" spc="-4" dirty="0">
                <a:solidFill>
                  <a:srgbClr val="404040"/>
                </a:solidFill>
                <a:latin typeface="Arial"/>
                <a:cs typeface="Arial"/>
              </a:rPr>
              <a:t>ad</a:t>
            </a:r>
            <a:r>
              <a:rPr sz="563" i="1" dirty="0">
                <a:solidFill>
                  <a:srgbClr val="404040"/>
                </a:solidFill>
                <a:latin typeface="Arial"/>
                <a:cs typeface="Arial"/>
              </a:rPr>
              <a:t>e</a:t>
            </a:r>
            <a:r>
              <a:rPr sz="563" i="1" spc="-23" dirty="0">
                <a:solidFill>
                  <a:srgbClr val="404040"/>
                </a:solidFill>
                <a:latin typeface="Arial"/>
                <a:cs typeface="Arial"/>
              </a:rPr>
              <a:t> </a:t>
            </a:r>
            <a:r>
              <a:rPr sz="563" i="1" spc="-4" dirty="0">
                <a:solidFill>
                  <a:srgbClr val="404040"/>
                </a:solidFill>
                <a:latin typeface="Arial"/>
                <a:cs typeface="Arial"/>
              </a:rPr>
              <a:t>e</a:t>
            </a:r>
            <a:r>
              <a:rPr sz="563" i="1" dirty="0">
                <a:solidFill>
                  <a:srgbClr val="404040"/>
                </a:solidFill>
                <a:latin typeface="Arial"/>
                <a:cs typeface="Arial"/>
              </a:rPr>
              <a:t>t </a:t>
            </a:r>
            <a:r>
              <a:rPr sz="563" i="1" spc="-4" dirty="0">
                <a:solidFill>
                  <a:srgbClr val="404040"/>
                </a:solidFill>
                <a:latin typeface="Arial"/>
                <a:cs typeface="Arial"/>
              </a:rPr>
              <a:t>a</a:t>
            </a:r>
            <a:r>
              <a:rPr sz="563" i="1" dirty="0">
                <a:solidFill>
                  <a:srgbClr val="404040"/>
                </a:solidFill>
                <a:latin typeface="Arial"/>
                <a:cs typeface="Arial"/>
              </a:rPr>
              <a:t>l</a:t>
            </a:r>
            <a:r>
              <a:rPr sz="563" i="1" spc="4" dirty="0">
                <a:solidFill>
                  <a:srgbClr val="404040"/>
                </a:solidFill>
                <a:latin typeface="Arial"/>
                <a:cs typeface="Arial"/>
              </a:rPr>
              <a:t>.</a:t>
            </a:r>
            <a:r>
              <a:rPr sz="563" i="1" dirty="0">
                <a:solidFill>
                  <a:srgbClr val="404040"/>
                </a:solidFill>
                <a:latin typeface="Arial"/>
                <a:cs typeface="Arial"/>
              </a:rPr>
              <a:t>,</a:t>
            </a:r>
            <a:r>
              <a:rPr sz="563" i="1" spc="-11" dirty="0">
                <a:solidFill>
                  <a:srgbClr val="404040"/>
                </a:solidFill>
                <a:latin typeface="Arial"/>
                <a:cs typeface="Arial"/>
              </a:rPr>
              <a:t> </a:t>
            </a:r>
            <a:r>
              <a:rPr sz="563" i="1" dirty="0">
                <a:solidFill>
                  <a:srgbClr val="404040"/>
                </a:solidFill>
                <a:latin typeface="Arial"/>
                <a:cs typeface="Arial"/>
              </a:rPr>
              <a:t>“</a:t>
            </a:r>
            <a:r>
              <a:rPr sz="563" i="1" spc="11" dirty="0">
                <a:solidFill>
                  <a:srgbClr val="404040"/>
                </a:solidFill>
                <a:latin typeface="Arial"/>
                <a:cs typeface="Arial"/>
              </a:rPr>
              <a:t>W</a:t>
            </a:r>
            <a:r>
              <a:rPr sz="563" i="1" spc="-4" dirty="0">
                <a:solidFill>
                  <a:srgbClr val="404040"/>
                </a:solidFill>
                <a:latin typeface="Arial"/>
                <a:cs typeface="Arial"/>
              </a:rPr>
              <a:t>a</a:t>
            </a:r>
            <a:r>
              <a:rPr sz="563" i="1" spc="4" dirty="0">
                <a:solidFill>
                  <a:srgbClr val="404040"/>
                </a:solidFill>
                <a:latin typeface="Arial"/>
                <a:cs typeface="Arial"/>
              </a:rPr>
              <a:t>t</a:t>
            </a:r>
            <a:r>
              <a:rPr sz="563" i="1" spc="-11" dirty="0">
                <a:solidFill>
                  <a:srgbClr val="404040"/>
                </a:solidFill>
                <a:latin typeface="Arial"/>
                <a:cs typeface="Arial"/>
              </a:rPr>
              <a:t>e</a:t>
            </a:r>
            <a:r>
              <a:rPr sz="563" i="1" dirty="0">
                <a:solidFill>
                  <a:srgbClr val="404040"/>
                </a:solidFill>
                <a:latin typeface="Arial"/>
                <a:cs typeface="Arial"/>
              </a:rPr>
              <a:t>r</a:t>
            </a:r>
            <a:r>
              <a:rPr sz="563" i="1" spc="-23" dirty="0">
                <a:solidFill>
                  <a:srgbClr val="404040"/>
                </a:solidFill>
                <a:latin typeface="Arial"/>
                <a:cs typeface="Arial"/>
              </a:rPr>
              <a:t> </a:t>
            </a:r>
            <a:r>
              <a:rPr sz="563" i="1" spc="-8" dirty="0">
                <a:solidFill>
                  <a:srgbClr val="404040"/>
                </a:solidFill>
                <a:latin typeface="Arial"/>
                <a:cs typeface="Arial"/>
              </a:rPr>
              <a:t>F</a:t>
            </a:r>
            <a:r>
              <a:rPr sz="563" i="1" dirty="0">
                <a:solidFill>
                  <a:srgbClr val="404040"/>
                </a:solidFill>
                <a:latin typeface="Arial"/>
                <a:cs typeface="Arial"/>
              </a:rPr>
              <a:t>l</a:t>
            </a:r>
            <a:r>
              <a:rPr sz="563" i="1" spc="-4" dirty="0">
                <a:solidFill>
                  <a:srgbClr val="404040"/>
                </a:solidFill>
                <a:latin typeface="Arial"/>
                <a:cs typeface="Arial"/>
              </a:rPr>
              <a:t>uo</a:t>
            </a:r>
            <a:r>
              <a:rPr sz="563" i="1" dirty="0">
                <a:solidFill>
                  <a:srgbClr val="404040"/>
                </a:solidFill>
                <a:latin typeface="Arial"/>
                <a:cs typeface="Arial"/>
              </a:rPr>
              <a:t>ri</a:t>
            </a:r>
            <a:r>
              <a:rPr sz="563" i="1" spc="-4" dirty="0">
                <a:solidFill>
                  <a:srgbClr val="404040"/>
                </a:solidFill>
                <a:latin typeface="Arial"/>
                <a:cs typeface="Arial"/>
              </a:rPr>
              <a:t>da</a:t>
            </a:r>
            <a:r>
              <a:rPr sz="563" i="1" spc="-8" dirty="0">
                <a:solidFill>
                  <a:srgbClr val="404040"/>
                </a:solidFill>
                <a:latin typeface="Arial"/>
                <a:cs typeface="Arial"/>
              </a:rPr>
              <a:t>t</a:t>
            </a:r>
            <a:r>
              <a:rPr sz="563" i="1" dirty="0">
                <a:solidFill>
                  <a:srgbClr val="404040"/>
                </a:solidFill>
                <a:latin typeface="Arial"/>
                <a:cs typeface="Arial"/>
              </a:rPr>
              <a:t>i</a:t>
            </a:r>
            <a:r>
              <a:rPr sz="563" i="1" spc="-11" dirty="0">
                <a:solidFill>
                  <a:srgbClr val="404040"/>
                </a:solidFill>
                <a:latin typeface="Arial"/>
                <a:cs typeface="Arial"/>
              </a:rPr>
              <a:t>o</a:t>
            </a:r>
            <a:r>
              <a:rPr sz="563" i="1" dirty="0">
                <a:solidFill>
                  <a:srgbClr val="404040"/>
                </a:solidFill>
                <a:latin typeface="Arial"/>
                <a:cs typeface="Arial"/>
              </a:rPr>
              <a:t>n</a:t>
            </a:r>
            <a:r>
              <a:rPr sz="563" i="1" spc="-34" dirty="0">
                <a:solidFill>
                  <a:srgbClr val="404040"/>
                </a:solidFill>
                <a:latin typeface="Arial"/>
                <a:cs typeface="Arial"/>
              </a:rPr>
              <a:t> </a:t>
            </a:r>
            <a:r>
              <a:rPr sz="563" i="1" spc="-4" dirty="0">
                <a:solidFill>
                  <a:srgbClr val="404040"/>
                </a:solidFill>
                <a:latin typeface="Arial"/>
                <a:cs typeface="Arial"/>
              </a:rPr>
              <a:t>an</a:t>
            </a:r>
            <a:r>
              <a:rPr sz="563" i="1" dirty="0">
                <a:solidFill>
                  <a:srgbClr val="404040"/>
                </a:solidFill>
                <a:latin typeface="Arial"/>
                <a:cs typeface="Arial"/>
              </a:rPr>
              <a:t>d</a:t>
            </a:r>
            <a:r>
              <a:rPr sz="563" i="1" spc="-15" dirty="0">
                <a:solidFill>
                  <a:srgbClr val="404040"/>
                </a:solidFill>
                <a:latin typeface="Arial"/>
                <a:cs typeface="Arial"/>
              </a:rPr>
              <a:t> </a:t>
            </a:r>
            <a:r>
              <a:rPr sz="563" i="1" spc="-8" dirty="0">
                <a:solidFill>
                  <a:srgbClr val="404040"/>
                </a:solidFill>
                <a:latin typeface="Arial"/>
                <a:cs typeface="Arial"/>
              </a:rPr>
              <a:t>D</a:t>
            </a:r>
            <a:r>
              <a:rPr sz="563" i="1" spc="-4" dirty="0">
                <a:solidFill>
                  <a:srgbClr val="404040"/>
                </a:solidFill>
                <a:latin typeface="Arial"/>
                <a:cs typeface="Arial"/>
              </a:rPr>
              <a:t>en</a:t>
            </a:r>
            <a:r>
              <a:rPr sz="563" i="1" spc="4" dirty="0">
                <a:solidFill>
                  <a:srgbClr val="404040"/>
                </a:solidFill>
                <a:latin typeface="Arial"/>
                <a:cs typeface="Arial"/>
              </a:rPr>
              <a:t>t</a:t>
            </a:r>
            <a:r>
              <a:rPr sz="563" i="1" spc="-4" dirty="0">
                <a:solidFill>
                  <a:srgbClr val="404040"/>
                </a:solidFill>
                <a:latin typeface="Arial"/>
                <a:cs typeface="Arial"/>
              </a:rPr>
              <a:t>a</a:t>
            </a:r>
            <a:r>
              <a:rPr sz="563" i="1" dirty="0">
                <a:solidFill>
                  <a:srgbClr val="404040"/>
                </a:solidFill>
                <a:latin typeface="Arial"/>
                <a:cs typeface="Arial"/>
              </a:rPr>
              <a:t>l</a:t>
            </a:r>
            <a:r>
              <a:rPr sz="563" i="1" spc="-23" dirty="0">
                <a:solidFill>
                  <a:srgbClr val="404040"/>
                </a:solidFill>
                <a:latin typeface="Arial"/>
                <a:cs typeface="Arial"/>
              </a:rPr>
              <a:t> </a:t>
            </a:r>
            <a:r>
              <a:rPr sz="563" i="1" spc="-8" dirty="0">
                <a:solidFill>
                  <a:srgbClr val="404040"/>
                </a:solidFill>
                <a:latin typeface="Arial"/>
                <a:cs typeface="Arial"/>
              </a:rPr>
              <a:t>C</a:t>
            </a:r>
            <a:r>
              <a:rPr sz="563" i="1" spc="-4" dirty="0">
                <a:solidFill>
                  <a:srgbClr val="404040"/>
                </a:solidFill>
                <a:latin typeface="Arial"/>
                <a:cs typeface="Arial"/>
              </a:rPr>
              <a:t>a</a:t>
            </a:r>
            <a:r>
              <a:rPr sz="563" i="1" dirty="0">
                <a:solidFill>
                  <a:srgbClr val="404040"/>
                </a:solidFill>
                <a:latin typeface="Arial"/>
                <a:cs typeface="Arial"/>
              </a:rPr>
              <a:t>ri</a:t>
            </a:r>
            <a:r>
              <a:rPr sz="563" i="1" spc="-4" dirty="0">
                <a:solidFill>
                  <a:srgbClr val="404040"/>
                </a:solidFill>
                <a:latin typeface="Arial"/>
                <a:cs typeface="Arial"/>
              </a:rPr>
              <a:t>e</a:t>
            </a:r>
            <a:r>
              <a:rPr sz="563" i="1" dirty="0">
                <a:solidFill>
                  <a:srgbClr val="404040"/>
                </a:solidFill>
                <a:latin typeface="Arial"/>
                <a:cs typeface="Arial"/>
              </a:rPr>
              <a:t>s</a:t>
            </a:r>
            <a:r>
              <a:rPr sz="563" i="1" spc="-19" dirty="0">
                <a:solidFill>
                  <a:srgbClr val="404040"/>
                </a:solidFill>
                <a:latin typeface="Arial"/>
                <a:cs typeface="Arial"/>
              </a:rPr>
              <a:t> </a:t>
            </a:r>
            <a:r>
              <a:rPr sz="563" i="1" dirty="0">
                <a:solidFill>
                  <a:srgbClr val="404040"/>
                </a:solidFill>
                <a:latin typeface="Arial"/>
                <a:cs typeface="Arial"/>
              </a:rPr>
              <a:t>in</a:t>
            </a:r>
            <a:r>
              <a:rPr sz="563" i="1" spc="-8" dirty="0">
                <a:solidFill>
                  <a:srgbClr val="404040"/>
                </a:solidFill>
                <a:latin typeface="Arial"/>
                <a:cs typeface="Arial"/>
              </a:rPr>
              <a:t> U</a:t>
            </a:r>
            <a:r>
              <a:rPr sz="563" i="1" spc="4" dirty="0">
                <a:solidFill>
                  <a:srgbClr val="404040"/>
                </a:solidFill>
                <a:latin typeface="Arial"/>
                <a:cs typeface="Arial"/>
              </a:rPr>
              <a:t>.</a:t>
            </a:r>
            <a:r>
              <a:rPr sz="563" i="1" spc="-4" dirty="0">
                <a:solidFill>
                  <a:srgbClr val="404040"/>
                </a:solidFill>
                <a:latin typeface="Arial"/>
                <a:cs typeface="Arial"/>
              </a:rPr>
              <a:t>S</a:t>
            </a:r>
            <a:r>
              <a:rPr sz="563" i="1" dirty="0">
                <a:solidFill>
                  <a:srgbClr val="404040"/>
                </a:solidFill>
                <a:latin typeface="Arial"/>
                <a:cs typeface="Arial"/>
              </a:rPr>
              <a:t>.</a:t>
            </a:r>
            <a:r>
              <a:rPr sz="563" i="1" spc="-11" dirty="0">
                <a:solidFill>
                  <a:srgbClr val="404040"/>
                </a:solidFill>
                <a:latin typeface="Arial"/>
                <a:cs typeface="Arial"/>
              </a:rPr>
              <a:t> </a:t>
            </a:r>
            <a:r>
              <a:rPr sz="563" i="1" spc="-8" dirty="0">
                <a:solidFill>
                  <a:srgbClr val="404040"/>
                </a:solidFill>
                <a:latin typeface="Arial"/>
                <a:cs typeface="Arial"/>
              </a:rPr>
              <a:t>C</a:t>
            </a:r>
            <a:r>
              <a:rPr sz="563" i="1" spc="-4" dirty="0">
                <a:solidFill>
                  <a:srgbClr val="404040"/>
                </a:solidFill>
                <a:latin typeface="Arial"/>
                <a:cs typeface="Arial"/>
              </a:rPr>
              <a:t>h</a:t>
            </a:r>
            <a:r>
              <a:rPr sz="563" i="1" dirty="0">
                <a:solidFill>
                  <a:srgbClr val="404040"/>
                </a:solidFill>
                <a:latin typeface="Arial"/>
                <a:cs typeface="Arial"/>
              </a:rPr>
              <a:t>il</a:t>
            </a:r>
            <a:r>
              <a:rPr sz="563" i="1" spc="-4" dirty="0">
                <a:solidFill>
                  <a:srgbClr val="404040"/>
                </a:solidFill>
                <a:latin typeface="Arial"/>
                <a:cs typeface="Arial"/>
              </a:rPr>
              <a:t>d</a:t>
            </a:r>
            <a:r>
              <a:rPr sz="563" i="1" dirty="0">
                <a:solidFill>
                  <a:srgbClr val="404040"/>
                </a:solidFill>
                <a:latin typeface="Arial"/>
                <a:cs typeface="Arial"/>
              </a:rPr>
              <a:t>r</a:t>
            </a:r>
            <a:r>
              <a:rPr sz="563" i="1" spc="-4" dirty="0">
                <a:solidFill>
                  <a:srgbClr val="404040"/>
                </a:solidFill>
                <a:latin typeface="Arial"/>
                <a:cs typeface="Arial"/>
              </a:rPr>
              <a:t>e</a:t>
            </a:r>
            <a:r>
              <a:rPr sz="563" i="1" dirty="0">
                <a:solidFill>
                  <a:srgbClr val="404040"/>
                </a:solidFill>
                <a:latin typeface="Arial"/>
                <a:cs typeface="Arial"/>
              </a:rPr>
              <a:t>n</a:t>
            </a:r>
            <a:r>
              <a:rPr sz="563" i="1" spc="-34" dirty="0">
                <a:solidFill>
                  <a:srgbClr val="404040"/>
                </a:solidFill>
                <a:latin typeface="Arial"/>
                <a:cs typeface="Arial"/>
              </a:rPr>
              <a:t> </a:t>
            </a:r>
            <a:r>
              <a:rPr sz="563" i="1" spc="-4" dirty="0">
                <a:solidFill>
                  <a:srgbClr val="404040"/>
                </a:solidFill>
                <a:latin typeface="Arial"/>
                <a:cs typeface="Arial"/>
              </a:rPr>
              <a:t>an</a:t>
            </a:r>
            <a:r>
              <a:rPr sz="563" i="1" dirty="0">
                <a:solidFill>
                  <a:srgbClr val="404040"/>
                </a:solidFill>
                <a:latin typeface="Arial"/>
                <a:cs typeface="Arial"/>
              </a:rPr>
              <a:t>d</a:t>
            </a:r>
            <a:r>
              <a:rPr sz="563" i="1" spc="-15" dirty="0">
                <a:solidFill>
                  <a:srgbClr val="404040"/>
                </a:solidFill>
                <a:latin typeface="Arial"/>
                <a:cs typeface="Arial"/>
              </a:rPr>
              <a:t> </a:t>
            </a:r>
            <a:r>
              <a:rPr sz="563" i="1" spc="-4" dirty="0">
                <a:solidFill>
                  <a:srgbClr val="404040"/>
                </a:solidFill>
                <a:latin typeface="Arial"/>
                <a:cs typeface="Arial"/>
              </a:rPr>
              <a:t>Ado</a:t>
            </a:r>
            <a:r>
              <a:rPr sz="563" i="1" dirty="0">
                <a:solidFill>
                  <a:srgbClr val="404040"/>
                </a:solidFill>
                <a:latin typeface="Arial"/>
                <a:cs typeface="Arial"/>
              </a:rPr>
              <a:t>l</a:t>
            </a:r>
            <a:r>
              <a:rPr sz="563" i="1" spc="-4" dirty="0">
                <a:solidFill>
                  <a:srgbClr val="404040"/>
                </a:solidFill>
                <a:latin typeface="Arial"/>
                <a:cs typeface="Arial"/>
              </a:rPr>
              <a:t>e</a:t>
            </a:r>
            <a:r>
              <a:rPr sz="563" i="1" spc="4" dirty="0">
                <a:solidFill>
                  <a:srgbClr val="404040"/>
                </a:solidFill>
                <a:latin typeface="Arial"/>
                <a:cs typeface="Arial"/>
              </a:rPr>
              <a:t>s</a:t>
            </a:r>
            <a:r>
              <a:rPr sz="563" i="1" spc="-8" dirty="0">
                <a:solidFill>
                  <a:srgbClr val="404040"/>
                </a:solidFill>
                <a:latin typeface="Arial"/>
                <a:cs typeface="Arial"/>
              </a:rPr>
              <a:t>c</a:t>
            </a:r>
            <a:r>
              <a:rPr sz="563" i="1" spc="-11" dirty="0">
                <a:solidFill>
                  <a:srgbClr val="404040"/>
                </a:solidFill>
                <a:latin typeface="Arial"/>
                <a:cs typeface="Arial"/>
              </a:rPr>
              <a:t>e</a:t>
            </a:r>
            <a:r>
              <a:rPr sz="563" i="1" spc="-4" dirty="0">
                <a:solidFill>
                  <a:srgbClr val="404040"/>
                </a:solidFill>
                <a:latin typeface="Arial"/>
                <a:cs typeface="Arial"/>
              </a:rPr>
              <a:t>n</a:t>
            </a:r>
            <a:r>
              <a:rPr sz="563" i="1" spc="-8" dirty="0">
                <a:solidFill>
                  <a:srgbClr val="404040"/>
                </a:solidFill>
                <a:latin typeface="Arial"/>
                <a:cs typeface="Arial"/>
              </a:rPr>
              <a:t>t</a:t>
            </a:r>
            <a:r>
              <a:rPr sz="563" i="1" spc="4" dirty="0">
                <a:solidFill>
                  <a:srgbClr val="404040"/>
                </a:solidFill>
                <a:latin typeface="Arial"/>
                <a:cs typeface="Arial"/>
              </a:rPr>
              <a:t>s</a:t>
            </a:r>
            <a:r>
              <a:rPr sz="563" i="1" spc="-8" dirty="0">
                <a:solidFill>
                  <a:srgbClr val="404040"/>
                </a:solidFill>
                <a:latin typeface="Arial"/>
                <a:cs typeface="Arial"/>
              </a:rPr>
              <a:t>.</a:t>
            </a:r>
            <a:r>
              <a:rPr sz="563" i="1" dirty="0">
                <a:solidFill>
                  <a:srgbClr val="404040"/>
                </a:solidFill>
                <a:latin typeface="Arial"/>
                <a:cs typeface="Arial"/>
              </a:rPr>
              <a:t>”</a:t>
            </a:r>
            <a:r>
              <a:rPr sz="563" i="1" spc="-23" dirty="0">
                <a:solidFill>
                  <a:srgbClr val="404040"/>
                </a:solidFill>
                <a:latin typeface="Arial"/>
                <a:cs typeface="Arial"/>
              </a:rPr>
              <a:t> </a:t>
            </a:r>
            <a:r>
              <a:rPr sz="563" i="1" spc="4" dirty="0">
                <a:solidFill>
                  <a:srgbClr val="404040"/>
                </a:solidFill>
                <a:latin typeface="Arial"/>
                <a:cs typeface="Arial"/>
              </a:rPr>
              <a:t>J</a:t>
            </a:r>
            <a:r>
              <a:rPr sz="563" i="1" spc="-4" dirty="0">
                <a:solidFill>
                  <a:srgbClr val="404040"/>
                </a:solidFill>
                <a:latin typeface="Arial"/>
                <a:cs typeface="Arial"/>
              </a:rPr>
              <a:t>ou</a:t>
            </a:r>
            <a:r>
              <a:rPr sz="563" i="1" dirty="0">
                <a:solidFill>
                  <a:srgbClr val="404040"/>
                </a:solidFill>
                <a:latin typeface="Arial"/>
                <a:cs typeface="Arial"/>
              </a:rPr>
              <a:t>r</a:t>
            </a:r>
            <a:r>
              <a:rPr sz="563" i="1" spc="-4" dirty="0">
                <a:solidFill>
                  <a:srgbClr val="404040"/>
                </a:solidFill>
                <a:latin typeface="Arial"/>
                <a:cs typeface="Arial"/>
              </a:rPr>
              <a:t>n</a:t>
            </a:r>
            <a:r>
              <a:rPr sz="563" i="1" spc="-11" dirty="0">
                <a:solidFill>
                  <a:srgbClr val="404040"/>
                </a:solidFill>
                <a:latin typeface="Arial"/>
                <a:cs typeface="Arial"/>
              </a:rPr>
              <a:t>a</a:t>
            </a:r>
            <a:r>
              <a:rPr sz="563" i="1" dirty="0">
                <a:solidFill>
                  <a:srgbClr val="404040"/>
                </a:solidFill>
                <a:latin typeface="Arial"/>
                <a:cs typeface="Arial"/>
              </a:rPr>
              <a:t>l</a:t>
            </a:r>
            <a:r>
              <a:rPr sz="563" i="1" spc="-23" dirty="0">
                <a:solidFill>
                  <a:srgbClr val="404040"/>
                </a:solidFill>
                <a:latin typeface="Arial"/>
                <a:cs typeface="Arial"/>
              </a:rPr>
              <a:t> </a:t>
            </a:r>
            <a:r>
              <a:rPr sz="563" i="1" spc="-4" dirty="0">
                <a:solidFill>
                  <a:srgbClr val="404040"/>
                </a:solidFill>
                <a:latin typeface="Arial"/>
                <a:cs typeface="Arial"/>
              </a:rPr>
              <a:t>o</a:t>
            </a:r>
            <a:r>
              <a:rPr sz="563" i="1" dirty="0">
                <a:solidFill>
                  <a:srgbClr val="404040"/>
                </a:solidFill>
                <a:latin typeface="Arial"/>
                <a:cs typeface="Arial"/>
              </a:rPr>
              <a:t>f</a:t>
            </a:r>
            <a:r>
              <a:rPr sz="563" i="1" spc="-11" dirty="0">
                <a:solidFill>
                  <a:srgbClr val="404040"/>
                </a:solidFill>
                <a:latin typeface="Arial"/>
                <a:cs typeface="Arial"/>
              </a:rPr>
              <a:t> </a:t>
            </a:r>
            <a:r>
              <a:rPr sz="563" i="1" spc="-8" dirty="0">
                <a:solidFill>
                  <a:srgbClr val="404040"/>
                </a:solidFill>
                <a:latin typeface="Arial"/>
                <a:cs typeface="Arial"/>
              </a:rPr>
              <a:t>D</a:t>
            </a:r>
            <a:r>
              <a:rPr sz="563" i="1" spc="-4" dirty="0">
                <a:solidFill>
                  <a:srgbClr val="404040"/>
                </a:solidFill>
                <a:latin typeface="Arial"/>
                <a:cs typeface="Arial"/>
              </a:rPr>
              <a:t>en</a:t>
            </a:r>
            <a:r>
              <a:rPr sz="563" i="1" spc="4" dirty="0">
                <a:solidFill>
                  <a:srgbClr val="404040"/>
                </a:solidFill>
                <a:latin typeface="Arial"/>
                <a:cs typeface="Arial"/>
              </a:rPr>
              <a:t>t</a:t>
            </a:r>
            <a:r>
              <a:rPr sz="563" i="1" spc="-4" dirty="0">
                <a:solidFill>
                  <a:srgbClr val="404040"/>
                </a:solidFill>
                <a:latin typeface="Arial"/>
                <a:cs typeface="Arial"/>
              </a:rPr>
              <a:t>a</a:t>
            </a:r>
            <a:r>
              <a:rPr sz="563" i="1" dirty="0">
                <a:solidFill>
                  <a:srgbClr val="404040"/>
                </a:solidFill>
                <a:latin typeface="Arial"/>
                <a:cs typeface="Arial"/>
              </a:rPr>
              <a:t>l</a:t>
            </a:r>
            <a:r>
              <a:rPr sz="563" i="1" spc="-23" dirty="0">
                <a:solidFill>
                  <a:srgbClr val="404040"/>
                </a:solidFill>
                <a:latin typeface="Arial"/>
                <a:cs typeface="Arial"/>
              </a:rPr>
              <a:t> </a:t>
            </a:r>
            <a:r>
              <a:rPr sz="563" i="1" spc="-8" dirty="0">
                <a:solidFill>
                  <a:srgbClr val="404040"/>
                </a:solidFill>
                <a:latin typeface="Arial"/>
                <a:cs typeface="Arial"/>
              </a:rPr>
              <a:t>R</a:t>
            </a:r>
            <a:r>
              <a:rPr sz="563" i="1" spc="-4" dirty="0">
                <a:solidFill>
                  <a:srgbClr val="404040"/>
                </a:solidFill>
                <a:latin typeface="Arial"/>
                <a:cs typeface="Arial"/>
              </a:rPr>
              <a:t>e</a:t>
            </a:r>
            <a:r>
              <a:rPr sz="563" i="1" spc="4" dirty="0">
                <a:solidFill>
                  <a:srgbClr val="404040"/>
                </a:solidFill>
                <a:latin typeface="Arial"/>
                <a:cs typeface="Arial"/>
              </a:rPr>
              <a:t>s</a:t>
            </a:r>
            <a:r>
              <a:rPr sz="563" i="1" spc="-4" dirty="0">
                <a:solidFill>
                  <a:srgbClr val="404040"/>
                </a:solidFill>
                <a:latin typeface="Arial"/>
                <a:cs typeface="Arial"/>
              </a:rPr>
              <a:t>ea</a:t>
            </a:r>
            <a:r>
              <a:rPr sz="563" i="1" dirty="0">
                <a:solidFill>
                  <a:srgbClr val="404040"/>
                </a:solidFill>
                <a:latin typeface="Arial"/>
                <a:cs typeface="Arial"/>
              </a:rPr>
              <a:t>r</a:t>
            </a:r>
            <a:r>
              <a:rPr sz="563" i="1" spc="4" dirty="0">
                <a:solidFill>
                  <a:srgbClr val="404040"/>
                </a:solidFill>
                <a:latin typeface="Arial"/>
                <a:cs typeface="Arial"/>
              </a:rPr>
              <a:t>c</a:t>
            </a:r>
            <a:r>
              <a:rPr sz="563" i="1" spc="-11" dirty="0">
                <a:solidFill>
                  <a:srgbClr val="404040"/>
                </a:solidFill>
                <a:latin typeface="Arial"/>
                <a:cs typeface="Arial"/>
              </a:rPr>
              <a:t>h</a:t>
            </a:r>
            <a:r>
              <a:rPr sz="563" i="1" dirty="0">
                <a:solidFill>
                  <a:srgbClr val="404040"/>
                </a:solidFill>
                <a:latin typeface="Arial"/>
                <a:cs typeface="Arial"/>
              </a:rPr>
              <a:t>,</a:t>
            </a:r>
            <a:r>
              <a:rPr sz="563" i="1" spc="-26" dirty="0">
                <a:solidFill>
                  <a:srgbClr val="404040"/>
                </a:solidFill>
                <a:latin typeface="Arial"/>
                <a:cs typeface="Arial"/>
              </a:rPr>
              <a:t> </a:t>
            </a:r>
            <a:r>
              <a:rPr sz="563" i="1" spc="-4" dirty="0">
                <a:solidFill>
                  <a:srgbClr val="404040"/>
                </a:solidFill>
                <a:latin typeface="Arial"/>
                <a:cs typeface="Arial"/>
              </a:rPr>
              <a:t>2018</a:t>
            </a:r>
            <a:r>
              <a:rPr sz="563" i="1" spc="8" dirty="0">
                <a:solidFill>
                  <a:srgbClr val="404040"/>
                </a:solidFill>
                <a:latin typeface="Arial"/>
                <a:cs typeface="Arial"/>
              </a:rPr>
              <a:t>.</a:t>
            </a:r>
            <a:r>
              <a:rPr sz="563" i="1" dirty="0">
                <a:solidFill>
                  <a:srgbClr val="404040"/>
                </a:solidFill>
                <a:latin typeface="Arial"/>
                <a:cs typeface="Arial"/>
              </a:rPr>
              <a:t>)</a:t>
            </a:r>
            <a:endParaRPr sz="563">
              <a:latin typeface="Arial"/>
              <a:cs typeface="Arial"/>
            </a:endParaRPr>
          </a:p>
        </p:txBody>
      </p:sp>
      <p:sp>
        <p:nvSpPr>
          <p:cNvPr id="8" name="object 8"/>
          <p:cNvSpPr/>
          <p:nvPr/>
        </p:nvSpPr>
        <p:spPr>
          <a:xfrm>
            <a:off x="667513" y="1819657"/>
            <a:ext cx="3100958" cy="2250566"/>
          </a:xfrm>
          <a:prstGeom prst="rect">
            <a:avLst/>
          </a:prstGeom>
          <a:blipFill>
            <a:blip r:embed="rId3" cstate="print"/>
            <a:stretch>
              <a:fillRect/>
            </a:stretch>
          </a:blipFill>
        </p:spPr>
        <p:txBody>
          <a:bodyPr wrap="square" lIns="0" tIns="0" rIns="0" bIns="0" rtlCol="0"/>
          <a:lstStyle/>
          <a:p>
            <a:endParaRPr sz="1350"/>
          </a:p>
        </p:txBody>
      </p:sp>
      <p:sp>
        <p:nvSpPr>
          <p:cNvPr id="9" name="object 9"/>
          <p:cNvSpPr/>
          <p:nvPr/>
        </p:nvSpPr>
        <p:spPr>
          <a:xfrm>
            <a:off x="732663" y="1884808"/>
            <a:ext cx="3008985" cy="2161412"/>
          </a:xfrm>
          <a:prstGeom prst="rect">
            <a:avLst/>
          </a:prstGeom>
          <a:blipFill>
            <a:blip r:embed="rId4" cstate="print"/>
            <a:stretch>
              <a:fillRect/>
            </a:stretch>
          </a:blipFill>
        </p:spPr>
        <p:txBody>
          <a:bodyPr wrap="square" lIns="0" tIns="0" rIns="0" bIns="0" rtlCol="0"/>
          <a:lstStyle/>
          <a:p>
            <a:endParaRPr sz="1350"/>
          </a:p>
        </p:txBody>
      </p:sp>
      <p:sp>
        <p:nvSpPr>
          <p:cNvPr id="10" name="object 10"/>
          <p:cNvSpPr/>
          <p:nvPr/>
        </p:nvSpPr>
        <p:spPr>
          <a:xfrm>
            <a:off x="730281" y="1882426"/>
            <a:ext cx="3016568" cy="2166461"/>
          </a:xfrm>
          <a:custGeom>
            <a:avLst/>
            <a:gdLst/>
            <a:ahLst/>
            <a:cxnLst/>
            <a:rect l="l" t="t" r="r" b="b"/>
            <a:pathLst>
              <a:path w="4022090" h="2888615">
                <a:moveTo>
                  <a:pt x="0" y="0"/>
                </a:moveTo>
                <a:lnTo>
                  <a:pt x="4022090" y="0"/>
                </a:lnTo>
                <a:lnTo>
                  <a:pt x="4022090" y="2888234"/>
                </a:lnTo>
                <a:lnTo>
                  <a:pt x="0" y="2888234"/>
                </a:lnTo>
                <a:lnTo>
                  <a:pt x="0" y="0"/>
                </a:lnTo>
                <a:close/>
              </a:path>
            </a:pathLst>
          </a:custGeom>
          <a:ln w="6350">
            <a:solidFill>
              <a:srgbClr val="7E7E7E"/>
            </a:solidFill>
          </a:ln>
        </p:spPr>
        <p:txBody>
          <a:bodyPr wrap="square" lIns="0" tIns="0" rIns="0" bIns="0" rtlCol="0"/>
          <a:lstStyle/>
          <a:p>
            <a:endParaRPr sz="135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89843" y="297971"/>
            <a:ext cx="6629400" cy="461665"/>
          </a:xfrm>
          <a:prstGeom prst="rect">
            <a:avLst/>
          </a:prstGeom>
        </p:spPr>
        <p:txBody>
          <a:bodyPr vert="horz" wrap="square" lIns="0" tIns="0" rIns="0" bIns="0" rtlCol="0" anchor="ctr">
            <a:spAutoFit/>
          </a:bodyPr>
          <a:lstStyle/>
          <a:p>
            <a:pPr marL="22860">
              <a:lnSpc>
                <a:spcPts val="3570"/>
              </a:lnSpc>
            </a:pPr>
            <a:r>
              <a:rPr sz="3000" spc="-23" dirty="0"/>
              <a:t>A</a:t>
            </a:r>
            <a:r>
              <a:rPr sz="3000" spc="-172" dirty="0"/>
              <a:t> </a:t>
            </a:r>
            <a:r>
              <a:rPr sz="3000" spc="-38" dirty="0"/>
              <a:t>f</a:t>
            </a:r>
            <a:r>
              <a:rPr sz="3000" spc="-34" dirty="0"/>
              <a:t>l</a:t>
            </a:r>
            <a:r>
              <a:rPr sz="3000" spc="-49" dirty="0"/>
              <a:t>uo</a:t>
            </a:r>
            <a:r>
              <a:rPr sz="3000" spc="-38" dirty="0"/>
              <a:t>ri</a:t>
            </a:r>
            <a:r>
              <a:rPr sz="3000" spc="-49" dirty="0"/>
              <a:t>d</a:t>
            </a:r>
            <a:r>
              <a:rPr sz="3000" spc="-19" dirty="0"/>
              <a:t>e</a:t>
            </a:r>
            <a:r>
              <a:rPr sz="3000" spc="-75" dirty="0"/>
              <a:t> </a:t>
            </a:r>
            <a:r>
              <a:rPr sz="3000" spc="-38" dirty="0"/>
              <a:t>ti</a:t>
            </a:r>
            <a:r>
              <a:rPr sz="3000" spc="-60" dirty="0"/>
              <a:t>m</a:t>
            </a:r>
            <a:r>
              <a:rPr sz="3000" spc="-53" dirty="0"/>
              <a:t>e</a:t>
            </a:r>
            <a:r>
              <a:rPr sz="3000" spc="-34" dirty="0"/>
              <a:t>li</a:t>
            </a:r>
            <a:r>
              <a:rPr sz="3000" spc="-49" dirty="0"/>
              <a:t>ne</a:t>
            </a:r>
            <a:endParaRPr sz="3000" dirty="0"/>
          </a:p>
        </p:txBody>
      </p:sp>
      <p:sp>
        <p:nvSpPr>
          <p:cNvPr id="4" name="object 4"/>
          <p:cNvSpPr/>
          <p:nvPr/>
        </p:nvSpPr>
        <p:spPr>
          <a:xfrm>
            <a:off x="0" y="6000750"/>
            <a:ext cx="9144000" cy="0"/>
          </a:xfrm>
          <a:custGeom>
            <a:avLst/>
            <a:gdLst/>
            <a:ahLst/>
            <a:cxnLst/>
            <a:rect l="l" t="t" r="r" b="b"/>
            <a:pathLst>
              <a:path w="12192000">
                <a:moveTo>
                  <a:pt x="0" y="0"/>
                </a:moveTo>
                <a:lnTo>
                  <a:pt x="12192000" y="0"/>
                </a:lnTo>
              </a:path>
            </a:pathLst>
          </a:custGeom>
          <a:ln w="76200">
            <a:solidFill>
              <a:srgbClr val="C00000"/>
            </a:solidFill>
          </a:ln>
        </p:spPr>
        <p:txBody>
          <a:bodyPr wrap="square" lIns="0" tIns="0" rIns="0" bIns="0" rtlCol="0"/>
          <a:lstStyle/>
          <a:p>
            <a:endParaRPr sz="1350"/>
          </a:p>
        </p:txBody>
      </p:sp>
      <p:sp>
        <p:nvSpPr>
          <p:cNvPr id="5" name="object 5"/>
          <p:cNvSpPr txBox="1"/>
          <p:nvPr/>
        </p:nvSpPr>
        <p:spPr>
          <a:xfrm>
            <a:off x="708751" y="5687583"/>
            <a:ext cx="7884795" cy="173253"/>
          </a:xfrm>
          <a:prstGeom prst="rect">
            <a:avLst/>
          </a:prstGeom>
        </p:spPr>
        <p:txBody>
          <a:bodyPr vert="horz" wrap="square" lIns="0" tIns="0" rIns="0" bIns="0" rtlCol="0">
            <a:spAutoFit/>
          </a:bodyPr>
          <a:lstStyle/>
          <a:p>
            <a:pPr marL="9525" marR="3810"/>
            <a:r>
              <a:rPr sz="563" i="1" dirty="0">
                <a:solidFill>
                  <a:srgbClr val="404040"/>
                </a:solidFill>
                <a:latin typeface="Arial"/>
                <a:cs typeface="Arial"/>
              </a:rPr>
              <a:t>(</a:t>
            </a:r>
            <a:r>
              <a:rPr sz="563" b="1" i="1" spc="-4" dirty="0">
                <a:solidFill>
                  <a:srgbClr val="404040"/>
                </a:solidFill>
                <a:latin typeface="Arial"/>
                <a:cs typeface="Arial"/>
              </a:rPr>
              <a:t>S</a:t>
            </a:r>
            <a:r>
              <a:rPr sz="563" b="1" i="1" spc="-8" dirty="0">
                <a:solidFill>
                  <a:srgbClr val="404040"/>
                </a:solidFill>
                <a:latin typeface="Arial"/>
                <a:cs typeface="Arial"/>
              </a:rPr>
              <a:t>ou</a:t>
            </a:r>
            <a:r>
              <a:rPr sz="563" b="1" i="1" spc="4" dirty="0">
                <a:solidFill>
                  <a:srgbClr val="404040"/>
                </a:solidFill>
                <a:latin typeface="Arial"/>
                <a:cs typeface="Arial"/>
              </a:rPr>
              <a:t>r</a:t>
            </a:r>
            <a:r>
              <a:rPr sz="563" b="1" i="1" spc="-4" dirty="0">
                <a:solidFill>
                  <a:srgbClr val="404040"/>
                </a:solidFill>
                <a:latin typeface="Arial"/>
                <a:cs typeface="Arial"/>
              </a:rPr>
              <a:t>ces</a:t>
            </a:r>
            <a:r>
              <a:rPr sz="563" b="1" i="1" dirty="0">
                <a:solidFill>
                  <a:srgbClr val="404040"/>
                </a:solidFill>
                <a:latin typeface="Arial"/>
                <a:cs typeface="Arial"/>
              </a:rPr>
              <a:t>:</a:t>
            </a:r>
            <a:r>
              <a:rPr sz="563" b="1" i="1" spc="-23" dirty="0">
                <a:solidFill>
                  <a:srgbClr val="404040"/>
                </a:solidFill>
                <a:latin typeface="Arial"/>
                <a:cs typeface="Arial"/>
              </a:rPr>
              <a:t> </a:t>
            </a:r>
            <a:r>
              <a:rPr sz="563" i="1" spc="-4" dirty="0">
                <a:solidFill>
                  <a:srgbClr val="404040"/>
                </a:solidFill>
                <a:latin typeface="Arial"/>
                <a:cs typeface="Arial"/>
              </a:rPr>
              <a:t>S</a:t>
            </a:r>
            <a:r>
              <a:rPr sz="563" i="1" spc="4" dirty="0">
                <a:solidFill>
                  <a:srgbClr val="404040"/>
                </a:solidFill>
                <a:latin typeface="Arial"/>
                <a:cs typeface="Arial"/>
              </a:rPr>
              <a:t>c</a:t>
            </a:r>
            <a:r>
              <a:rPr sz="563" i="1" spc="-4" dirty="0">
                <a:solidFill>
                  <a:srgbClr val="404040"/>
                </a:solidFill>
                <a:latin typeface="Arial"/>
                <a:cs typeface="Arial"/>
              </a:rPr>
              <a:t>hne</a:t>
            </a:r>
            <a:r>
              <a:rPr sz="563" i="1" dirty="0">
                <a:solidFill>
                  <a:srgbClr val="404040"/>
                </a:solidFill>
                <a:latin typeface="Arial"/>
                <a:cs typeface="Arial"/>
              </a:rPr>
              <a:t>i</a:t>
            </a:r>
            <a:r>
              <a:rPr sz="563" i="1" spc="-11" dirty="0">
                <a:solidFill>
                  <a:srgbClr val="404040"/>
                </a:solidFill>
                <a:latin typeface="Arial"/>
                <a:cs typeface="Arial"/>
              </a:rPr>
              <a:t>d</a:t>
            </a:r>
            <a:r>
              <a:rPr sz="563" i="1" spc="-4" dirty="0">
                <a:solidFill>
                  <a:srgbClr val="404040"/>
                </a:solidFill>
                <a:latin typeface="Arial"/>
                <a:cs typeface="Arial"/>
              </a:rPr>
              <a:t>e</a:t>
            </a:r>
            <a:r>
              <a:rPr sz="563" i="1" dirty="0">
                <a:solidFill>
                  <a:srgbClr val="404040"/>
                </a:solidFill>
                <a:latin typeface="Arial"/>
                <a:cs typeface="Arial"/>
              </a:rPr>
              <a:t>r</a:t>
            </a:r>
            <a:r>
              <a:rPr sz="563" i="1" spc="-34" dirty="0">
                <a:solidFill>
                  <a:srgbClr val="404040"/>
                </a:solidFill>
                <a:latin typeface="Arial"/>
                <a:cs typeface="Arial"/>
              </a:rPr>
              <a:t> </a:t>
            </a:r>
            <a:r>
              <a:rPr sz="563" i="1" dirty="0">
                <a:solidFill>
                  <a:srgbClr val="404040"/>
                </a:solidFill>
                <a:latin typeface="Arial"/>
                <a:cs typeface="Arial"/>
              </a:rPr>
              <a:t>&amp;</a:t>
            </a:r>
            <a:r>
              <a:rPr sz="563" i="1" spc="-4" dirty="0">
                <a:solidFill>
                  <a:srgbClr val="404040"/>
                </a:solidFill>
                <a:latin typeface="Arial"/>
                <a:cs typeface="Arial"/>
              </a:rPr>
              <a:t> L</a:t>
            </a:r>
            <a:r>
              <a:rPr sz="563" i="1" dirty="0">
                <a:solidFill>
                  <a:srgbClr val="404040"/>
                </a:solidFill>
                <a:latin typeface="Arial"/>
                <a:cs typeface="Arial"/>
              </a:rPr>
              <a:t>ili</a:t>
            </a:r>
            <a:r>
              <a:rPr sz="563" i="1" spc="-4" dirty="0">
                <a:solidFill>
                  <a:srgbClr val="404040"/>
                </a:solidFill>
                <a:latin typeface="Arial"/>
                <a:cs typeface="Arial"/>
              </a:rPr>
              <a:t>en</a:t>
            </a:r>
            <a:r>
              <a:rPr sz="563" i="1" spc="4" dirty="0">
                <a:solidFill>
                  <a:srgbClr val="404040"/>
                </a:solidFill>
                <a:latin typeface="Arial"/>
                <a:cs typeface="Arial"/>
              </a:rPr>
              <a:t>f</a:t>
            </a:r>
            <a:r>
              <a:rPr sz="563" i="1" spc="-11" dirty="0">
                <a:solidFill>
                  <a:srgbClr val="404040"/>
                </a:solidFill>
                <a:latin typeface="Arial"/>
                <a:cs typeface="Arial"/>
              </a:rPr>
              <a:t>e</a:t>
            </a:r>
            <a:r>
              <a:rPr sz="563" i="1" dirty="0">
                <a:solidFill>
                  <a:srgbClr val="404040"/>
                </a:solidFill>
                <a:latin typeface="Arial"/>
                <a:cs typeface="Arial"/>
              </a:rPr>
              <a:t>l</a:t>
            </a:r>
            <a:r>
              <a:rPr sz="563" i="1" spc="-11" dirty="0">
                <a:solidFill>
                  <a:srgbClr val="404040"/>
                </a:solidFill>
                <a:latin typeface="Arial"/>
                <a:cs typeface="Arial"/>
              </a:rPr>
              <a:t>d</a:t>
            </a:r>
            <a:r>
              <a:rPr sz="563" i="1" dirty="0">
                <a:solidFill>
                  <a:srgbClr val="404040"/>
                </a:solidFill>
                <a:latin typeface="Arial"/>
                <a:cs typeface="Arial"/>
              </a:rPr>
              <a:t>,</a:t>
            </a:r>
            <a:r>
              <a:rPr sz="563" i="1" spc="-19" dirty="0">
                <a:solidFill>
                  <a:srgbClr val="404040"/>
                </a:solidFill>
                <a:latin typeface="Arial"/>
                <a:cs typeface="Arial"/>
              </a:rPr>
              <a:t> </a:t>
            </a:r>
            <a:r>
              <a:rPr sz="563" i="1" spc="-4" dirty="0">
                <a:solidFill>
                  <a:srgbClr val="404040"/>
                </a:solidFill>
                <a:latin typeface="Arial"/>
                <a:cs typeface="Arial"/>
              </a:rPr>
              <a:t>Pub</a:t>
            </a:r>
            <a:r>
              <a:rPr sz="563" i="1" dirty="0">
                <a:solidFill>
                  <a:srgbClr val="404040"/>
                </a:solidFill>
                <a:latin typeface="Arial"/>
                <a:cs typeface="Arial"/>
              </a:rPr>
              <a:t>lic</a:t>
            </a:r>
            <a:r>
              <a:rPr sz="563" i="1" spc="-26" dirty="0">
                <a:solidFill>
                  <a:srgbClr val="404040"/>
                </a:solidFill>
                <a:latin typeface="Arial"/>
                <a:cs typeface="Arial"/>
              </a:rPr>
              <a:t> </a:t>
            </a:r>
            <a:r>
              <a:rPr sz="563" i="1" spc="-8" dirty="0">
                <a:solidFill>
                  <a:srgbClr val="404040"/>
                </a:solidFill>
                <a:latin typeface="Arial"/>
                <a:cs typeface="Arial"/>
              </a:rPr>
              <a:t>H</a:t>
            </a:r>
            <a:r>
              <a:rPr sz="563" i="1" spc="-4" dirty="0">
                <a:solidFill>
                  <a:srgbClr val="404040"/>
                </a:solidFill>
                <a:latin typeface="Arial"/>
                <a:cs typeface="Arial"/>
              </a:rPr>
              <a:t>ea</a:t>
            </a:r>
            <a:r>
              <a:rPr sz="563" i="1" dirty="0">
                <a:solidFill>
                  <a:srgbClr val="404040"/>
                </a:solidFill>
                <a:latin typeface="Arial"/>
                <a:cs typeface="Arial"/>
              </a:rPr>
              <a:t>l</a:t>
            </a:r>
            <a:r>
              <a:rPr sz="563" i="1" spc="4" dirty="0">
                <a:solidFill>
                  <a:srgbClr val="404040"/>
                </a:solidFill>
                <a:latin typeface="Arial"/>
                <a:cs typeface="Arial"/>
              </a:rPr>
              <a:t>t</a:t>
            </a:r>
            <a:r>
              <a:rPr sz="563" i="1" spc="-4" dirty="0">
                <a:solidFill>
                  <a:srgbClr val="404040"/>
                </a:solidFill>
                <a:latin typeface="Arial"/>
                <a:cs typeface="Arial"/>
              </a:rPr>
              <a:t>h</a:t>
            </a:r>
            <a:r>
              <a:rPr sz="563" i="1" dirty="0">
                <a:solidFill>
                  <a:srgbClr val="404040"/>
                </a:solidFill>
                <a:latin typeface="Arial"/>
                <a:cs typeface="Arial"/>
              </a:rPr>
              <a:t>:</a:t>
            </a:r>
            <a:r>
              <a:rPr sz="563" i="1" spc="-19" dirty="0">
                <a:solidFill>
                  <a:srgbClr val="404040"/>
                </a:solidFill>
                <a:latin typeface="Arial"/>
                <a:cs typeface="Arial"/>
              </a:rPr>
              <a:t> </a:t>
            </a:r>
            <a:r>
              <a:rPr sz="563" i="1" spc="-8" dirty="0">
                <a:solidFill>
                  <a:srgbClr val="404040"/>
                </a:solidFill>
                <a:latin typeface="Arial"/>
                <a:cs typeface="Arial"/>
              </a:rPr>
              <a:t>T</a:t>
            </a:r>
            <a:r>
              <a:rPr sz="563" i="1" spc="-4" dirty="0">
                <a:solidFill>
                  <a:srgbClr val="404040"/>
                </a:solidFill>
                <a:latin typeface="Arial"/>
                <a:cs typeface="Arial"/>
              </a:rPr>
              <a:t>h</a:t>
            </a:r>
            <a:r>
              <a:rPr sz="563" i="1" dirty="0">
                <a:solidFill>
                  <a:srgbClr val="404040"/>
                </a:solidFill>
                <a:latin typeface="Arial"/>
                <a:cs typeface="Arial"/>
              </a:rPr>
              <a:t>e</a:t>
            </a:r>
            <a:r>
              <a:rPr sz="563" i="1" spc="-8" dirty="0">
                <a:solidFill>
                  <a:srgbClr val="404040"/>
                </a:solidFill>
                <a:latin typeface="Arial"/>
                <a:cs typeface="Arial"/>
              </a:rPr>
              <a:t> D</a:t>
            </a:r>
            <a:r>
              <a:rPr sz="563" i="1" spc="-4" dirty="0">
                <a:solidFill>
                  <a:srgbClr val="404040"/>
                </a:solidFill>
                <a:latin typeface="Arial"/>
                <a:cs typeface="Arial"/>
              </a:rPr>
              <a:t>e</a:t>
            </a:r>
            <a:r>
              <a:rPr sz="563" i="1" spc="4" dirty="0">
                <a:solidFill>
                  <a:srgbClr val="404040"/>
                </a:solidFill>
                <a:latin typeface="Arial"/>
                <a:cs typeface="Arial"/>
              </a:rPr>
              <a:t>v</a:t>
            </a:r>
            <a:r>
              <a:rPr sz="563" i="1" spc="-4" dirty="0">
                <a:solidFill>
                  <a:srgbClr val="404040"/>
                </a:solidFill>
                <a:latin typeface="Arial"/>
                <a:cs typeface="Arial"/>
              </a:rPr>
              <a:t>e</a:t>
            </a:r>
            <a:r>
              <a:rPr sz="563" i="1" dirty="0">
                <a:solidFill>
                  <a:srgbClr val="404040"/>
                </a:solidFill>
                <a:latin typeface="Arial"/>
                <a:cs typeface="Arial"/>
              </a:rPr>
              <a:t>l</a:t>
            </a:r>
            <a:r>
              <a:rPr sz="563" i="1" spc="-11" dirty="0">
                <a:solidFill>
                  <a:srgbClr val="404040"/>
                </a:solidFill>
                <a:latin typeface="Arial"/>
                <a:cs typeface="Arial"/>
              </a:rPr>
              <a:t>o</a:t>
            </a:r>
            <a:r>
              <a:rPr sz="563" i="1" spc="-4" dirty="0">
                <a:solidFill>
                  <a:srgbClr val="404040"/>
                </a:solidFill>
                <a:latin typeface="Arial"/>
                <a:cs typeface="Arial"/>
              </a:rPr>
              <a:t>p</a:t>
            </a:r>
            <a:r>
              <a:rPr sz="563" i="1" spc="-8" dirty="0">
                <a:solidFill>
                  <a:srgbClr val="404040"/>
                </a:solidFill>
                <a:latin typeface="Arial"/>
                <a:cs typeface="Arial"/>
              </a:rPr>
              <a:t>m</a:t>
            </a:r>
            <a:r>
              <a:rPr sz="563" i="1" spc="-11" dirty="0">
                <a:solidFill>
                  <a:srgbClr val="404040"/>
                </a:solidFill>
                <a:latin typeface="Arial"/>
                <a:cs typeface="Arial"/>
              </a:rPr>
              <a:t>e</a:t>
            </a:r>
            <a:r>
              <a:rPr sz="563" i="1" spc="-4" dirty="0">
                <a:solidFill>
                  <a:srgbClr val="404040"/>
                </a:solidFill>
                <a:latin typeface="Arial"/>
                <a:cs typeface="Arial"/>
              </a:rPr>
              <a:t>n</a:t>
            </a:r>
            <a:r>
              <a:rPr sz="563" i="1" dirty="0">
                <a:solidFill>
                  <a:srgbClr val="404040"/>
                </a:solidFill>
                <a:latin typeface="Arial"/>
                <a:cs typeface="Arial"/>
              </a:rPr>
              <a:t>t</a:t>
            </a:r>
            <a:r>
              <a:rPr sz="563" i="1" spc="-26" dirty="0">
                <a:solidFill>
                  <a:srgbClr val="404040"/>
                </a:solidFill>
                <a:latin typeface="Arial"/>
                <a:cs typeface="Arial"/>
              </a:rPr>
              <a:t> </a:t>
            </a:r>
            <a:r>
              <a:rPr sz="563" i="1" spc="-4" dirty="0">
                <a:solidFill>
                  <a:srgbClr val="404040"/>
                </a:solidFill>
                <a:latin typeface="Arial"/>
                <a:cs typeface="Arial"/>
              </a:rPr>
              <a:t>o</a:t>
            </a:r>
            <a:r>
              <a:rPr sz="563" i="1" dirty="0">
                <a:solidFill>
                  <a:srgbClr val="404040"/>
                </a:solidFill>
                <a:latin typeface="Arial"/>
                <a:cs typeface="Arial"/>
              </a:rPr>
              <a:t>f a</a:t>
            </a:r>
            <a:r>
              <a:rPr sz="563" i="1" spc="-4" dirty="0">
                <a:solidFill>
                  <a:srgbClr val="404040"/>
                </a:solidFill>
                <a:latin typeface="Arial"/>
                <a:cs typeface="Arial"/>
              </a:rPr>
              <a:t> </a:t>
            </a:r>
            <a:r>
              <a:rPr sz="563" i="1" spc="-8" dirty="0">
                <a:solidFill>
                  <a:srgbClr val="404040"/>
                </a:solidFill>
                <a:latin typeface="Arial"/>
                <a:cs typeface="Arial"/>
              </a:rPr>
              <a:t>D</a:t>
            </a:r>
            <a:r>
              <a:rPr sz="563" i="1" dirty="0">
                <a:solidFill>
                  <a:srgbClr val="404040"/>
                </a:solidFill>
                <a:latin typeface="Arial"/>
                <a:cs typeface="Arial"/>
              </a:rPr>
              <a:t>i</a:t>
            </a:r>
            <a:r>
              <a:rPr sz="563" i="1" spc="4" dirty="0">
                <a:solidFill>
                  <a:srgbClr val="404040"/>
                </a:solidFill>
                <a:latin typeface="Arial"/>
                <a:cs typeface="Arial"/>
              </a:rPr>
              <a:t>sc</a:t>
            </a:r>
            <a:r>
              <a:rPr sz="563" i="1" dirty="0">
                <a:solidFill>
                  <a:srgbClr val="404040"/>
                </a:solidFill>
                <a:latin typeface="Arial"/>
                <a:cs typeface="Arial"/>
              </a:rPr>
              <a:t>i</a:t>
            </a:r>
            <a:r>
              <a:rPr sz="563" i="1" spc="-4" dirty="0">
                <a:solidFill>
                  <a:srgbClr val="404040"/>
                </a:solidFill>
                <a:latin typeface="Arial"/>
                <a:cs typeface="Arial"/>
              </a:rPr>
              <a:t>p</a:t>
            </a:r>
            <a:r>
              <a:rPr sz="563" i="1" spc="-11" dirty="0">
                <a:solidFill>
                  <a:srgbClr val="404040"/>
                </a:solidFill>
                <a:latin typeface="Arial"/>
                <a:cs typeface="Arial"/>
              </a:rPr>
              <a:t>l</a:t>
            </a:r>
            <a:r>
              <a:rPr sz="563" i="1" dirty="0">
                <a:solidFill>
                  <a:srgbClr val="404040"/>
                </a:solidFill>
                <a:latin typeface="Arial"/>
                <a:cs typeface="Arial"/>
              </a:rPr>
              <a:t>i</a:t>
            </a:r>
            <a:r>
              <a:rPr sz="563" i="1" spc="-11" dirty="0">
                <a:solidFill>
                  <a:srgbClr val="404040"/>
                </a:solidFill>
                <a:latin typeface="Arial"/>
                <a:cs typeface="Arial"/>
              </a:rPr>
              <a:t>ne</a:t>
            </a:r>
            <a:r>
              <a:rPr sz="563" i="1" dirty="0">
                <a:solidFill>
                  <a:srgbClr val="404040"/>
                </a:solidFill>
                <a:latin typeface="Arial"/>
                <a:cs typeface="Arial"/>
              </a:rPr>
              <a:t>,</a:t>
            </a:r>
            <a:r>
              <a:rPr sz="563" i="1" spc="-19" dirty="0">
                <a:solidFill>
                  <a:srgbClr val="404040"/>
                </a:solidFill>
                <a:latin typeface="Arial"/>
                <a:cs typeface="Arial"/>
              </a:rPr>
              <a:t> </a:t>
            </a:r>
            <a:r>
              <a:rPr sz="563" i="1" spc="-4" dirty="0">
                <a:solidFill>
                  <a:srgbClr val="404040"/>
                </a:solidFill>
                <a:latin typeface="Arial"/>
                <a:cs typeface="Arial"/>
              </a:rPr>
              <a:t>Vo</a:t>
            </a:r>
            <a:r>
              <a:rPr sz="563" i="1" dirty="0">
                <a:solidFill>
                  <a:srgbClr val="404040"/>
                </a:solidFill>
                <a:latin typeface="Arial"/>
                <a:cs typeface="Arial"/>
              </a:rPr>
              <a:t>l</a:t>
            </a:r>
            <a:r>
              <a:rPr sz="563" i="1" spc="-4" dirty="0">
                <a:solidFill>
                  <a:srgbClr val="404040"/>
                </a:solidFill>
                <a:latin typeface="Arial"/>
                <a:cs typeface="Arial"/>
              </a:rPr>
              <a:t>u</a:t>
            </a:r>
            <a:r>
              <a:rPr sz="563" i="1" spc="-8" dirty="0">
                <a:solidFill>
                  <a:srgbClr val="404040"/>
                </a:solidFill>
                <a:latin typeface="Arial"/>
                <a:cs typeface="Arial"/>
              </a:rPr>
              <a:t>m</a:t>
            </a:r>
            <a:r>
              <a:rPr sz="563" i="1" spc="-4" dirty="0">
                <a:solidFill>
                  <a:srgbClr val="404040"/>
                </a:solidFill>
                <a:latin typeface="Arial"/>
                <a:cs typeface="Arial"/>
              </a:rPr>
              <a:t>e</a:t>
            </a:r>
            <a:r>
              <a:rPr sz="563" i="1" dirty="0">
                <a:solidFill>
                  <a:srgbClr val="404040"/>
                </a:solidFill>
                <a:latin typeface="Arial"/>
                <a:cs typeface="Arial"/>
              </a:rPr>
              <a:t>.</a:t>
            </a:r>
            <a:r>
              <a:rPr sz="563" i="1" spc="-19" dirty="0">
                <a:solidFill>
                  <a:srgbClr val="404040"/>
                </a:solidFill>
                <a:latin typeface="Arial"/>
                <a:cs typeface="Arial"/>
              </a:rPr>
              <a:t> </a:t>
            </a:r>
            <a:r>
              <a:rPr sz="563" i="1" spc="4" dirty="0">
                <a:solidFill>
                  <a:srgbClr val="404040"/>
                </a:solidFill>
                <a:latin typeface="Arial"/>
                <a:cs typeface="Arial"/>
              </a:rPr>
              <a:t>II</a:t>
            </a:r>
            <a:r>
              <a:rPr sz="563" i="1" dirty="0">
                <a:solidFill>
                  <a:srgbClr val="404040"/>
                </a:solidFill>
                <a:latin typeface="Arial"/>
                <a:cs typeface="Arial"/>
              </a:rPr>
              <a:t>: </a:t>
            </a:r>
            <a:r>
              <a:rPr sz="563" i="1" spc="-8" dirty="0">
                <a:solidFill>
                  <a:srgbClr val="404040"/>
                </a:solidFill>
                <a:latin typeface="Arial"/>
                <a:cs typeface="Arial"/>
              </a:rPr>
              <a:t>Tw</a:t>
            </a:r>
            <a:r>
              <a:rPr sz="563" i="1" spc="-4" dirty="0">
                <a:solidFill>
                  <a:srgbClr val="404040"/>
                </a:solidFill>
                <a:latin typeface="Arial"/>
                <a:cs typeface="Arial"/>
              </a:rPr>
              <a:t>en</a:t>
            </a:r>
            <a:r>
              <a:rPr sz="563" i="1" spc="4" dirty="0">
                <a:solidFill>
                  <a:srgbClr val="404040"/>
                </a:solidFill>
                <a:latin typeface="Arial"/>
                <a:cs typeface="Arial"/>
              </a:rPr>
              <a:t>t</a:t>
            </a:r>
            <a:r>
              <a:rPr sz="563" i="1" dirty="0">
                <a:solidFill>
                  <a:srgbClr val="404040"/>
                </a:solidFill>
                <a:latin typeface="Arial"/>
                <a:cs typeface="Arial"/>
              </a:rPr>
              <a:t>i</a:t>
            </a:r>
            <a:r>
              <a:rPr sz="563" i="1" spc="-4" dirty="0">
                <a:solidFill>
                  <a:srgbClr val="404040"/>
                </a:solidFill>
                <a:latin typeface="Arial"/>
                <a:cs typeface="Arial"/>
              </a:rPr>
              <a:t>e</a:t>
            </a:r>
            <a:r>
              <a:rPr sz="563" i="1" spc="4" dirty="0">
                <a:solidFill>
                  <a:srgbClr val="404040"/>
                </a:solidFill>
                <a:latin typeface="Arial"/>
                <a:cs typeface="Arial"/>
              </a:rPr>
              <a:t>t</a:t>
            </a:r>
            <a:r>
              <a:rPr sz="563" i="1" dirty="0">
                <a:solidFill>
                  <a:srgbClr val="404040"/>
                </a:solidFill>
                <a:latin typeface="Arial"/>
                <a:cs typeface="Arial"/>
              </a:rPr>
              <a:t>h</a:t>
            </a:r>
            <a:r>
              <a:rPr sz="563" i="1" spc="-34" dirty="0">
                <a:solidFill>
                  <a:srgbClr val="404040"/>
                </a:solidFill>
                <a:latin typeface="Arial"/>
                <a:cs typeface="Arial"/>
              </a:rPr>
              <a:t> </a:t>
            </a:r>
            <a:r>
              <a:rPr sz="563" i="1" spc="-8" dirty="0">
                <a:solidFill>
                  <a:srgbClr val="404040"/>
                </a:solidFill>
                <a:latin typeface="Arial"/>
                <a:cs typeface="Arial"/>
              </a:rPr>
              <a:t>C</a:t>
            </a:r>
            <a:r>
              <a:rPr sz="563" i="1" spc="-4" dirty="0">
                <a:solidFill>
                  <a:srgbClr val="404040"/>
                </a:solidFill>
                <a:latin typeface="Arial"/>
                <a:cs typeface="Arial"/>
              </a:rPr>
              <a:t>en</a:t>
            </a:r>
            <a:r>
              <a:rPr sz="563" i="1" spc="4" dirty="0">
                <a:solidFill>
                  <a:srgbClr val="404040"/>
                </a:solidFill>
                <a:latin typeface="Arial"/>
                <a:cs typeface="Arial"/>
              </a:rPr>
              <a:t>t</a:t>
            </a:r>
            <a:r>
              <a:rPr sz="563" i="1" spc="-4" dirty="0">
                <a:solidFill>
                  <a:srgbClr val="404040"/>
                </a:solidFill>
                <a:latin typeface="Arial"/>
                <a:cs typeface="Arial"/>
              </a:rPr>
              <a:t>u</a:t>
            </a:r>
            <a:r>
              <a:rPr sz="563" i="1" dirty="0">
                <a:solidFill>
                  <a:srgbClr val="404040"/>
                </a:solidFill>
                <a:latin typeface="Arial"/>
                <a:cs typeface="Arial"/>
              </a:rPr>
              <a:t>ry</a:t>
            </a:r>
            <a:r>
              <a:rPr sz="563" i="1" spc="-26" dirty="0">
                <a:solidFill>
                  <a:srgbClr val="404040"/>
                </a:solidFill>
                <a:latin typeface="Arial"/>
                <a:cs typeface="Arial"/>
              </a:rPr>
              <a:t> </a:t>
            </a:r>
            <a:r>
              <a:rPr sz="563" i="1" spc="-8" dirty="0">
                <a:solidFill>
                  <a:srgbClr val="404040"/>
                </a:solidFill>
                <a:latin typeface="Arial"/>
                <a:cs typeface="Arial"/>
              </a:rPr>
              <a:t>C</a:t>
            </a:r>
            <a:r>
              <a:rPr sz="563" i="1" spc="-4" dirty="0">
                <a:solidFill>
                  <a:srgbClr val="404040"/>
                </a:solidFill>
                <a:latin typeface="Arial"/>
                <a:cs typeface="Arial"/>
              </a:rPr>
              <a:t>ha</a:t>
            </a:r>
            <a:r>
              <a:rPr sz="563" i="1" dirty="0">
                <a:solidFill>
                  <a:srgbClr val="404040"/>
                </a:solidFill>
                <a:latin typeface="Arial"/>
                <a:cs typeface="Arial"/>
              </a:rPr>
              <a:t>ll</a:t>
            </a:r>
            <a:r>
              <a:rPr sz="563" i="1" spc="-4" dirty="0">
                <a:solidFill>
                  <a:srgbClr val="404040"/>
                </a:solidFill>
                <a:latin typeface="Arial"/>
                <a:cs typeface="Arial"/>
              </a:rPr>
              <a:t>en</a:t>
            </a:r>
            <a:r>
              <a:rPr sz="563" i="1" spc="-11" dirty="0">
                <a:solidFill>
                  <a:srgbClr val="404040"/>
                </a:solidFill>
                <a:latin typeface="Arial"/>
                <a:cs typeface="Arial"/>
              </a:rPr>
              <a:t>g</a:t>
            </a:r>
            <a:r>
              <a:rPr sz="563" i="1" spc="-4" dirty="0">
                <a:solidFill>
                  <a:srgbClr val="404040"/>
                </a:solidFill>
                <a:latin typeface="Arial"/>
                <a:cs typeface="Arial"/>
              </a:rPr>
              <a:t>e</a:t>
            </a:r>
            <a:r>
              <a:rPr sz="563" i="1" spc="-8" dirty="0">
                <a:solidFill>
                  <a:srgbClr val="404040"/>
                </a:solidFill>
                <a:latin typeface="Arial"/>
                <a:cs typeface="Arial"/>
              </a:rPr>
              <a:t>s</a:t>
            </a:r>
            <a:r>
              <a:rPr sz="563" i="1" dirty="0">
                <a:solidFill>
                  <a:srgbClr val="404040"/>
                </a:solidFill>
                <a:latin typeface="Arial"/>
                <a:cs typeface="Arial"/>
              </a:rPr>
              <a:t>,</a:t>
            </a:r>
            <a:r>
              <a:rPr sz="563" i="1" spc="-26" dirty="0">
                <a:solidFill>
                  <a:srgbClr val="404040"/>
                </a:solidFill>
                <a:latin typeface="Arial"/>
                <a:cs typeface="Arial"/>
              </a:rPr>
              <a:t> </a:t>
            </a:r>
            <a:r>
              <a:rPr sz="563" i="1" spc="-8" dirty="0">
                <a:solidFill>
                  <a:srgbClr val="404040"/>
                </a:solidFill>
                <a:latin typeface="Arial"/>
                <a:cs typeface="Arial"/>
              </a:rPr>
              <a:t>R</a:t>
            </a:r>
            <a:r>
              <a:rPr sz="563" i="1" spc="-4" dirty="0">
                <a:solidFill>
                  <a:srgbClr val="404040"/>
                </a:solidFill>
                <a:latin typeface="Arial"/>
                <a:cs typeface="Arial"/>
              </a:rPr>
              <a:t>u</a:t>
            </a:r>
            <a:r>
              <a:rPr sz="563" i="1" spc="4" dirty="0">
                <a:solidFill>
                  <a:srgbClr val="404040"/>
                </a:solidFill>
                <a:latin typeface="Arial"/>
                <a:cs typeface="Arial"/>
              </a:rPr>
              <a:t>t</a:t>
            </a:r>
            <a:r>
              <a:rPr sz="563" i="1" spc="-4" dirty="0">
                <a:solidFill>
                  <a:srgbClr val="404040"/>
                </a:solidFill>
                <a:latin typeface="Arial"/>
                <a:cs typeface="Arial"/>
              </a:rPr>
              <a:t>ge</a:t>
            </a:r>
            <a:r>
              <a:rPr sz="563" i="1" dirty="0">
                <a:solidFill>
                  <a:srgbClr val="404040"/>
                </a:solidFill>
                <a:latin typeface="Arial"/>
                <a:cs typeface="Arial"/>
              </a:rPr>
              <a:t>rs</a:t>
            </a:r>
            <a:r>
              <a:rPr sz="563" i="1" spc="-19" dirty="0">
                <a:solidFill>
                  <a:srgbClr val="404040"/>
                </a:solidFill>
                <a:latin typeface="Arial"/>
                <a:cs typeface="Arial"/>
              </a:rPr>
              <a:t> </a:t>
            </a:r>
            <a:r>
              <a:rPr sz="563" i="1" spc="-8" dirty="0">
                <a:solidFill>
                  <a:srgbClr val="404040"/>
                </a:solidFill>
                <a:latin typeface="Arial"/>
                <a:cs typeface="Arial"/>
              </a:rPr>
              <a:t>U</a:t>
            </a:r>
            <a:r>
              <a:rPr sz="563" i="1" spc="-4" dirty="0">
                <a:solidFill>
                  <a:srgbClr val="404040"/>
                </a:solidFill>
                <a:latin typeface="Arial"/>
                <a:cs typeface="Arial"/>
              </a:rPr>
              <a:t>n</a:t>
            </a:r>
            <a:r>
              <a:rPr sz="563" i="1" dirty="0">
                <a:solidFill>
                  <a:srgbClr val="404040"/>
                </a:solidFill>
                <a:latin typeface="Arial"/>
                <a:cs typeface="Arial"/>
              </a:rPr>
              <a:t>iv</a:t>
            </a:r>
            <a:r>
              <a:rPr sz="563" i="1" spc="-19" dirty="0">
                <a:solidFill>
                  <a:srgbClr val="404040"/>
                </a:solidFill>
                <a:latin typeface="Arial"/>
                <a:cs typeface="Arial"/>
              </a:rPr>
              <a:t> </a:t>
            </a:r>
            <a:r>
              <a:rPr sz="563" i="1" dirty="0">
                <a:solidFill>
                  <a:srgbClr val="404040"/>
                </a:solidFill>
                <a:latin typeface="Arial"/>
                <a:cs typeface="Arial"/>
              </a:rPr>
              <a:t>Pr</a:t>
            </a:r>
            <a:r>
              <a:rPr sz="563" i="1" spc="-4" dirty="0">
                <a:solidFill>
                  <a:srgbClr val="404040"/>
                </a:solidFill>
                <a:latin typeface="Arial"/>
                <a:cs typeface="Arial"/>
              </a:rPr>
              <a:t>e</a:t>
            </a:r>
            <a:r>
              <a:rPr sz="563" i="1" spc="4" dirty="0">
                <a:solidFill>
                  <a:srgbClr val="404040"/>
                </a:solidFill>
                <a:latin typeface="Arial"/>
                <a:cs typeface="Arial"/>
              </a:rPr>
              <a:t>ss</a:t>
            </a:r>
            <a:r>
              <a:rPr sz="563" i="1" dirty="0">
                <a:solidFill>
                  <a:srgbClr val="404040"/>
                </a:solidFill>
                <a:latin typeface="Arial"/>
                <a:cs typeface="Arial"/>
              </a:rPr>
              <a:t>,</a:t>
            </a:r>
            <a:r>
              <a:rPr sz="563" i="1" spc="-19" dirty="0">
                <a:solidFill>
                  <a:srgbClr val="404040"/>
                </a:solidFill>
                <a:latin typeface="Arial"/>
                <a:cs typeface="Arial"/>
              </a:rPr>
              <a:t> </a:t>
            </a:r>
            <a:r>
              <a:rPr sz="563" i="1" spc="-4" dirty="0">
                <a:solidFill>
                  <a:srgbClr val="404040"/>
                </a:solidFill>
                <a:latin typeface="Arial"/>
                <a:cs typeface="Arial"/>
              </a:rPr>
              <a:t>2011</a:t>
            </a:r>
            <a:r>
              <a:rPr sz="563" i="1" dirty="0">
                <a:solidFill>
                  <a:srgbClr val="404040"/>
                </a:solidFill>
                <a:latin typeface="Arial"/>
                <a:cs typeface="Arial"/>
              </a:rPr>
              <a:t>;</a:t>
            </a:r>
            <a:r>
              <a:rPr sz="563" i="1" spc="-19" dirty="0">
                <a:solidFill>
                  <a:srgbClr val="404040"/>
                </a:solidFill>
                <a:latin typeface="Arial"/>
                <a:cs typeface="Arial"/>
              </a:rPr>
              <a:t> </a:t>
            </a:r>
            <a:r>
              <a:rPr sz="563" i="1" spc="-8" dirty="0">
                <a:solidFill>
                  <a:srgbClr val="404040"/>
                </a:solidFill>
                <a:latin typeface="Arial"/>
                <a:cs typeface="Arial"/>
              </a:rPr>
              <a:t>N</a:t>
            </a:r>
            <a:r>
              <a:rPr sz="563" i="1" spc="-4" dirty="0">
                <a:solidFill>
                  <a:srgbClr val="404040"/>
                </a:solidFill>
                <a:latin typeface="Arial"/>
                <a:cs typeface="Arial"/>
              </a:rPr>
              <a:t>a</a:t>
            </a:r>
            <a:r>
              <a:rPr sz="563" i="1" spc="4" dirty="0">
                <a:solidFill>
                  <a:srgbClr val="404040"/>
                </a:solidFill>
                <a:latin typeface="Arial"/>
                <a:cs typeface="Arial"/>
              </a:rPr>
              <a:t>t</a:t>
            </a:r>
            <a:r>
              <a:rPr sz="563" i="1" dirty="0">
                <a:solidFill>
                  <a:srgbClr val="404040"/>
                </a:solidFill>
                <a:latin typeface="Arial"/>
                <a:cs typeface="Arial"/>
              </a:rPr>
              <a:t>i</a:t>
            </a:r>
            <a:r>
              <a:rPr sz="563" i="1" spc="-4" dirty="0">
                <a:solidFill>
                  <a:srgbClr val="404040"/>
                </a:solidFill>
                <a:latin typeface="Arial"/>
                <a:cs typeface="Arial"/>
              </a:rPr>
              <a:t>ona</a:t>
            </a:r>
            <a:r>
              <a:rPr sz="563" i="1" dirty="0">
                <a:solidFill>
                  <a:srgbClr val="404040"/>
                </a:solidFill>
                <a:latin typeface="Arial"/>
                <a:cs typeface="Arial"/>
              </a:rPr>
              <a:t>l</a:t>
            </a:r>
            <a:r>
              <a:rPr sz="563" i="1" spc="-34" dirty="0">
                <a:solidFill>
                  <a:srgbClr val="404040"/>
                </a:solidFill>
                <a:latin typeface="Arial"/>
                <a:cs typeface="Arial"/>
              </a:rPr>
              <a:t> </a:t>
            </a:r>
            <a:r>
              <a:rPr sz="563" i="1" spc="4" dirty="0">
                <a:solidFill>
                  <a:srgbClr val="404040"/>
                </a:solidFill>
                <a:latin typeface="Arial"/>
                <a:cs typeface="Arial"/>
              </a:rPr>
              <a:t>I</a:t>
            </a:r>
            <a:r>
              <a:rPr sz="563" i="1" spc="-4" dirty="0">
                <a:solidFill>
                  <a:srgbClr val="404040"/>
                </a:solidFill>
                <a:latin typeface="Arial"/>
                <a:cs typeface="Arial"/>
              </a:rPr>
              <a:t>n</a:t>
            </a:r>
            <a:r>
              <a:rPr sz="563" i="1" spc="4" dirty="0">
                <a:solidFill>
                  <a:srgbClr val="404040"/>
                </a:solidFill>
                <a:latin typeface="Arial"/>
                <a:cs typeface="Arial"/>
              </a:rPr>
              <a:t>st</a:t>
            </a:r>
            <a:r>
              <a:rPr sz="563" i="1" dirty="0">
                <a:solidFill>
                  <a:srgbClr val="404040"/>
                </a:solidFill>
                <a:latin typeface="Arial"/>
                <a:cs typeface="Arial"/>
              </a:rPr>
              <a:t>i</a:t>
            </a:r>
            <a:r>
              <a:rPr sz="563" i="1" spc="4" dirty="0">
                <a:solidFill>
                  <a:srgbClr val="404040"/>
                </a:solidFill>
                <a:latin typeface="Arial"/>
                <a:cs typeface="Arial"/>
              </a:rPr>
              <a:t>t</a:t>
            </a:r>
            <a:r>
              <a:rPr sz="563" i="1" spc="-4" dirty="0">
                <a:solidFill>
                  <a:srgbClr val="404040"/>
                </a:solidFill>
                <a:latin typeface="Arial"/>
                <a:cs typeface="Arial"/>
              </a:rPr>
              <a:t>u</a:t>
            </a:r>
            <a:r>
              <a:rPr sz="563" i="1" spc="-8" dirty="0">
                <a:solidFill>
                  <a:srgbClr val="404040"/>
                </a:solidFill>
                <a:latin typeface="Arial"/>
                <a:cs typeface="Arial"/>
              </a:rPr>
              <a:t>t</a:t>
            </a:r>
            <a:r>
              <a:rPr sz="563" i="1" spc="-4" dirty="0">
                <a:solidFill>
                  <a:srgbClr val="404040"/>
                </a:solidFill>
                <a:latin typeface="Arial"/>
                <a:cs typeface="Arial"/>
              </a:rPr>
              <a:t>e</a:t>
            </a:r>
            <a:r>
              <a:rPr sz="563" i="1" dirty="0">
                <a:solidFill>
                  <a:srgbClr val="404040"/>
                </a:solidFill>
                <a:latin typeface="Arial"/>
                <a:cs typeface="Arial"/>
              </a:rPr>
              <a:t>s</a:t>
            </a:r>
            <a:r>
              <a:rPr sz="563" i="1" spc="-26" dirty="0">
                <a:solidFill>
                  <a:srgbClr val="404040"/>
                </a:solidFill>
                <a:latin typeface="Arial"/>
                <a:cs typeface="Arial"/>
              </a:rPr>
              <a:t> </a:t>
            </a:r>
            <a:r>
              <a:rPr sz="563" i="1" spc="-4" dirty="0">
                <a:solidFill>
                  <a:srgbClr val="404040"/>
                </a:solidFill>
                <a:latin typeface="Arial"/>
                <a:cs typeface="Arial"/>
              </a:rPr>
              <a:t>o</a:t>
            </a:r>
            <a:r>
              <a:rPr sz="563" i="1" dirty="0">
                <a:solidFill>
                  <a:srgbClr val="404040"/>
                </a:solidFill>
                <a:latin typeface="Arial"/>
                <a:cs typeface="Arial"/>
              </a:rPr>
              <a:t>f</a:t>
            </a:r>
            <a:r>
              <a:rPr sz="563" i="1" spc="-11" dirty="0">
                <a:solidFill>
                  <a:srgbClr val="404040"/>
                </a:solidFill>
                <a:latin typeface="Arial"/>
                <a:cs typeface="Arial"/>
              </a:rPr>
              <a:t> </a:t>
            </a:r>
            <a:r>
              <a:rPr sz="563" i="1" spc="-8" dirty="0">
                <a:solidFill>
                  <a:srgbClr val="404040"/>
                </a:solidFill>
                <a:latin typeface="Arial"/>
                <a:cs typeface="Arial"/>
              </a:rPr>
              <a:t>H</a:t>
            </a:r>
            <a:r>
              <a:rPr sz="563" i="1" spc="-4" dirty="0">
                <a:solidFill>
                  <a:srgbClr val="404040"/>
                </a:solidFill>
                <a:latin typeface="Arial"/>
                <a:cs typeface="Arial"/>
              </a:rPr>
              <a:t>ea</a:t>
            </a:r>
            <a:r>
              <a:rPr sz="563" i="1" dirty="0">
                <a:solidFill>
                  <a:srgbClr val="404040"/>
                </a:solidFill>
                <a:latin typeface="Arial"/>
                <a:cs typeface="Arial"/>
              </a:rPr>
              <a:t>l</a:t>
            </a:r>
            <a:r>
              <a:rPr sz="563" i="1" spc="4" dirty="0">
                <a:solidFill>
                  <a:srgbClr val="404040"/>
                </a:solidFill>
                <a:latin typeface="Arial"/>
                <a:cs typeface="Arial"/>
              </a:rPr>
              <a:t>t</a:t>
            </a:r>
            <a:r>
              <a:rPr sz="563" i="1" spc="-4" dirty="0">
                <a:solidFill>
                  <a:srgbClr val="404040"/>
                </a:solidFill>
                <a:latin typeface="Arial"/>
                <a:cs typeface="Arial"/>
              </a:rPr>
              <a:t>h</a:t>
            </a:r>
            <a:r>
              <a:rPr sz="563" i="1" spc="4" dirty="0">
                <a:solidFill>
                  <a:srgbClr val="404040"/>
                </a:solidFill>
                <a:latin typeface="Arial"/>
                <a:cs typeface="Arial"/>
              </a:rPr>
              <a:t>/</a:t>
            </a:r>
            <a:r>
              <a:rPr sz="563" i="1" spc="-8" dirty="0">
                <a:solidFill>
                  <a:srgbClr val="404040"/>
                </a:solidFill>
                <a:latin typeface="Arial"/>
                <a:cs typeface="Arial"/>
              </a:rPr>
              <a:t>N</a:t>
            </a:r>
            <a:r>
              <a:rPr sz="563" i="1" spc="4" dirty="0">
                <a:solidFill>
                  <a:srgbClr val="404040"/>
                </a:solidFill>
                <a:latin typeface="Arial"/>
                <a:cs typeface="Arial"/>
              </a:rPr>
              <a:t>I</a:t>
            </a:r>
            <a:r>
              <a:rPr sz="563" i="1" spc="-8" dirty="0">
                <a:solidFill>
                  <a:srgbClr val="404040"/>
                </a:solidFill>
                <a:latin typeface="Arial"/>
                <a:cs typeface="Arial"/>
              </a:rPr>
              <a:t>D</a:t>
            </a:r>
            <a:r>
              <a:rPr sz="563" i="1" spc="-15" dirty="0">
                <a:solidFill>
                  <a:srgbClr val="404040"/>
                </a:solidFill>
                <a:latin typeface="Arial"/>
                <a:cs typeface="Arial"/>
              </a:rPr>
              <a:t>C</a:t>
            </a:r>
            <a:r>
              <a:rPr sz="563" i="1" spc="-8" dirty="0">
                <a:solidFill>
                  <a:srgbClr val="404040"/>
                </a:solidFill>
                <a:latin typeface="Arial"/>
                <a:cs typeface="Arial"/>
              </a:rPr>
              <a:t>R</a:t>
            </a:r>
            <a:r>
              <a:rPr sz="563" i="1" dirty="0">
                <a:solidFill>
                  <a:srgbClr val="404040"/>
                </a:solidFill>
                <a:latin typeface="Arial"/>
                <a:cs typeface="Arial"/>
              </a:rPr>
              <a:t>,</a:t>
            </a:r>
            <a:r>
              <a:rPr sz="563" i="1" spc="-19" dirty="0">
                <a:solidFill>
                  <a:srgbClr val="404040"/>
                </a:solidFill>
                <a:latin typeface="Arial"/>
                <a:cs typeface="Arial"/>
              </a:rPr>
              <a:t> </a:t>
            </a:r>
            <a:r>
              <a:rPr sz="563" i="1" dirty="0">
                <a:solidFill>
                  <a:srgbClr val="404040"/>
                </a:solidFill>
                <a:latin typeface="Arial"/>
                <a:cs typeface="Arial"/>
              </a:rPr>
              <a:t>“</a:t>
            </a:r>
            <a:r>
              <a:rPr sz="563" i="1" spc="-8" dirty="0">
                <a:solidFill>
                  <a:srgbClr val="404040"/>
                </a:solidFill>
                <a:latin typeface="Arial"/>
                <a:cs typeface="Arial"/>
              </a:rPr>
              <a:t>T</a:t>
            </a:r>
            <a:r>
              <a:rPr sz="563" i="1" spc="-4" dirty="0">
                <a:solidFill>
                  <a:srgbClr val="404040"/>
                </a:solidFill>
                <a:latin typeface="Arial"/>
                <a:cs typeface="Arial"/>
              </a:rPr>
              <a:t>h</a:t>
            </a:r>
            <a:r>
              <a:rPr sz="563" i="1" dirty="0">
                <a:solidFill>
                  <a:srgbClr val="404040"/>
                </a:solidFill>
                <a:latin typeface="Arial"/>
                <a:cs typeface="Arial"/>
              </a:rPr>
              <a:t>e</a:t>
            </a:r>
            <a:r>
              <a:rPr sz="563" i="1" spc="-15" dirty="0">
                <a:solidFill>
                  <a:srgbClr val="404040"/>
                </a:solidFill>
                <a:latin typeface="Arial"/>
                <a:cs typeface="Arial"/>
              </a:rPr>
              <a:t> </a:t>
            </a:r>
            <a:r>
              <a:rPr sz="563" i="1" spc="-4" dirty="0">
                <a:solidFill>
                  <a:srgbClr val="404040"/>
                </a:solidFill>
                <a:latin typeface="Arial"/>
                <a:cs typeface="Arial"/>
              </a:rPr>
              <a:t>S</a:t>
            </a:r>
            <a:r>
              <a:rPr sz="563" i="1" spc="4" dirty="0">
                <a:solidFill>
                  <a:srgbClr val="404040"/>
                </a:solidFill>
                <a:latin typeface="Arial"/>
                <a:cs typeface="Arial"/>
              </a:rPr>
              <a:t>t</a:t>
            </a:r>
            <a:r>
              <a:rPr sz="563" i="1" spc="-4" dirty="0">
                <a:solidFill>
                  <a:srgbClr val="404040"/>
                </a:solidFill>
                <a:latin typeface="Arial"/>
                <a:cs typeface="Arial"/>
              </a:rPr>
              <a:t>o</a:t>
            </a:r>
            <a:r>
              <a:rPr sz="563" i="1" dirty="0">
                <a:solidFill>
                  <a:srgbClr val="404040"/>
                </a:solidFill>
                <a:latin typeface="Arial"/>
                <a:cs typeface="Arial"/>
              </a:rPr>
              <a:t>ry</a:t>
            </a:r>
            <a:r>
              <a:rPr sz="563" i="1" spc="-11" dirty="0">
                <a:solidFill>
                  <a:srgbClr val="404040"/>
                </a:solidFill>
                <a:latin typeface="Arial"/>
                <a:cs typeface="Arial"/>
              </a:rPr>
              <a:t> </a:t>
            </a:r>
            <a:r>
              <a:rPr sz="563" i="1" spc="-4" dirty="0">
                <a:solidFill>
                  <a:srgbClr val="404040"/>
                </a:solidFill>
                <a:latin typeface="Arial"/>
                <a:cs typeface="Arial"/>
              </a:rPr>
              <a:t>o</a:t>
            </a:r>
            <a:r>
              <a:rPr sz="563" i="1" dirty="0">
                <a:solidFill>
                  <a:srgbClr val="404040"/>
                </a:solidFill>
                <a:latin typeface="Arial"/>
                <a:cs typeface="Arial"/>
              </a:rPr>
              <a:t>f </a:t>
            </a:r>
            <a:r>
              <a:rPr sz="563" i="1" spc="-8" dirty="0">
                <a:solidFill>
                  <a:srgbClr val="404040"/>
                </a:solidFill>
                <a:latin typeface="Arial"/>
                <a:cs typeface="Arial"/>
              </a:rPr>
              <a:t>F</a:t>
            </a:r>
            <a:r>
              <a:rPr sz="563" i="1" dirty="0">
                <a:solidFill>
                  <a:srgbClr val="404040"/>
                </a:solidFill>
                <a:latin typeface="Arial"/>
                <a:cs typeface="Arial"/>
              </a:rPr>
              <a:t>l</a:t>
            </a:r>
            <a:r>
              <a:rPr sz="563" i="1" spc="-4" dirty="0">
                <a:solidFill>
                  <a:srgbClr val="404040"/>
                </a:solidFill>
                <a:latin typeface="Arial"/>
                <a:cs typeface="Arial"/>
              </a:rPr>
              <a:t>uo</a:t>
            </a:r>
            <a:r>
              <a:rPr sz="563" i="1" dirty="0">
                <a:solidFill>
                  <a:srgbClr val="404040"/>
                </a:solidFill>
                <a:latin typeface="Arial"/>
                <a:cs typeface="Arial"/>
              </a:rPr>
              <a:t>ri</a:t>
            </a:r>
            <a:r>
              <a:rPr sz="563" i="1" spc="-4" dirty="0">
                <a:solidFill>
                  <a:srgbClr val="404040"/>
                </a:solidFill>
                <a:latin typeface="Arial"/>
                <a:cs typeface="Arial"/>
              </a:rPr>
              <a:t>da</a:t>
            </a:r>
            <a:r>
              <a:rPr sz="563" i="1" spc="-8" dirty="0">
                <a:solidFill>
                  <a:srgbClr val="404040"/>
                </a:solidFill>
                <a:latin typeface="Arial"/>
                <a:cs typeface="Arial"/>
              </a:rPr>
              <a:t>t</a:t>
            </a:r>
            <a:r>
              <a:rPr sz="563" i="1" dirty="0">
                <a:solidFill>
                  <a:srgbClr val="404040"/>
                </a:solidFill>
                <a:latin typeface="Arial"/>
                <a:cs typeface="Arial"/>
              </a:rPr>
              <a:t>i</a:t>
            </a:r>
            <a:r>
              <a:rPr sz="563" i="1" spc="-11" dirty="0">
                <a:solidFill>
                  <a:srgbClr val="404040"/>
                </a:solidFill>
                <a:latin typeface="Arial"/>
                <a:cs typeface="Arial"/>
              </a:rPr>
              <a:t>o</a:t>
            </a:r>
            <a:r>
              <a:rPr sz="563" i="1" spc="-4" dirty="0">
                <a:solidFill>
                  <a:srgbClr val="404040"/>
                </a:solidFill>
                <a:latin typeface="Arial"/>
                <a:cs typeface="Arial"/>
              </a:rPr>
              <a:t>n</a:t>
            </a:r>
            <a:r>
              <a:rPr sz="563" i="1" spc="-8" dirty="0">
                <a:solidFill>
                  <a:srgbClr val="404040"/>
                </a:solidFill>
                <a:latin typeface="Arial"/>
                <a:cs typeface="Arial"/>
              </a:rPr>
              <a:t>,</a:t>
            </a:r>
            <a:r>
              <a:rPr sz="563" i="1" dirty="0">
                <a:solidFill>
                  <a:srgbClr val="404040"/>
                </a:solidFill>
                <a:latin typeface="Arial"/>
                <a:cs typeface="Arial"/>
              </a:rPr>
              <a:t>”</a:t>
            </a:r>
            <a:r>
              <a:rPr sz="563" i="1" spc="-23" dirty="0">
                <a:solidFill>
                  <a:srgbClr val="404040"/>
                </a:solidFill>
                <a:latin typeface="Arial"/>
                <a:cs typeface="Arial"/>
              </a:rPr>
              <a:t> </a:t>
            </a:r>
            <a:r>
              <a:rPr sz="563" i="1" dirty="0">
                <a:solidFill>
                  <a:srgbClr val="404040"/>
                </a:solidFill>
                <a:latin typeface="Arial"/>
                <a:cs typeface="Arial"/>
              </a:rPr>
              <a:t>r</a:t>
            </a:r>
            <a:r>
              <a:rPr sz="563" i="1" spc="-4" dirty="0">
                <a:solidFill>
                  <a:srgbClr val="404040"/>
                </a:solidFill>
                <a:latin typeface="Arial"/>
                <a:cs typeface="Arial"/>
              </a:rPr>
              <a:t>e</a:t>
            </a:r>
            <a:r>
              <a:rPr sz="563" i="1" spc="4" dirty="0">
                <a:solidFill>
                  <a:srgbClr val="404040"/>
                </a:solidFill>
                <a:latin typeface="Arial"/>
                <a:cs typeface="Arial"/>
              </a:rPr>
              <a:t>v</a:t>
            </a:r>
            <a:r>
              <a:rPr sz="563" i="1" dirty="0">
                <a:solidFill>
                  <a:srgbClr val="404040"/>
                </a:solidFill>
                <a:latin typeface="Arial"/>
                <a:cs typeface="Arial"/>
              </a:rPr>
              <a:t>i</a:t>
            </a:r>
            <a:r>
              <a:rPr sz="563" i="1" spc="-4" dirty="0">
                <a:solidFill>
                  <a:srgbClr val="404040"/>
                </a:solidFill>
                <a:latin typeface="Arial"/>
                <a:cs typeface="Arial"/>
              </a:rPr>
              <a:t>e</a:t>
            </a:r>
            <a:r>
              <a:rPr sz="563" i="1" spc="-8" dirty="0">
                <a:solidFill>
                  <a:srgbClr val="404040"/>
                </a:solidFill>
                <a:latin typeface="Arial"/>
                <a:cs typeface="Arial"/>
              </a:rPr>
              <a:t>w</a:t>
            </a:r>
            <a:r>
              <a:rPr sz="563" i="1" spc="-11" dirty="0">
                <a:solidFill>
                  <a:srgbClr val="404040"/>
                </a:solidFill>
                <a:latin typeface="Arial"/>
                <a:cs typeface="Arial"/>
              </a:rPr>
              <a:t>e</a:t>
            </a:r>
            <a:r>
              <a:rPr sz="563" i="1" dirty="0">
                <a:solidFill>
                  <a:srgbClr val="404040"/>
                </a:solidFill>
                <a:latin typeface="Arial"/>
                <a:cs typeface="Arial"/>
              </a:rPr>
              <a:t>d</a:t>
            </a:r>
            <a:r>
              <a:rPr sz="563" i="1" spc="-23" dirty="0">
                <a:solidFill>
                  <a:srgbClr val="404040"/>
                </a:solidFill>
                <a:latin typeface="Arial"/>
                <a:cs typeface="Arial"/>
              </a:rPr>
              <a:t> </a:t>
            </a:r>
            <a:r>
              <a:rPr sz="563" i="1" dirty="0">
                <a:solidFill>
                  <a:srgbClr val="404040"/>
                </a:solidFill>
                <a:latin typeface="Arial"/>
                <a:cs typeface="Arial"/>
              </a:rPr>
              <a:t>in</a:t>
            </a:r>
            <a:r>
              <a:rPr sz="563" i="1" spc="-15" dirty="0">
                <a:solidFill>
                  <a:srgbClr val="404040"/>
                </a:solidFill>
                <a:latin typeface="Arial"/>
                <a:cs typeface="Arial"/>
              </a:rPr>
              <a:t> </a:t>
            </a:r>
            <a:r>
              <a:rPr sz="563" i="1" spc="4" dirty="0">
                <a:solidFill>
                  <a:srgbClr val="404040"/>
                </a:solidFill>
                <a:latin typeface="Arial"/>
                <a:cs typeface="Arial"/>
              </a:rPr>
              <a:t>J</a:t>
            </a:r>
            <a:r>
              <a:rPr sz="563" i="1" spc="-4" dirty="0">
                <a:solidFill>
                  <a:srgbClr val="404040"/>
                </a:solidFill>
                <a:latin typeface="Arial"/>
                <a:cs typeface="Arial"/>
              </a:rPr>
              <a:t>u</a:t>
            </a:r>
            <a:r>
              <a:rPr sz="563" i="1" dirty="0">
                <a:solidFill>
                  <a:srgbClr val="404040"/>
                </a:solidFill>
                <a:latin typeface="Arial"/>
                <a:cs typeface="Arial"/>
              </a:rPr>
              <a:t>ly</a:t>
            </a:r>
            <a:r>
              <a:rPr sz="563" i="1" spc="-19" dirty="0">
                <a:solidFill>
                  <a:srgbClr val="404040"/>
                </a:solidFill>
                <a:latin typeface="Arial"/>
                <a:cs typeface="Arial"/>
              </a:rPr>
              <a:t> </a:t>
            </a:r>
            <a:r>
              <a:rPr sz="563" i="1" spc="-4" dirty="0">
                <a:solidFill>
                  <a:srgbClr val="404040"/>
                </a:solidFill>
                <a:latin typeface="Arial"/>
                <a:cs typeface="Arial"/>
              </a:rPr>
              <a:t>2018</a:t>
            </a:r>
            <a:r>
              <a:rPr sz="563" i="1" dirty="0">
                <a:solidFill>
                  <a:srgbClr val="404040"/>
                </a:solidFill>
                <a:latin typeface="Arial"/>
                <a:cs typeface="Arial"/>
              </a:rPr>
              <a:t>;</a:t>
            </a:r>
            <a:r>
              <a:rPr sz="563" i="1" spc="-19" dirty="0">
                <a:solidFill>
                  <a:srgbClr val="404040"/>
                </a:solidFill>
                <a:latin typeface="Arial"/>
                <a:cs typeface="Arial"/>
              </a:rPr>
              <a:t> </a:t>
            </a:r>
            <a:r>
              <a:rPr sz="563" i="1" dirty="0">
                <a:solidFill>
                  <a:srgbClr val="404040"/>
                </a:solidFill>
                <a:latin typeface="Arial"/>
                <a:cs typeface="Arial"/>
              </a:rPr>
              <a:t>S</a:t>
            </a:r>
            <a:r>
              <a:rPr sz="563" i="1" spc="-4" dirty="0">
                <a:solidFill>
                  <a:srgbClr val="404040"/>
                </a:solidFill>
                <a:latin typeface="Arial"/>
                <a:cs typeface="Arial"/>
              </a:rPr>
              <a:t>ande</a:t>
            </a:r>
            <a:r>
              <a:rPr sz="563" i="1" dirty="0">
                <a:solidFill>
                  <a:srgbClr val="404040"/>
                </a:solidFill>
                <a:latin typeface="Arial"/>
                <a:cs typeface="Arial"/>
              </a:rPr>
              <a:t>r</a:t>
            </a:r>
            <a:r>
              <a:rPr sz="563" i="1" spc="-23" dirty="0">
                <a:solidFill>
                  <a:srgbClr val="404040"/>
                </a:solidFill>
                <a:latin typeface="Arial"/>
                <a:cs typeface="Arial"/>
              </a:rPr>
              <a:t> </a:t>
            </a:r>
            <a:r>
              <a:rPr sz="563" i="1" spc="-4" dirty="0">
                <a:solidFill>
                  <a:srgbClr val="404040"/>
                </a:solidFill>
                <a:latin typeface="Arial"/>
                <a:cs typeface="Arial"/>
              </a:rPr>
              <a:t>K</a:t>
            </a:r>
            <a:r>
              <a:rPr sz="563" i="1" dirty="0">
                <a:solidFill>
                  <a:srgbClr val="404040"/>
                </a:solidFill>
                <a:latin typeface="Arial"/>
                <a:cs typeface="Arial"/>
              </a:rPr>
              <a:t>, “</a:t>
            </a:r>
            <a:r>
              <a:rPr sz="563" i="1" spc="-8" dirty="0">
                <a:solidFill>
                  <a:srgbClr val="404040"/>
                </a:solidFill>
                <a:latin typeface="Arial"/>
                <a:cs typeface="Arial"/>
              </a:rPr>
              <a:t>T</a:t>
            </a:r>
            <a:r>
              <a:rPr sz="563" i="1" spc="-4" dirty="0">
                <a:solidFill>
                  <a:srgbClr val="404040"/>
                </a:solidFill>
                <a:latin typeface="Arial"/>
                <a:cs typeface="Arial"/>
              </a:rPr>
              <a:t>h</a:t>
            </a:r>
            <a:r>
              <a:rPr sz="563" i="1" dirty="0">
                <a:solidFill>
                  <a:srgbClr val="404040"/>
                </a:solidFill>
                <a:latin typeface="Arial"/>
                <a:cs typeface="Arial"/>
              </a:rPr>
              <a:t>e</a:t>
            </a:r>
            <a:r>
              <a:rPr sz="563" i="1" spc="-4" dirty="0">
                <a:solidFill>
                  <a:srgbClr val="404040"/>
                </a:solidFill>
                <a:latin typeface="Arial"/>
                <a:cs typeface="Arial"/>
              </a:rPr>
              <a:t> </a:t>
            </a:r>
            <a:r>
              <a:rPr sz="563" i="1" spc="4" dirty="0">
                <a:solidFill>
                  <a:srgbClr val="404040"/>
                </a:solidFill>
                <a:latin typeface="Arial"/>
                <a:cs typeface="Arial"/>
              </a:rPr>
              <a:t>I</a:t>
            </a:r>
            <a:r>
              <a:rPr sz="563" i="1" spc="-4" dirty="0">
                <a:solidFill>
                  <a:srgbClr val="404040"/>
                </a:solidFill>
                <a:latin typeface="Arial"/>
                <a:cs typeface="Arial"/>
              </a:rPr>
              <a:t>n</a:t>
            </a:r>
            <a:r>
              <a:rPr sz="563" i="1" spc="4" dirty="0">
                <a:solidFill>
                  <a:srgbClr val="404040"/>
                </a:solidFill>
                <a:latin typeface="Arial"/>
                <a:cs typeface="Arial"/>
              </a:rPr>
              <a:t>v</a:t>
            </a:r>
            <a:r>
              <a:rPr sz="563" i="1" spc="-4" dirty="0">
                <a:solidFill>
                  <a:srgbClr val="404040"/>
                </a:solidFill>
                <a:latin typeface="Arial"/>
                <a:cs typeface="Arial"/>
              </a:rPr>
              <a:t>en</a:t>
            </a:r>
            <a:r>
              <a:rPr sz="563" i="1" spc="4" dirty="0">
                <a:solidFill>
                  <a:srgbClr val="404040"/>
                </a:solidFill>
                <a:latin typeface="Arial"/>
                <a:cs typeface="Arial"/>
              </a:rPr>
              <a:t>t</a:t>
            </a:r>
            <a:r>
              <a:rPr sz="563" i="1" spc="-11" dirty="0">
                <a:solidFill>
                  <a:srgbClr val="404040"/>
                </a:solidFill>
                <a:latin typeface="Arial"/>
                <a:cs typeface="Arial"/>
              </a:rPr>
              <a:t>i</a:t>
            </a:r>
            <a:r>
              <a:rPr sz="563" i="1" spc="-4" dirty="0">
                <a:solidFill>
                  <a:srgbClr val="404040"/>
                </a:solidFill>
                <a:latin typeface="Arial"/>
                <a:cs typeface="Arial"/>
              </a:rPr>
              <a:t>o</a:t>
            </a:r>
            <a:r>
              <a:rPr sz="563" i="1" dirty="0">
                <a:solidFill>
                  <a:srgbClr val="404040"/>
                </a:solidFill>
                <a:latin typeface="Arial"/>
                <a:cs typeface="Arial"/>
              </a:rPr>
              <a:t>n</a:t>
            </a:r>
            <a:r>
              <a:rPr sz="563" i="1" spc="-34" dirty="0">
                <a:solidFill>
                  <a:srgbClr val="404040"/>
                </a:solidFill>
                <a:latin typeface="Arial"/>
                <a:cs typeface="Arial"/>
              </a:rPr>
              <a:t> </a:t>
            </a:r>
            <a:r>
              <a:rPr sz="563" i="1" spc="-4" dirty="0">
                <a:solidFill>
                  <a:srgbClr val="404040"/>
                </a:solidFill>
                <a:latin typeface="Arial"/>
                <a:cs typeface="Arial"/>
              </a:rPr>
              <a:t>o</a:t>
            </a:r>
            <a:r>
              <a:rPr sz="563" i="1" dirty="0">
                <a:solidFill>
                  <a:srgbClr val="404040"/>
                </a:solidFill>
                <a:latin typeface="Arial"/>
                <a:cs typeface="Arial"/>
              </a:rPr>
              <a:t>f</a:t>
            </a:r>
            <a:r>
              <a:rPr sz="563" i="1" spc="-11" dirty="0">
                <a:solidFill>
                  <a:srgbClr val="404040"/>
                </a:solidFill>
                <a:latin typeface="Arial"/>
                <a:cs typeface="Arial"/>
              </a:rPr>
              <a:t> </a:t>
            </a:r>
            <a:r>
              <a:rPr sz="563" i="1" spc="-8" dirty="0">
                <a:solidFill>
                  <a:srgbClr val="404040"/>
                </a:solidFill>
                <a:latin typeface="Arial"/>
                <a:cs typeface="Arial"/>
              </a:rPr>
              <a:t>F</a:t>
            </a:r>
            <a:r>
              <a:rPr sz="563" i="1" dirty="0">
                <a:solidFill>
                  <a:srgbClr val="404040"/>
                </a:solidFill>
                <a:latin typeface="Arial"/>
                <a:cs typeface="Arial"/>
              </a:rPr>
              <a:t>l</a:t>
            </a:r>
            <a:r>
              <a:rPr sz="563" i="1" spc="-4" dirty="0">
                <a:solidFill>
                  <a:srgbClr val="404040"/>
                </a:solidFill>
                <a:latin typeface="Arial"/>
                <a:cs typeface="Arial"/>
              </a:rPr>
              <a:t>uo</a:t>
            </a:r>
            <a:r>
              <a:rPr sz="563" i="1" dirty="0">
                <a:solidFill>
                  <a:srgbClr val="404040"/>
                </a:solidFill>
                <a:latin typeface="Arial"/>
                <a:cs typeface="Arial"/>
              </a:rPr>
              <a:t>ri</a:t>
            </a:r>
            <a:r>
              <a:rPr sz="563" i="1" spc="-4" dirty="0">
                <a:solidFill>
                  <a:srgbClr val="404040"/>
                </a:solidFill>
                <a:latin typeface="Arial"/>
                <a:cs typeface="Arial"/>
              </a:rPr>
              <a:t>d</a:t>
            </a:r>
            <a:r>
              <a:rPr sz="563" i="1" dirty="0">
                <a:solidFill>
                  <a:srgbClr val="404040"/>
                </a:solidFill>
                <a:latin typeface="Arial"/>
                <a:cs typeface="Arial"/>
              </a:rPr>
              <a:t>e</a:t>
            </a:r>
            <a:r>
              <a:rPr sz="563" i="1" spc="-23" dirty="0">
                <a:solidFill>
                  <a:srgbClr val="404040"/>
                </a:solidFill>
                <a:latin typeface="Arial"/>
                <a:cs typeface="Arial"/>
              </a:rPr>
              <a:t> </a:t>
            </a:r>
            <a:r>
              <a:rPr sz="563" i="1" spc="-8" dirty="0">
                <a:solidFill>
                  <a:srgbClr val="404040"/>
                </a:solidFill>
                <a:latin typeface="Arial"/>
                <a:cs typeface="Arial"/>
              </a:rPr>
              <a:t>T</a:t>
            </a:r>
            <a:r>
              <a:rPr sz="563" i="1" spc="-4" dirty="0">
                <a:solidFill>
                  <a:srgbClr val="404040"/>
                </a:solidFill>
                <a:latin typeface="Arial"/>
                <a:cs typeface="Arial"/>
              </a:rPr>
              <a:t>oo</a:t>
            </a:r>
            <a:r>
              <a:rPr sz="563" i="1" spc="4" dirty="0">
                <a:solidFill>
                  <a:srgbClr val="404040"/>
                </a:solidFill>
                <a:latin typeface="Arial"/>
                <a:cs typeface="Arial"/>
              </a:rPr>
              <a:t>t</a:t>
            </a:r>
            <a:r>
              <a:rPr sz="563" i="1" spc="-4" dirty="0">
                <a:solidFill>
                  <a:srgbClr val="404040"/>
                </a:solidFill>
                <a:latin typeface="Arial"/>
                <a:cs typeface="Arial"/>
              </a:rPr>
              <a:t>hpa</a:t>
            </a:r>
            <a:r>
              <a:rPr sz="563" i="1" spc="-8" dirty="0">
                <a:solidFill>
                  <a:srgbClr val="404040"/>
                </a:solidFill>
                <a:latin typeface="Arial"/>
                <a:cs typeface="Arial"/>
              </a:rPr>
              <a:t>s</a:t>
            </a:r>
            <a:r>
              <a:rPr sz="563" i="1" spc="4" dirty="0">
                <a:solidFill>
                  <a:srgbClr val="404040"/>
                </a:solidFill>
                <a:latin typeface="Arial"/>
                <a:cs typeface="Arial"/>
              </a:rPr>
              <a:t>t</a:t>
            </a:r>
            <a:r>
              <a:rPr sz="563" i="1" spc="-4" dirty="0">
                <a:solidFill>
                  <a:srgbClr val="404040"/>
                </a:solidFill>
                <a:latin typeface="Arial"/>
                <a:cs typeface="Arial"/>
              </a:rPr>
              <a:t>e</a:t>
            </a:r>
            <a:r>
              <a:rPr sz="563" i="1" spc="-8" dirty="0">
                <a:solidFill>
                  <a:srgbClr val="404040"/>
                </a:solidFill>
                <a:latin typeface="Arial"/>
                <a:cs typeface="Arial"/>
              </a:rPr>
              <a:t>,</a:t>
            </a:r>
            <a:r>
              <a:rPr sz="563" i="1" dirty="0">
                <a:solidFill>
                  <a:srgbClr val="404040"/>
                </a:solidFill>
                <a:latin typeface="Arial"/>
                <a:cs typeface="Arial"/>
              </a:rPr>
              <a:t>”</a:t>
            </a:r>
            <a:r>
              <a:rPr sz="563" i="1" spc="-23" dirty="0">
                <a:solidFill>
                  <a:srgbClr val="404040"/>
                </a:solidFill>
                <a:latin typeface="Arial"/>
                <a:cs typeface="Arial"/>
              </a:rPr>
              <a:t> </a:t>
            </a:r>
            <a:r>
              <a:rPr sz="563" i="1" spc="4" dirty="0">
                <a:solidFill>
                  <a:srgbClr val="404040"/>
                </a:solidFill>
                <a:latin typeface="Arial"/>
                <a:cs typeface="Arial"/>
              </a:rPr>
              <a:t>I</a:t>
            </a:r>
            <a:r>
              <a:rPr sz="563" i="1" spc="-4" dirty="0">
                <a:solidFill>
                  <a:srgbClr val="404040"/>
                </a:solidFill>
                <a:latin typeface="Arial"/>
                <a:cs typeface="Arial"/>
              </a:rPr>
              <a:t>nd</a:t>
            </a:r>
            <a:r>
              <a:rPr sz="563" i="1" dirty="0">
                <a:solidFill>
                  <a:srgbClr val="404040"/>
                </a:solidFill>
                <a:latin typeface="Arial"/>
                <a:cs typeface="Arial"/>
              </a:rPr>
              <a:t>i</a:t>
            </a:r>
            <a:r>
              <a:rPr sz="563" i="1" spc="-4" dirty="0">
                <a:solidFill>
                  <a:srgbClr val="404040"/>
                </a:solidFill>
                <a:latin typeface="Arial"/>
                <a:cs typeface="Arial"/>
              </a:rPr>
              <a:t>an</a:t>
            </a:r>
            <a:r>
              <a:rPr sz="563" i="1" dirty="0">
                <a:solidFill>
                  <a:srgbClr val="404040"/>
                </a:solidFill>
                <a:latin typeface="Arial"/>
                <a:cs typeface="Arial"/>
              </a:rPr>
              <a:t>a</a:t>
            </a:r>
            <a:r>
              <a:rPr sz="563" i="1" spc="-34" dirty="0">
                <a:solidFill>
                  <a:srgbClr val="404040"/>
                </a:solidFill>
                <a:latin typeface="Arial"/>
                <a:cs typeface="Arial"/>
              </a:rPr>
              <a:t> </a:t>
            </a:r>
            <a:r>
              <a:rPr sz="563" i="1" spc="-4" dirty="0">
                <a:solidFill>
                  <a:srgbClr val="404040"/>
                </a:solidFill>
                <a:latin typeface="Arial"/>
                <a:cs typeface="Arial"/>
              </a:rPr>
              <a:t>Pub</a:t>
            </a:r>
            <a:r>
              <a:rPr sz="563" i="1" dirty="0">
                <a:solidFill>
                  <a:srgbClr val="404040"/>
                </a:solidFill>
                <a:latin typeface="Arial"/>
                <a:cs typeface="Arial"/>
              </a:rPr>
              <a:t>lic</a:t>
            </a:r>
            <a:r>
              <a:rPr sz="563" i="1" spc="-26" dirty="0">
                <a:solidFill>
                  <a:srgbClr val="404040"/>
                </a:solidFill>
                <a:latin typeface="Arial"/>
                <a:cs typeface="Arial"/>
              </a:rPr>
              <a:t> </a:t>
            </a:r>
            <a:r>
              <a:rPr sz="563" i="1" spc="4" dirty="0">
                <a:solidFill>
                  <a:srgbClr val="404040"/>
                </a:solidFill>
                <a:latin typeface="Arial"/>
                <a:cs typeface="Arial"/>
              </a:rPr>
              <a:t>M</a:t>
            </a:r>
            <a:r>
              <a:rPr sz="563" i="1" spc="-4" dirty="0">
                <a:solidFill>
                  <a:srgbClr val="404040"/>
                </a:solidFill>
                <a:latin typeface="Arial"/>
                <a:cs typeface="Arial"/>
              </a:rPr>
              <a:t>ed</a:t>
            </a:r>
            <a:r>
              <a:rPr sz="563" i="1" dirty="0">
                <a:solidFill>
                  <a:srgbClr val="404040"/>
                </a:solidFill>
                <a:latin typeface="Arial"/>
                <a:cs typeface="Arial"/>
              </a:rPr>
              <a:t>i</a:t>
            </a:r>
            <a:r>
              <a:rPr sz="563" i="1" spc="-4" dirty="0">
                <a:solidFill>
                  <a:srgbClr val="404040"/>
                </a:solidFill>
                <a:latin typeface="Arial"/>
                <a:cs typeface="Arial"/>
              </a:rPr>
              <a:t>a</a:t>
            </a:r>
            <a:r>
              <a:rPr sz="563" i="1" dirty="0">
                <a:solidFill>
                  <a:srgbClr val="404040"/>
                </a:solidFill>
                <a:latin typeface="Arial"/>
                <a:cs typeface="Arial"/>
              </a:rPr>
              <a:t>,</a:t>
            </a:r>
            <a:r>
              <a:rPr sz="563" i="1" spc="-26" dirty="0">
                <a:solidFill>
                  <a:srgbClr val="404040"/>
                </a:solidFill>
                <a:latin typeface="Arial"/>
                <a:cs typeface="Arial"/>
              </a:rPr>
              <a:t> </a:t>
            </a:r>
            <a:r>
              <a:rPr sz="563" i="1" spc="4" dirty="0">
                <a:solidFill>
                  <a:srgbClr val="404040"/>
                </a:solidFill>
                <a:latin typeface="Arial"/>
                <a:cs typeface="Arial"/>
              </a:rPr>
              <a:t>J</a:t>
            </a:r>
            <a:r>
              <a:rPr sz="563" i="1" spc="-4" dirty="0">
                <a:solidFill>
                  <a:srgbClr val="404040"/>
                </a:solidFill>
                <a:latin typeface="Arial"/>
                <a:cs typeface="Arial"/>
              </a:rPr>
              <a:t>u</a:t>
            </a:r>
            <a:r>
              <a:rPr sz="563" i="1" dirty="0">
                <a:solidFill>
                  <a:srgbClr val="404040"/>
                </a:solidFill>
                <a:latin typeface="Arial"/>
                <a:cs typeface="Arial"/>
              </a:rPr>
              <a:t>ly</a:t>
            </a:r>
            <a:r>
              <a:rPr sz="563" i="1" spc="-19" dirty="0">
                <a:solidFill>
                  <a:srgbClr val="404040"/>
                </a:solidFill>
                <a:latin typeface="Arial"/>
                <a:cs typeface="Arial"/>
              </a:rPr>
              <a:t> </a:t>
            </a:r>
            <a:r>
              <a:rPr sz="563" i="1" spc="-4" dirty="0">
                <a:solidFill>
                  <a:srgbClr val="404040"/>
                </a:solidFill>
                <a:latin typeface="Arial"/>
                <a:cs typeface="Arial"/>
              </a:rPr>
              <a:t>10</a:t>
            </a:r>
            <a:r>
              <a:rPr sz="563" i="1" dirty="0">
                <a:solidFill>
                  <a:srgbClr val="404040"/>
                </a:solidFill>
                <a:latin typeface="Arial"/>
                <a:cs typeface="Arial"/>
              </a:rPr>
              <a:t>, </a:t>
            </a:r>
            <a:r>
              <a:rPr sz="563" i="1" spc="-4" dirty="0">
                <a:solidFill>
                  <a:srgbClr val="404040"/>
                </a:solidFill>
                <a:latin typeface="Arial"/>
                <a:cs typeface="Arial"/>
              </a:rPr>
              <a:t>2006</a:t>
            </a:r>
            <a:r>
              <a:rPr sz="563" i="1" dirty="0">
                <a:solidFill>
                  <a:srgbClr val="404040"/>
                </a:solidFill>
                <a:latin typeface="Arial"/>
                <a:cs typeface="Arial"/>
              </a:rPr>
              <a:t>;</a:t>
            </a:r>
            <a:r>
              <a:rPr sz="563" i="1" spc="-26" dirty="0">
                <a:solidFill>
                  <a:srgbClr val="404040"/>
                </a:solidFill>
                <a:latin typeface="Arial"/>
                <a:cs typeface="Arial"/>
              </a:rPr>
              <a:t> </a:t>
            </a:r>
            <a:r>
              <a:rPr sz="563" i="1" spc="-8" dirty="0">
                <a:solidFill>
                  <a:srgbClr val="404040"/>
                </a:solidFill>
                <a:latin typeface="Arial"/>
                <a:cs typeface="Arial"/>
              </a:rPr>
              <a:t>D</a:t>
            </a:r>
            <a:r>
              <a:rPr sz="563" i="1" dirty="0">
                <a:solidFill>
                  <a:srgbClr val="404040"/>
                </a:solidFill>
                <a:latin typeface="Arial"/>
                <a:cs typeface="Arial"/>
              </a:rPr>
              <a:t>r.</a:t>
            </a:r>
            <a:r>
              <a:rPr sz="563" i="1" spc="8" dirty="0">
                <a:solidFill>
                  <a:srgbClr val="404040"/>
                </a:solidFill>
                <a:latin typeface="Arial"/>
                <a:cs typeface="Arial"/>
              </a:rPr>
              <a:t> </a:t>
            </a:r>
            <a:r>
              <a:rPr sz="563" i="1" spc="-4" dirty="0">
                <a:solidFill>
                  <a:srgbClr val="404040"/>
                </a:solidFill>
                <a:latin typeface="Arial"/>
                <a:cs typeface="Arial"/>
              </a:rPr>
              <a:t>Aud</a:t>
            </a:r>
            <a:r>
              <a:rPr sz="563" i="1" dirty="0">
                <a:solidFill>
                  <a:srgbClr val="404040"/>
                </a:solidFill>
                <a:latin typeface="Arial"/>
                <a:cs typeface="Arial"/>
              </a:rPr>
              <a:t>r</a:t>
            </a:r>
            <a:r>
              <a:rPr sz="563" i="1" spc="-4" dirty="0">
                <a:solidFill>
                  <a:srgbClr val="404040"/>
                </a:solidFill>
                <a:latin typeface="Arial"/>
                <a:cs typeface="Arial"/>
              </a:rPr>
              <a:t>e</a:t>
            </a:r>
            <a:r>
              <a:rPr sz="563" i="1" dirty="0">
                <a:solidFill>
                  <a:srgbClr val="404040"/>
                </a:solidFill>
                <a:latin typeface="Arial"/>
                <a:cs typeface="Arial"/>
              </a:rPr>
              <a:t>y</a:t>
            </a:r>
            <a:r>
              <a:rPr sz="563" i="1" spc="-26" dirty="0">
                <a:solidFill>
                  <a:srgbClr val="404040"/>
                </a:solidFill>
                <a:latin typeface="Arial"/>
                <a:cs typeface="Arial"/>
              </a:rPr>
              <a:t> </a:t>
            </a:r>
            <a:r>
              <a:rPr sz="563" i="1" spc="-8" dirty="0">
                <a:solidFill>
                  <a:srgbClr val="404040"/>
                </a:solidFill>
                <a:latin typeface="Arial"/>
                <a:cs typeface="Arial"/>
              </a:rPr>
              <a:t>F</a:t>
            </a:r>
            <a:r>
              <a:rPr sz="563" i="1" dirty="0">
                <a:solidFill>
                  <a:srgbClr val="404040"/>
                </a:solidFill>
                <a:latin typeface="Arial"/>
                <a:cs typeface="Arial"/>
              </a:rPr>
              <a:t>.</a:t>
            </a:r>
            <a:r>
              <a:rPr sz="563" i="1" spc="8" dirty="0">
                <a:solidFill>
                  <a:srgbClr val="404040"/>
                </a:solidFill>
                <a:latin typeface="Arial"/>
                <a:cs typeface="Arial"/>
              </a:rPr>
              <a:t> </a:t>
            </a:r>
            <a:r>
              <a:rPr sz="563" i="1" spc="4" dirty="0">
                <a:solidFill>
                  <a:srgbClr val="404040"/>
                </a:solidFill>
                <a:latin typeface="Arial"/>
                <a:cs typeface="Arial"/>
              </a:rPr>
              <a:t>M</a:t>
            </a:r>
            <a:r>
              <a:rPr sz="563" i="1" spc="-4" dirty="0">
                <a:solidFill>
                  <a:srgbClr val="404040"/>
                </a:solidFill>
                <a:latin typeface="Arial"/>
                <a:cs typeface="Arial"/>
              </a:rPr>
              <a:t>an</a:t>
            </a:r>
            <a:r>
              <a:rPr sz="563" i="1" dirty="0">
                <a:solidFill>
                  <a:srgbClr val="404040"/>
                </a:solidFill>
                <a:latin typeface="Arial"/>
                <a:cs typeface="Arial"/>
              </a:rPr>
              <a:t>l</a:t>
            </a:r>
            <a:r>
              <a:rPr sz="563" i="1" spc="-4" dirty="0">
                <a:solidFill>
                  <a:srgbClr val="404040"/>
                </a:solidFill>
                <a:latin typeface="Arial"/>
                <a:cs typeface="Arial"/>
              </a:rPr>
              <a:t>e</a:t>
            </a:r>
            <a:r>
              <a:rPr sz="563" i="1" spc="-8" dirty="0">
                <a:solidFill>
                  <a:srgbClr val="404040"/>
                </a:solidFill>
                <a:latin typeface="Arial"/>
                <a:cs typeface="Arial"/>
              </a:rPr>
              <a:t>y</a:t>
            </a:r>
            <a:r>
              <a:rPr sz="563" i="1" dirty="0">
                <a:solidFill>
                  <a:srgbClr val="404040"/>
                </a:solidFill>
                <a:latin typeface="Arial"/>
                <a:cs typeface="Arial"/>
              </a:rPr>
              <a:t>,</a:t>
            </a:r>
            <a:r>
              <a:rPr sz="563" i="1" spc="-23" dirty="0">
                <a:solidFill>
                  <a:srgbClr val="404040"/>
                </a:solidFill>
                <a:latin typeface="Arial"/>
                <a:cs typeface="Arial"/>
              </a:rPr>
              <a:t> </a:t>
            </a:r>
            <a:r>
              <a:rPr sz="563" i="1" spc="-4" dirty="0">
                <a:solidFill>
                  <a:srgbClr val="404040"/>
                </a:solidFill>
                <a:latin typeface="Arial"/>
                <a:cs typeface="Arial"/>
              </a:rPr>
              <a:t>199</a:t>
            </a:r>
            <a:r>
              <a:rPr sz="563" i="1" dirty="0">
                <a:solidFill>
                  <a:srgbClr val="404040"/>
                </a:solidFill>
                <a:latin typeface="Arial"/>
                <a:cs typeface="Arial"/>
              </a:rPr>
              <a:t>5</a:t>
            </a:r>
            <a:r>
              <a:rPr sz="563" i="1" spc="-15" dirty="0">
                <a:solidFill>
                  <a:srgbClr val="404040"/>
                </a:solidFill>
                <a:latin typeface="Arial"/>
                <a:cs typeface="Arial"/>
              </a:rPr>
              <a:t> </a:t>
            </a:r>
            <a:r>
              <a:rPr sz="563" i="1" spc="-4" dirty="0">
                <a:solidFill>
                  <a:srgbClr val="404040"/>
                </a:solidFill>
                <a:latin typeface="Arial"/>
                <a:cs typeface="Arial"/>
              </a:rPr>
              <a:t>Su</a:t>
            </a:r>
            <a:r>
              <a:rPr sz="563" i="1" dirty="0">
                <a:solidFill>
                  <a:srgbClr val="404040"/>
                </a:solidFill>
                <a:latin typeface="Arial"/>
                <a:cs typeface="Arial"/>
              </a:rPr>
              <a:t>r</a:t>
            </a:r>
            <a:r>
              <a:rPr sz="563" i="1" spc="-4" dirty="0">
                <a:solidFill>
                  <a:srgbClr val="404040"/>
                </a:solidFill>
                <a:latin typeface="Arial"/>
                <a:cs typeface="Arial"/>
              </a:rPr>
              <a:t>geo</a:t>
            </a:r>
            <a:r>
              <a:rPr sz="563" i="1" dirty="0">
                <a:solidFill>
                  <a:srgbClr val="404040"/>
                </a:solidFill>
                <a:latin typeface="Arial"/>
                <a:cs typeface="Arial"/>
              </a:rPr>
              <a:t>n</a:t>
            </a:r>
            <a:r>
              <a:rPr sz="563" i="1" spc="-34" dirty="0">
                <a:solidFill>
                  <a:srgbClr val="404040"/>
                </a:solidFill>
                <a:latin typeface="Arial"/>
                <a:cs typeface="Arial"/>
              </a:rPr>
              <a:t> </a:t>
            </a:r>
            <a:r>
              <a:rPr sz="563" i="1" dirty="0">
                <a:solidFill>
                  <a:srgbClr val="404040"/>
                </a:solidFill>
                <a:latin typeface="Arial"/>
                <a:cs typeface="Arial"/>
              </a:rPr>
              <a:t>G</a:t>
            </a:r>
            <a:r>
              <a:rPr sz="563" i="1" spc="-4" dirty="0">
                <a:solidFill>
                  <a:srgbClr val="404040"/>
                </a:solidFill>
                <a:latin typeface="Arial"/>
                <a:cs typeface="Arial"/>
              </a:rPr>
              <a:t>ene</a:t>
            </a:r>
            <a:r>
              <a:rPr sz="563" i="1" dirty="0">
                <a:solidFill>
                  <a:srgbClr val="404040"/>
                </a:solidFill>
                <a:latin typeface="Arial"/>
                <a:cs typeface="Arial"/>
              </a:rPr>
              <a:t>r</a:t>
            </a:r>
            <a:r>
              <a:rPr sz="563" i="1" spc="-4" dirty="0">
                <a:solidFill>
                  <a:srgbClr val="404040"/>
                </a:solidFill>
                <a:latin typeface="Arial"/>
                <a:cs typeface="Arial"/>
              </a:rPr>
              <a:t>a</a:t>
            </a:r>
            <a:r>
              <a:rPr sz="563" i="1" dirty="0">
                <a:solidFill>
                  <a:srgbClr val="404040"/>
                </a:solidFill>
                <a:latin typeface="Arial"/>
                <a:cs typeface="Arial"/>
              </a:rPr>
              <a:t>l</a:t>
            </a:r>
            <a:r>
              <a:rPr sz="563" i="1" spc="-11" dirty="0">
                <a:solidFill>
                  <a:srgbClr val="404040"/>
                </a:solidFill>
                <a:latin typeface="Arial"/>
                <a:cs typeface="Arial"/>
              </a:rPr>
              <a:t>’</a:t>
            </a:r>
            <a:r>
              <a:rPr sz="563" i="1" dirty="0">
                <a:solidFill>
                  <a:srgbClr val="404040"/>
                </a:solidFill>
                <a:latin typeface="Arial"/>
                <a:cs typeface="Arial"/>
              </a:rPr>
              <a:t>s</a:t>
            </a:r>
            <a:r>
              <a:rPr sz="563" i="1" spc="-26" dirty="0">
                <a:solidFill>
                  <a:srgbClr val="404040"/>
                </a:solidFill>
                <a:latin typeface="Arial"/>
                <a:cs typeface="Arial"/>
              </a:rPr>
              <a:t> </a:t>
            </a:r>
            <a:r>
              <a:rPr sz="563" i="1" spc="-4" dirty="0">
                <a:solidFill>
                  <a:srgbClr val="404040"/>
                </a:solidFill>
                <a:latin typeface="Arial"/>
                <a:cs typeface="Arial"/>
              </a:rPr>
              <a:t>S</a:t>
            </a:r>
            <a:r>
              <a:rPr sz="563" i="1" spc="4" dirty="0">
                <a:solidFill>
                  <a:srgbClr val="404040"/>
                </a:solidFill>
                <a:latin typeface="Arial"/>
                <a:cs typeface="Arial"/>
              </a:rPr>
              <a:t>t</a:t>
            </a:r>
            <a:r>
              <a:rPr sz="563" i="1" spc="-4" dirty="0">
                <a:solidFill>
                  <a:srgbClr val="404040"/>
                </a:solidFill>
                <a:latin typeface="Arial"/>
                <a:cs typeface="Arial"/>
              </a:rPr>
              <a:t>a</a:t>
            </a:r>
            <a:r>
              <a:rPr sz="563" i="1" spc="4" dirty="0">
                <a:solidFill>
                  <a:srgbClr val="404040"/>
                </a:solidFill>
                <a:latin typeface="Arial"/>
                <a:cs typeface="Arial"/>
              </a:rPr>
              <a:t>t</a:t>
            </a:r>
            <a:r>
              <a:rPr sz="563" i="1" spc="-4" dirty="0">
                <a:solidFill>
                  <a:srgbClr val="404040"/>
                </a:solidFill>
                <a:latin typeface="Arial"/>
                <a:cs typeface="Arial"/>
              </a:rPr>
              <a:t>e</a:t>
            </a:r>
            <a:r>
              <a:rPr sz="563" i="1" spc="-8" dirty="0">
                <a:solidFill>
                  <a:srgbClr val="404040"/>
                </a:solidFill>
                <a:latin typeface="Arial"/>
                <a:cs typeface="Arial"/>
              </a:rPr>
              <a:t>m</a:t>
            </a:r>
            <a:r>
              <a:rPr sz="563" i="1" spc="-4" dirty="0">
                <a:solidFill>
                  <a:srgbClr val="404040"/>
                </a:solidFill>
                <a:latin typeface="Arial"/>
                <a:cs typeface="Arial"/>
              </a:rPr>
              <a:t>en</a:t>
            </a:r>
            <a:r>
              <a:rPr sz="563" i="1" dirty="0">
                <a:solidFill>
                  <a:srgbClr val="404040"/>
                </a:solidFill>
                <a:latin typeface="Arial"/>
                <a:cs typeface="Arial"/>
              </a:rPr>
              <a:t>t</a:t>
            </a:r>
            <a:r>
              <a:rPr sz="563" i="1" spc="-26" dirty="0">
                <a:solidFill>
                  <a:srgbClr val="404040"/>
                </a:solidFill>
                <a:latin typeface="Arial"/>
                <a:cs typeface="Arial"/>
              </a:rPr>
              <a:t> </a:t>
            </a:r>
            <a:r>
              <a:rPr sz="563" i="1" spc="-4" dirty="0">
                <a:solidFill>
                  <a:srgbClr val="404040"/>
                </a:solidFill>
                <a:latin typeface="Arial"/>
                <a:cs typeface="Arial"/>
              </a:rPr>
              <a:t>o</a:t>
            </a:r>
            <a:r>
              <a:rPr sz="563" i="1" dirty="0">
                <a:solidFill>
                  <a:srgbClr val="404040"/>
                </a:solidFill>
                <a:latin typeface="Arial"/>
                <a:cs typeface="Arial"/>
              </a:rPr>
              <a:t>n</a:t>
            </a:r>
            <a:r>
              <a:rPr sz="563" i="1" spc="-4" dirty="0">
                <a:solidFill>
                  <a:srgbClr val="404040"/>
                </a:solidFill>
                <a:latin typeface="Arial"/>
                <a:cs typeface="Arial"/>
              </a:rPr>
              <a:t> </a:t>
            </a:r>
            <a:r>
              <a:rPr sz="563" i="1" spc="-8" dirty="0">
                <a:solidFill>
                  <a:srgbClr val="404040"/>
                </a:solidFill>
                <a:latin typeface="Arial"/>
                <a:cs typeface="Arial"/>
              </a:rPr>
              <a:t>C</a:t>
            </a:r>
            <a:r>
              <a:rPr sz="563" i="1" spc="-4" dirty="0">
                <a:solidFill>
                  <a:srgbClr val="404040"/>
                </a:solidFill>
                <a:latin typeface="Arial"/>
                <a:cs typeface="Arial"/>
              </a:rPr>
              <a:t>o</a:t>
            </a:r>
            <a:r>
              <a:rPr sz="563" i="1" spc="-8" dirty="0">
                <a:solidFill>
                  <a:srgbClr val="404040"/>
                </a:solidFill>
                <a:latin typeface="Arial"/>
                <a:cs typeface="Arial"/>
              </a:rPr>
              <a:t>mm</a:t>
            </a:r>
            <a:r>
              <a:rPr sz="563" i="1" spc="-4" dirty="0">
                <a:solidFill>
                  <a:srgbClr val="404040"/>
                </a:solidFill>
                <a:latin typeface="Arial"/>
                <a:cs typeface="Arial"/>
              </a:rPr>
              <a:t>un</a:t>
            </a:r>
            <a:r>
              <a:rPr sz="563" i="1" dirty="0">
                <a:solidFill>
                  <a:srgbClr val="404040"/>
                </a:solidFill>
                <a:latin typeface="Arial"/>
                <a:cs typeface="Arial"/>
              </a:rPr>
              <a:t>i</a:t>
            </a:r>
            <a:r>
              <a:rPr sz="563" i="1" spc="4" dirty="0">
                <a:solidFill>
                  <a:srgbClr val="404040"/>
                </a:solidFill>
                <a:latin typeface="Arial"/>
                <a:cs typeface="Arial"/>
              </a:rPr>
              <a:t>t</a:t>
            </a:r>
            <a:r>
              <a:rPr sz="563" i="1" dirty="0">
                <a:solidFill>
                  <a:srgbClr val="404040"/>
                </a:solidFill>
                <a:latin typeface="Arial"/>
                <a:cs typeface="Arial"/>
              </a:rPr>
              <a:t>y</a:t>
            </a:r>
            <a:r>
              <a:rPr sz="563" i="1" spc="-26" dirty="0">
                <a:solidFill>
                  <a:srgbClr val="404040"/>
                </a:solidFill>
                <a:latin typeface="Arial"/>
                <a:cs typeface="Arial"/>
              </a:rPr>
              <a:t> </a:t>
            </a:r>
            <a:r>
              <a:rPr sz="563" i="1" spc="11" dirty="0">
                <a:solidFill>
                  <a:srgbClr val="404040"/>
                </a:solidFill>
                <a:latin typeface="Arial"/>
                <a:cs typeface="Arial"/>
              </a:rPr>
              <a:t>W</a:t>
            </a:r>
            <a:r>
              <a:rPr sz="563" i="1" spc="-4" dirty="0">
                <a:solidFill>
                  <a:srgbClr val="404040"/>
                </a:solidFill>
                <a:latin typeface="Arial"/>
                <a:cs typeface="Arial"/>
              </a:rPr>
              <a:t>a</a:t>
            </a:r>
            <a:r>
              <a:rPr sz="563" i="1" spc="4" dirty="0">
                <a:solidFill>
                  <a:srgbClr val="404040"/>
                </a:solidFill>
                <a:latin typeface="Arial"/>
                <a:cs typeface="Arial"/>
              </a:rPr>
              <a:t>t</a:t>
            </a:r>
            <a:r>
              <a:rPr sz="563" i="1" spc="-4" dirty="0">
                <a:solidFill>
                  <a:srgbClr val="404040"/>
                </a:solidFill>
                <a:latin typeface="Arial"/>
                <a:cs typeface="Arial"/>
              </a:rPr>
              <a:t>e</a:t>
            </a:r>
            <a:r>
              <a:rPr sz="563" i="1" dirty="0">
                <a:solidFill>
                  <a:srgbClr val="404040"/>
                </a:solidFill>
                <a:latin typeface="Arial"/>
                <a:cs typeface="Arial"/>
              </a:rPr>
              <a:t>r</a:t>
            </a:r>
            <a:r>
              <a:rPr sz="563" i="1" spc="-34" dirty="0">
                <a:solidFill>
                  <a:srgbClr val="404040"/>
                </a:solidFill>
                <a:latin typeface="Arial"/>
                <a:cs typeface="Arial"/>
              </a:rPr>
              <a:t> </a:t>
            </a:r>
            <a:r>
              <a:rPr sz="563" i="1" spc="-8" dirty="0">
                <a:solidFill>
                  <a:srgbClr val="404040"/>
                </a:solidFill>
                <a:latin typeface="Arial"/>
                <a:cs typeface="Arial"/>
              </a:rPr>
              <a:t>F</a:t>
            </a:r>
            <a:r>
              <a:rPr sz="563" i="1" dirty="0">
                <a:solidFill>
                  <a:srgbClr val="404040"/>
                </a:solidFill>
                <a:latin typeface="Arial"/>
                <a:cs typeface="Arial"/>
              </a:rPr>
              <a:t>l</a:t>
            </a:r>
            <a:r>
              <a:rPr sz="563" i="1" spc="-4" dirty="0">
                <a:solidFill>
                  <a:srgbClr val="404040"/>
                </a:solidFill>
                <a:latin typeface="Arial"/>
                <a:cs typeface="Arial"/>
              </a:rPr>
              <a:t>uo</a:t>
            </a:r>
            <a:r>
              <a:rPr sz="563" i="1" dirty="0">
                <a:solidFill>
                  <a:srgbClr val="404040"/>
                </a:solidFill>
                <a:latin typeface="Arial"/>
                <a:cs typeface="Arial"/>
              </a:rPr>
              <a:t>ri</a:t>
            </a:r>
            <a:r>
              <a:rPr sz="563" i="1" spc="-4" dirty="0">
                <a:solidFill>
                  <a:srgbClr val="404040"/>
                </a:solidFill>
                <a:latin typeface="Arial"/>
                <a:cs typeface="Arial"/>
              </a:rPr>
              <a:t>da</a:t>
            </a:r>
            <a:r>
              <a:rPr sz="563" i="1" spc="4" dirty="0">
                <a:solidFill>
                  <a:srgbClr val="404040"/>
                </a:solidFill>
                <a:latin typeface="Arial"/>
                <a:cs typeface="Arial"/>
              </a:rPr>
              <a:t>t</a:t>
            </a:r>
            <a:r>
              <a:rPr sz="563" i="1" dirty="0">
                <a:solidFill>
                  <a:srgbClr val="404040"/>
                </a:solidFill>
                <a:latin typeface="Arial"/>
                <a:cs typeface="Arial"/>
              </a:rPr>
              <a:t>i</a:t>
            </a:r>
            <a:r>
              <a:rPr sz="563" i="1" spc="-11" dirty="0">
                <a:solidFill>
                  <a:srgbClr val="404040"/>
                </a:solidFill>
                <a:latin typeface="Arial"/>
                <a:cs typeface="Arial"/>
              </a:rPr>
              <a:t>on</a:t>
            </a:r>
            <a:r>
              <a:rPr sz="563" i="1" dirty="0">
                <a:solidFill>
                  <a:srgbClr val="404040"/>
                </a:solidFill>
                <a:latin typeface="Arial"/>
                <a:cs typeface="Arial"/>
              </a:rPr>
              <a:t>;</a:t>
            </a:r>
            <a:r>
              <a:rPr sz="563" i="1" spc="-19" dirty="0">
                <a:solidFill>
                  <a:srgbClr val="404040"/>
                </a:solidFill>
                <a:latin typeface="Arial"/>
                <a:cs typeface="Arial"/>
              </a:rPr>
              <a:t> </a:t>
            </a:r>
            <a:r>
              <a:rPr sz="563" i="1" spc="4" dirty="0">
                <a:solidFill>
                  <a:srgbClr val="404040"/>
                </a:solidFill>
                <a:latin typeface="Arial"/>
                <a:cs typeface="Arial"/>
              </a:rPr>
              <a:t>M</a:t>
            </a:r>
            <a:r>
              <a:rPr sz="563" i="1" spc="-4" dirty="0">
                <a:solidFill>
                  <a:srgbClr val="404040"/>
                </a:solidFill>
                <a:latin typeface="Arial"/>
                <a:cs typeface="Arial"/>
              </a:rPr>
              <a:t>o</a:t>
            </a:r>
            <a:r>
              <a:rPr sz="563" i="1" dirty="0">
                <a:solidFill>
                  <a:srgbClr val="404040"/>
                </a:solidFill>
                <a:latin typeface="Arial"/>
                <a:cs typeface="Arial"/>
              </a:rPr>
              <a:t>r</a:t>
            </a:r>
            <a:r>
              <a:rPr sz="563" i="1" spc="-4" dirty="0">
                <a:solidFill>
                  <a:srgbClr val="404040"/>
                </a:solidFill>
                <a:latin typeface="Arial"/>
                <a:cs typeface="Arial"/>
              </a:rPr>
              <a:t>b</a:t>
            </a:r>
            <a:r>
              <a:rPr sz="563" i="1" dirty="0">
                <a:solidFill>
                  <a:srgbClr val="404040"/>
                </a:solidFill>
                <a:latin typeface="Arial"/>
                <a:cs typeface="Arial"/>
              </a:rPr>
              <a:t>i</a:t>
            </a:r>
            <a:r>
              <a:rPr sz="563" i="1" spc="-11" dirty="0">
                <a:solidFill>
                  <a:srgbClr val="404040"/>
                </a:solidFill>
                <a:latin typeface="Arial"/>
                <a:cs typeface="Arial"/>
              </a:rPr>
              <a:t>d</a:t>
            </a:r>
            <a:r>
              <a:rPr sz="563" i="1" dirty="0">
                <a:solidFill>
                  <a:srgbClr val="404040"/>
                </a:solidFill>
                <a:latin typeface="Arial"/>
                <a:cs typeface="Arial"/>
              </a:rPr>
              <a:t>i</a:t>
            </a:r>
            <a:r>
              <a:rPr sz="563" i="1" spc="4" dirty="0">
                <a:solidFill>
                  <a:srgbClr val="404040"/>
                </a:solidFill>
                <a:latin typeface="Arial"/>
                <a:cs typeface="Arial"/>
              </a:rPr>
              <a:t>t</a:t>
            </a:r>
            <a:r>
              <a:rPr sz="563" i="1" dirty="0">
                <a:solidFill>
                  <a:srgbClr val="404040"/>
                </a:solidFill>
                <a:latin typeface="Arial"/>
                <a:cs typeface="Arial"/>
              </a:rPr>
              <a:t>y</a:t>
            </a:r>
            <a:r>
              <a:rPr sz="563" i="1" spc="-38" dirty="0">
                <a:solidFill>
                  <a:srgbClr val="404040"/>
                </a:solidFill>
                <a:latin typeface="Arial"/>
                <a:cs typeface="Arial"/>
              </a:rPr>
              <a:t> </a:t>
            </a:r>
            <a:r>
              <a:rPr sz="563" i="1" dirty="0">
                <a:solidFill>
                  <a:srgbClr val="404040"/>
                </a:solidFill>
                <a:latin typeface="Arial"/>
                <a:cs typeface="Arial"/>
              </a:rPr>
              <a:t>&amp;</a:t>
            </a:r>
            <a:r>
              <a:rPr sz="563" i="1" spc="4" dirty="0">
                <a:solidFill>
                  <a:srgbClr val="404040"/>
                </a:solidFill>
                <a:latin typeface="Arial"/>
                <a:cs typeface="Arial"/>
              </a:rPr>
              <a:t> M</a:t>
            </a:r>
            <a:r>
              <a:rPr sz="563" i="1" spc="-4" dirty="0">
                <a:solidFill>
                  <a:srgbClr val="404040"/>
                </a:solidFill>
                <a:latin typeface="Arial"/>
                <a:cs typeface="Arial"/>
              </a:rPr>
              <a:t>o</a:t>
            </a:r>
            <a:r>
              <a:rPr sz="563" i="1" dirty="0">
                <a:solidFill>
                  <a:srgbClr val="404040"/>
                </a:solidFill>
                <a:latin typeface="Arial"/>
                <a:cs typeface="Arial"/>
              </a:rPr>
              <a:t>r</a:t>
            </a:r>
            <a:r>
              <a:rPr sz="563" i="1" spc="4" dirty="0">
                <a:solidFill>
                  <a:srgbClr val="404040"/>
                </a:solidFill>
                <a:latin typeface="Arial"/>
                <a:cs typeface="Arial"/>
              </a:rPr>
              <a:t>t</a:t>
            </a:r>
            <a:r>
              <a:rPr sz="563" i="1" spc="-4" dirty="0">
                <a:solidFill>
                  <a:srgbClr val="404040"/>
                </a:solidFill>
                <a:latin typeface="Arial"/>
                <a:cs typeface="Arial"/>
              </a:rPr>
              <a:t>a</a:t>
            </a:r>
            <a:r>
              <a:rPr sz="563" i="1" dirty="0">
                <a:solidFill>
                  <a:srgbClr val="404040"/>
                </a:solidFill>
                <a:latin typeface="Arial"/>
                <a:cs typeface="Arial"/>
              </a:rPr>
              <a:t>l</a:t>
            </a:r>
            <a:r>
              <a:rPr sz="563" i="1" spc="-11" dirty="0">
                <a:solidFill>
                  <a:srgbClr val="404040"/>
                </a:solidFill>
                <a:latin typeface="Arial"/>
                <a:cs typeface="Arial"/>
              </a:rPr>
              <a:t>i</a:t>
            </a:r>
            <a:r>
              <a:rPr sz="563" i="1" spc="4" dirty="0">
                <a:solidFill>
                  <a:srgbClr val="404040"/>
                </a:solidFill>
                <a:latin typeface="Arial"/>
                <a:cs typeface="Arial"/>
              </a:rPr>
              <a:t>t</a:t>
            </a:r>
            <a:r>
              <a:rPr sz="563" i="1" dirty="0">
                <a:solidFill>
                  <a:srgbClr val="404040"/>
                </a:solidFill>
                <a:latin typeface="Arial"/>
                <a:cs typeface="Arial"/>
              </a:rPr>
              <a:t>y</a:t>
            </a:r>
            <a:r>
              <a:rPr sz="563" i="1" spc="-26" dirty="0">
                <a:solidFill>
                  <a:srgbClr val="404040"/>
                </a:solidFill>
                <a:latin typeface="Arial"/>
                <a:cs typeface="Arial"/>
              </a:rPr>
              <a:t> </a:t>
            </a:r>
            <a:r>
              <a:rPr sz="563" i="1" spc="11" dirty="0">
                <a:solidFill>
                  <a:srgbClr val="404040"/>
                </a:solidFill>
                <a:latin typeface="Arial"/>
                <a:cs typeface="Arial"/>
              </a:rPr>
              <a:t>W</a:t>
            </a:r>
            <a:r>
              <a:rPr sz="563" i="1" spc="-4" dirty="0">
                <a:solidFill>
                  <a:srgbClr val="404040"/>
                </a:solidFill>
                <a:latin typeface="Arial"/>
                <a:cs typeface="Arial"/>
              </a:rPr>
              <a:t>ee</a:t>
            </a:r>
            <a:r>
              <a:rPr sz="563" i="1" spc="-8" dirty="0">
                <a:solidFill>
                  <a:srgbClr val="404040"/>
                </a:solidFill>
                <a:latin typeface="Arial"/>
                <a:cs typeface="Arial"/>
              </a:rPr>
              <a:t>k</a:t>
            </a:r>
            <a:r>
              <a:rPr sz="563" i="1" dirty="0">
                <a:solidFill>
                  <a:srgbClr val="404040"/>
                </a:solidFill>
                <a:latin typeface="Arial"/>
                <a:cs typeface="Arial"/>
              </a:rPr>
              <a:t>ly</a:t>
            </a:r>
            <a:r>
              <a:rPr sz="563" i="1" spc="-26" dirty="0">
                <a:solidFill>
                  <a:srgbClr val="404040"/>
                </a:solidFill>
                <a:latin typeface="Arial"/>
                <a:cs typeface="Arial"/>
              </a:rPr>
              <a:t> </a:t>
            </a:r>
            <a:r>
              <a:rPr sz="563" i="1" spc="-8" dirty="0">
                <a:solidFill>
                  <a:srgbClr val="404040"/>
                </a:solidFill>
                <a:latin typeface="Arial"/>
                <a:cs typeface="Arial"/>
              </a:rPr>
              <a:t>R</a:t>
            </a:r>
            <a:r>
              <a:rPr sz="563" i="1" spc="-4" dirty="0">
                <a:solidFill>
                  <a:srgbClr val="404040"/>
                </a:solidFill>
                <a:latin typeface="Arial"/>
                <a:cs typeface="Arial"/>
              </a:rPr>
              <a:t>epo</a:t>
            </a:r>
            <a:r>
              <a:rPr sz="563" i="1" dirty="0">
                <a:solidFill>
                  <a:srgbClr val="404040"/>
                </a:solidFill>
                <a:latin typeface="Arial"/>
                <a:cs typeface="Arial"/>
              </a:rPr>
              <a:t>r</a:t>
            </a:r>
            <a:r>
              <a:rPr sz="563" i="1" spc="4" dirty="0">
                <a:solidFill>
                  <a:srgbClr val="404040"/>
                </a:solidFill>
                <a:latin typeface="Arial"/>
                <a:cs typeface="Arial"/>
              </a:rPr>
              <a:t>t</a:t>
            </a:r>
            <a:r>
              <a:rPr sz="563" i="1" dirty="0">
                <a:solidFill>
                  <a:srgbClr val="404040"/>
                </a:solidFill>
                <a:latin typeface="Arial"/>
                <a:cs typeface="Arial"/>
              </a:rPr>
              <a:t>,</a:t>
            </a:r>
            <a:r>
              <a:rPr sz="563" i="1" spc="-19" dirty="0">
                <a:solidFill>
                  <a:srgbClr val="404040"/>
                </a:solidFill>
                <a:latin typeface="Arial"/>
                <a:cs typeface="Arial"/>
              </a:rPr>
              <a:t> </a:t>
            </a:r>
            <a:r>
              <a:rPr sz="563" i="1" spc="-4" dirty="0">
                <a:solidFill>
                  <a:srgbClr val="404040"/>
                </a:solidFill>
                <a:latin typeface="Arial"/>
                <a:cs typeface="Arial"/>
              </a:rPr>
              <a:t>Ap</a:t>
            </a:r>
            <a:r>
              <a:rPr sz="563" i="1" dirty="0">
                <a:solidFill>
                  <a:srgbClr val="404040"/>
                </a:solidFill>
                <a:latin typeface="Arial"/>
                <a:cs typeface="Arial"/>
              </a:rPr>
              <a:t>ril</a:t>
            </a:r>
            <a:r>
              <a:rPr sz="563" i="1" spc="-23" dirty="0">
                <a:solidFill>
                  <a:srgbClr val="404040"/>
                </a:solidFill>
                <a:latin typeface="Arial"/>
                <a:cs typeface="Arial"/>
              </a:rPr>
              <a:t> </a:t>
            </a:r>
            <a:r>
              <a:rPr sz="563" i="1" spc="-4" dirty="0">
                <a:solidFill>
                  <a:srgbClr val="404040"/>
                </a:solidFill>
                <a:latin typeface="Arial"/>
                <a:cs typeface="Arial"/>
              </a:rPr>
              <a:t>2</a:t>
            </a:r>
            <a:r>
              <a:rPr sz="563" i="1" dirty="0">
                <a:solidFill>
                  <a:srgbClr val="404040"/>
                </a:solidFill>
                <a:latin typeface="Arial"/>
                <a:cs typeface="Arial"/>
              </a:rPr>
              <a:t>, </a:t>
            </a:r>
            <a:r>
              <a:rPr sz="563" i="1" spc="-4" dirty="0">
                <a:solidFill>
                  <a:srgbClr val="404040"/>
                </a:solidFill>
                <a:latin typeface="Arial"/>
                <a:cs typeface="Arial"/>
              </a:rPr>
              <a:t>1999</a:t>
            </a:r>
            <a:r>
              <a:rPr sz="563" i="1" dirty="0">
                <a:solidFill>
                  <a:srgbClr val="404040"/>
                </a:solidFill>
                <a:latin typeface="Arial"/>
                <a:cs typeface="Arial"/>
              </a:rPr>
              <a:t>,</a:t>
            </a:r>
            <a:r>
              <a:rPr sz="563" i="1" spc="-19" dirty="0">
                <a:solidFill>
                  <a:srgbClr val="404040"/>
                </a:solidFill>
                <a:latin typeface="Arial"/>
                <a:cs typeface="Arial"/>
              </a:rPr>
              <a:t> </a:t>
            </a:r>
            <a:r>
              <a:rPr sz="563" i="1" spc="-4" dirty="0">
                <a:solidFill>
                  <a:srgbClr val="404040"/>
                </a:solidFill>
                <a:latin typeface="Arial"/>
                <a:cs typeface="Arial"/>
              </a:rPr>
              <a:t>Vo</a:t>
            </a:r>
            <a:r>
              <a:rPr sz="563" i="1" dirty="0">
                <a:solidFill>
                  <a:srgbClr val="404040"/>
                </a:solidFill>
                <a:latin typeface="Arial"/>
                <a:cs typeface="Arial"/>
              </a:rPr>
              <a:t>l.</a:t>
            </a:r>
            <a:r>
              <a:rPr sz="563" i="1" spc="-11" dirty="0">
                <a:solidFill>
                  <a:srgbClr val="404040"/>
                </a:solidFill>
                <a:latin typeface="Arial"/>
                <a:cs typeface="Arial"/>
              </a:rPr>
              <a:t> </a:t>
            </a:r>
            <a:r>
              <a:rPr sz="563" i="1" spc="-4" dirty="0">
                <a:solidFill>
                  <a:srgbClr val="404040"/>
                </a:solidFill>
                <a:latin typeface="Arial"/>
                <a:cs typeface="Arial"/>
              </a:rPr>
              <a:t>4</a:t>
            </a:r>
            <a:r>
              <a:rPr sz="563" i="1" spc="4" dirty="0">
                <a:solidFill>
                  <a:srgbClr val="404040"/>
                </a:solidFill>
                <a:latin typeface="Arial"/>
                <a:cs typeface="Arial"/>
              </a:rPr>
              <a:t>8</a:t>
            </a:r>
            <a:r>
              <a:rPr sz="563" i="1" dirty="0">
                <a:solidFill>
                  <a:srgbClr val="404040"/>
                </a:solidFill>
                <a:latin typeface="Arial"/>
                <a:cs typeface="Arial"/>
              </a:rPr>
              <a:t>,</a:t>
            </a:r>
            <a:r>
              <a:rPr sz="563" i="1" spc="-11" dirty="0">
                <a:solidFill>
                  <a:srgbClr val="404040"/>
                </a:solidFill>
                <a:latin typeface="Arial"/>
                <a:cs typeface="Arial"/>
              </a:rPr>
              <a:t> </a:t>
            </a:r>
            <a:r>
              <a:rPr sz="563" i="1" spc="-8" dirty="0">
                <a:solidFill>
                  <a:srgbClr val="404040"/>
                </a:solidFill>
                <a:latin typeface="Arial"/>
                <a:cs typeface="Arial"/>
              </a:rPr>
              <a:t>N</a:t>
            </a:r>
            <a:r>
              <a:rPr sz="563" i="1" spc="-4" dirty="0">
                <a:solidFill>
                  <a:srgbClr val="404040"/>
                </a:solidFill>
                <a:latin typeface="Arial"/>
                <a:cs typeface="Arial"/>
              </a:rPr>
              <a:t>o</a:t>
            </a:r>
            <a:r>
              <a:rPr sz="563" i="1" dirty="0">
                <a:solidFill>
                  <a:srgbClr val="404040"/>
                </a:solidFill>
                <a:latin typeface="Arial"/>
                <a:cs typeface="Arial"/>
              </a:rPr>
              <a:t>. </a:t>
            </a:r>
            <a:r>
              <a:rPr sz="563" i="1" spc="-4" dirty="0">
                <a:solidFill>
                  <a:srgbClr val="404040"/>
                </a:solidFill>
                <a:latin typeface="Arial"/>
                <a:cs typeface="Arial"/>
              </a:rPr>
              <a:t>12</a:t>
            </a:r>
            <a:r>
              <a:rPr sz="563" i="1" spc="4" dirty="0">
                <a:solidFill>
                  <a:srgbClr val="404040"/>
                </a:solidFill>
                <a:latin typeface="Arial"/>
                <a:cs typeface="Arial"/>
              </a:rPr>
              <a:t>.</a:t>
            </a:r>
            <a:r>
              <a:rPr sz="563" i="1" dirty="0">
                <a:solidFill>
                  <a:srgbClr val="404040"/>
                </a:solidFill>
                <a:latin typeface="Arial"/>
                <a:cs typeface="Arial"/>
              </a:rPr>
              <a:t>)</a:t>
            </a:r>
            <a:endParaRPr sz="563">
              <a:latin typeface="Arial"/>
              <a:cs typeface="Arial"/>
            </a:endParaRPr>
          </a:p>
        </p:txBody>
      </p:sp>
      <p:sp>
        <p:nvSpPr>
          <p:cNvPr id="6" name="object 6"/>
          <p:cNvSpPr txBox="1"/>
          <p:nvPr/>
        </p:nvSpPr>
        <p:spPr>
          <a:xfrm>
            <a:off x="415671" y="2465781"/>
            <a:ext cx="1759744" cy="1269578"/>
          </a:xfrm>
          <a:prstGeom prst="rect">
            <a:avLst/>
          </a:prstGeom>
        </p:spPr>
        <p:txBody>
          <a:bodyPr vert="horz" wrap="square" lIns="0" tIns="0" rIns="0" bIns="0" rtlCol="0">
            <a:spAutoFit/>
          </a:bodyPr>
          <a:lstStyle/>
          <a:p>
            <a:pPr marL="9525" marR="3810"/>
            <a:r>
              <a:rPr sz="1650" spc="-11" dirty="0">
                <a:solidFill>
                  <a:srgbClr val="585858"/>
                </a:solidFill>
                <a:latin typeface="Arial"/>
                <a:cs typeface="Arial"/>
              </a:rPr>
              <a:t>A</a:t>
            </a:r>
            <a:r>
              <a:rPr sz="1650" spc="-153" dirty="0">
                <a:solidFill>
                  <a:srgbClr val="585858"/>
                </a:solidFill>
                <a:latin typeface="Arial"/>
                <a:cs typeface="Arial"/>
              </a:rPr>
              <a:t> </a:t>
            </a:r>
            <a:r>
              <a:rPr sz="1650" spc="-49" dirty="0">
                <a:solidFill>
                  <a:srgbClr val="585858"/>
                </a:solidFill>
                <a:latin typeface="Arial"/>
                <a:cs typeface="Arial"/>
              </a:rPr>
              <a:t>G</a:t>
            </a:r>
            <a:r>
              <a:rPr sz="1650" spc="-38" dirty="0">
                <a:solidFill>
                  <a:srgbClr val="585858"/>
                </a:solidFill>
                <a:latin typeface="Arial"/>
                <a:cs typeface="Arial"/>
              </a:rPr>
              <a:t>er</a:t>
            </a:r>
            <a:r>
              <a:rPr sz="1650" spc="-49" dirty="0">
                <a:solidFill>
                  <a:srgbClr val="585858"/>
                </a:solidFill>
                <a:latin typeface="Arial"/>
                <a:cs typeface="Arial"/>
              </a:rPr>
              <a:t>m</a:t>
            </a:r>
            <a:r>
              <a:rPr sz="1650" spc="-38" dirty="0">
                <a:solidFill>
                  <a:srgbClr val="585858"/>
                </a:solidFill>
                <a:latin typeface="Arial"/>
                <a:cs typeface="Arial"/>
              </a:rPr>
              <a:t>a</a:t>
            </a:r>
            <a:r>
              <a:rPr sz="1650" spc="-11" dirty="0">
                <a:solidFill>
                  <a:srgbClr val="585858"/>
                </a:solidFill>
                <a:latin typeface="Arial"/>
                <a:cs typeface="Arial"/>
              </a:rPr>
              <a:t>n</a:t>
            </a:r>
            <a:r>
              <a:rPr sz="1650" spc="-53" dirty="0">
                <a:solidFill>
                  <a:srgbClr val="585858"/>
                </a:solidFill>
                <a:latin typeface="Arial"/>
                <a:cs typeface="Arial"/>
              </a:rPr>
              <a:t> </a:t>
            </a:r>
            <a:r>
              <a:rPr sz="1650" spc="-38" dirty="0">
                <a:solidFill>
                  <a:srgbClr val="585858"/>
                </a:solidFill>
                <a:latin typeface="Arial"/>
                <a:cs typeface="Arial"/>
              </a:rPr>
              <a:t>do</a:t>
            </a:r>
            <a:r>
              <a:rPr sz="1650" spc="-34" dirty="0">
                <a:solidFill>
                  <a:srgbClr val="585858"/>
                </a:solidFill>
                <a:latin typeface="Arial"/>
                <a:cs typeface="Arial"/>
              </a:rPr>
              <a:t>ctor c</a:t>
            </a:r>
            <a:r>
              <a:rPr sz="1650" spc="-38" dirty="0">
                <a:solidFill>
                  <a:srgbClr val="585858"/>
                </a:solidFill>
                <a:latin typeface="Arial"/>
                <a:cs typeface="Arial"/>
              </a:rPr>
              <a:t>ondu</a:t>
            </a:r>
            <a:r>
              <a:rPr sz="1650" spc="-34" dirty="0">
                <a:solidFill>
                  <a:srgbClr val="585858"/>
                </a:solidFill>
                <a:latin typeface="Arial"/>
                <a:cs typeface="Arial"/>
              </a:rPr>
              <a:t>ct</a:t>
            </a:r>
            <a:r>
              <a:rPr sz="1650" spc="-11" dirty="0">
                <a:solidFill>
                  <a:srgbClr val="585858"/>
                </a:solidFill>
                <a:latin typeface="Arial"/>
                <a:cs typeface="Arial"/>
              </a:rPr>
              <a:t>s</a:t>
            </a:r>
            <a:r>
              <a:rPr sz="1650" spc="-86" dirty="0">
                <a:solidFill>
                  <a:srgbClr val="585858"/>
                </a:solidFill>
                <a:latin typeface="Arial"/>
                <a:cs typeface="Arial"/>
              </a:rPr>
              <a:t> </a:t>
            </a:r>
            <a:r>
              <a:rPr sz="1650" spc="-38" dirty="0">
                <a:solidFill>
                  <a:srgbClr val="585858"/>
                </a:solidFill>
                <a:latin typeface="Arial"/>
                <a:cs typeface="Arial"/>
              </a:rPr>
              <a:t>a</a:t>
            </a:r>
            <a:r>
              <a:rPr sz="1650" spc="-11" dirty="0">
                <a:solidFill>
                  <a:srgbClr val="585858"/>
                </a:solidFill>
                <a:latin typeface="Arial"/>
                <a:cs typeface="Arial"/>
              </a:rPr>
              <a:t>n</a:t>
            </a:r>
            <a:r>
              <a:rPr sz="1650" spc="-53" dirty="0">
                <a:solidFill>
                  <a:srgbClr val="585858"/>
                </a:solidFill>
                <a:latin typeface="Arial"/>
                <a:cs typeface="Arial"/>
              </a:rPr>
              <a:t> </a:t>
            </a:r>
            <a:r>
              <a:rPr sz="1650" spc="-34" dirty="0">
                <a:solidFill>
                  <a:srgbClr val="585858"/>
                </a:solidFill>
                <a:latin typeface="Arial"/>
                <a:cs typeface="Arial"/>
              </a:rPr>
              <a:t>ani</a:t>
            </a:r>
            <a:r>
              <a:rPr sz="1650" spc="-49" dirty="0">
                <a:solidFill>
                  <a:srgbClr val="585858"/>
                </a:solidFill>
                <a:latin typeface="Arial"/>
                <a:cs typeface="Arial"/>
              </a:rPr>
              <a:t>m</a:t>
            </a:r>
            <a:r>
              <a:rPr sz="1650" spc="-34" dirty="0">
                <a:solidFill>
                  <a:srgbClr val="585858"/>
                </a:solidFill>
                <a:latin typeface="Arial"/>
                <a:cs typeface="Arial"/>
              </a:rPr>
              <a:t>al tes</a:t>
            </a:r>
            <a:r>
              <a:rPr sz="1650" spc="-8" dirty="0">
                <a:solidFill>
                  <a:srgbClr val="585858"/>
                </a:solidFill>
                <a:latin typeface="Arial"/>
                <a:cs typeface="Arial"/>
              </a:rPr>
              <a:t>t</a:t>
            </a:r>
            <a:r>
              <a:rPr sz="1650" spc="-71" dirty="0">
                <a:solidFill>
                  <a:srgbClr val="585858"/>
                </a:solidFill>
                <a:latin typeface="Arial"/>
                <a:cs typeface="Arial"/>
              </a:rPr>
              <a:t> </a:t>
            </a:r>
            <a:r>
              <a:rPr sz="1650" spc="-38" dirty="0">
                <a:solidFill>
                  <a:srgbClr val="585858"/>
                </a:solidFill>
                <a:latin typeface="Arial"/>
                <a:cs typeface="Arial"/>
              </a:rPr>
              <a:t>an</a:t>
            </a:r>
            <a:r>
              <a:rPr sz="1650" spc="-11" dirty="0">
                <a:solidFill>
                  <a:srgbClr val="585858"/>
                </a:solidFill>
                <a:latin typeface="Arial"/>
                <a:cs typeface="Arial"/>
              </a:rPr>
              <a:t>d</a:t>
            </a:r>
            <a:r>
              <a:rPr sz="1650" spc="-60" dirty="0">
                <a:solidFill>
                  <a:srgbClr val="585858"/>
                </a:solidFill>
                <a:latin typeface="Arial"/>
                <a:cs typeface="Arial"/>
              </a:rPr>
              <a:t> </a:t>
            </a:r>
            <a:r>
              <a:rPr sz="1650" spc="-34" dirty="0">
                <a:solidFill>
                  <a:srgbClr val="585858"/>
                </a:solidFill>
                <a:latin typeface="Arial"/>
                <a:cs typeface="Arial"/>
              </a:rPr>
              <a:t>find</a:t>
            </a:r>
            <a:r>
              <a:rPr sz="1650" spc="-11" dirty="0">
                <a:solidFill>
                  <a:srgbClr val="585858"/>
                </a:solidFill>
                <a:latin typeface="Arial"/>
                <a:cs typeface="Arial"/>
              </a:rPr>
              <a:t>s</a:t>
            </a:r>
            <a:r>
              <a:rPr sz="1650" spc="-68" dirty="0">
                <a:solidFill>
                  <a:srgbClr val="585858"/>
                </a:solidFill>
                <a:latin typeface="Arial"/>
                <a:cs typeface="Arial"/>
              </a:rPr>
              <a:t> </a:t>
            </a:r>
            <a:r>
              <a:rPr sz="1650" spc="-34" dirty="0">
                <a:solidFill>
                  <a:srgbClr val="585858"/>
                </a:solidFill>
                <a:latin typeface="Arial"/>
                <a:cs typeface="Arial"/>
              </a:rPr>
              <a:t>that fluo</a:t>
            </a:r>
            <a:r>
              <a:rPr sz="1650" spc="-38" dirty="0">
                <a:solidFill>
                  <a:srgbClr val="585858"/>
                </a:solidFill>
                <a:latin typeface="Arial"/>
                <a:cs typeface="Arial"/>
              </a:rPr>
              <a:t>r</a:t>
            </a:r>
            <a:r>
              <a:rPr sz="1650" spc="-34" dirty="0">
                <a:solidFill>
                  <a:srgbClr val="585858"/>
                </a:solidFill>
                <a:latin typeface="Arial"/>
                <a:cs typeface="Arial"/>
              </a:rPr>
              <a:t>id</a:t>
            </a:r>
            <a:r>
              <a:rPr sz="1650" spc="-11" dirty="0">
                <a:solidFill>
                  <a:srgbClr val="585858"/>
                </a:solidFill>
                <a:latin typeface="Arial"/>
                <a:cs typeface="Arial"/>
              </a:rPr>
              <a:t>e</a:t>
            </a:r>
            <a:r>
              <a:rPr sz="1650" spc="-79" dirty="0">
                <a:solidFill>
                  <a:srgbClr val="585858"/>
                </a:solidFill>
                <a:latin typeface="Arial"/>
                <a:cs typeface="Arial"/>
              </a:rPr>
              <a:t> </a:t>
            </a:r>
            <a:r>
              <a:rPr sz="1650" spc="-38" dirty="0">
                <a:solidFill>
                  <a:srgbClr val="585858"/>
                </a:solidFill>
                <a:latin typeface="Arial"/>
                <a:cs typeface="Arial"/>
              </a:rPr>
              <a:t>prote</a:t>
            </a:r>
            <a:r>
              <a:rPr sz="1650" spc="-34" dirty="0">
                <a:solidFill>
                  <a:srgbClr val="585858"/>
                </a:solidFill>
                <a:latin typeface="Arial"/>
                <a:cs typeface="Arial"/>
              </a:rPr>
              <a:t>ct</a:t>
            </a:r>
            <a:r>
              <a:rPr sz="1650" spc="-11" dirty="0">
                <a:solidFill>
                  <a:srgbClr val="585858"/>
                </a:solidFill>
                <a:latin typeface="Arial"/>
                <a:cs typeface="Arial"/>
              </a:rPr>
              <a:t>s</a:t>
            </a:r>
            <a:r>
              <a:rPr sz="1650" spc="-8" dirty="0">
                <a:solidFill>
                  <a:srgbClr val="585858"/>
                </a:solidFill>
                <a:latin typeface="Arial"/>
                <a:cs typeface="Arial"/>
              </a:rPr>
              <a:t> </a:t>
            </a:r>
            <a:r>
              <a:rPr sz="1650" spc="-34" dirty="0">
                <a:solidFill>
                  <a:srgbClr val="585858"/>
                </a:solidFill>
                <a:latin typeface="Arial"/>
                <a:cs typeface="Arial"/>
              </a:rPr>
              <a:t>toot</a:t>
            </a:r>
            <a:r>
              <a:rPr sz="1650" spc="-11" dirty="0">
                <a:solidFill>
                  <a:srgbClr val="585858"/>
                </a:solidFill>
                <a:latin typeface="Arial"/>
                <a:cs typeface="Arial"/>
              </a:rPr>
              <a:t>h</a:t>
            </a:r>
            <a:r>
              <a:rPr sz="1650" spc="-71" dirty="0">
                <a:solidFill>
                  <a:srgbClr val="585858"/>
                </a:solidFill>
                <a:latin typeface="Arial"/>
                <a:cs typeface="Arial"/>
              </a:rPr>
              <a:t> </a:t>
            </a:r>
            <a:r>
              <a:rPr sz="1650" spc="-38" dirty="0">
                <a:solidFill>
                  <a:srgbClr val="585858"/>
                </a:solidFill>
                <a:latin typeface="Arial"/>
                <a:cs typeface="Arial"/>
              </a:rPr>
              <a:t>ena</a:t>
            </a:r>
            <a:r>
              <a:rPr sz="1650" spc="-49" dirty="0">
                <a:solidFill>
                  <a:srgbClr val="585858"/>
                </a:solidFill>
                <a:latin typeface="Arial"/>
                <a:cs typeface="Arial"/>
              </a:rPr>
              <a:t>m</a:t>
            </a:r>
            <a:r>
              <a:rPr sz="1650" spc="-34" dirty="0">
                <a:solidFill>
                  <a:srgbClr val="585858"/>
                </a:solidFill>
                <a:latin typeface="Arial"/>
                <a:cs typeface="Arial"/>
              </a:rPr>
              <a:t>el</a:t>
            </a:r>
            <a:r>
              <a:rPr sz="1650" spc="-8" dirty="0">
                <a:solidFill>
                  <a:srgbClr val="585858"/>
                </a:solidFill>
                <a:latin typeface="Arial"/>
                <a:cs typeface="Arial"/>
              </a:rPr>
              <a:t>.</a:t>
            </a:r>
            <a:endParaRPr sz="1650">
              <a:latin typeface="Arial"/>
              <a:cs typeface="Arial"/>
            </a:endParaRPr>
          </a:p>
        </p:txBody>
      </p:sp>
      <p:sp>
        <p:nvSpPr>
          <p:cNvPr id="7" name="object 7"/>
          <p:cNvSpPr/>
          <p:nvPr/>
        </p:nvSpPr>
        <p:spPr>
          <a:xfrm>
            <a:off x="292603" y="1695068"/>
            <a:ext cx="8549640" cy="342900"/>
          </a:xfrm>
          <a:custGeom>
            <a:avLst/>
            <a:gdLst/>
            <a:ahLst/>
            <a:cxnLst/>
            <a:rect l="l" t="t" r="r" b="b"/>
            <a:pathLst>
              <a:path w="11399520" h="457200">
                <a:moveTo>
                  <a:pt x="0" y="457200"/>
                </a:moveTo>
                <a:lnTo>
                  <a:pt x="11398935" y="457200"/>
                </a:lnTo>
                <a:lnTo>
                  <a:pt x="11398935" y="0"/>
                </a:lnTo>
                <a:lnTo>
                  <a:pt x="0" y="0"/>
                </a:lnTo>
                <a:lnTo>
                  <a:pt x="0" y="457200"/>
                </a:lnTo>
                <a:close/>
              </a:path>
            </a:pathLst>
          </a:custGeom>
          <a:solidFill>
            <a:srgbClr val="9FE6FF"/>
          </a:solidFill>
        </p:spPr>
        <p:txBody>
          <a:bodyPr wrap="square" lIns="0" tIns="0" rIns="0" bIns="0" rtlCol="0"/>
          <a:lstStyle/>
          <a:p>
            <a:endParaRPr sz="1350"/>
          </a:p>
        </p:txBody>
      </p:sp>
      <p:sp>
        <p:nvSpPr>
          <p:cNvPr id="8" name="object 8"/>
          <p:cNvSpPr txBox="1"/>
          <p:nvPr/>
        </p:nvSpPr>
        <p:spPr>
          <a:xfrm>
            <a:off x="693334" y="1760739"/>
            <a:ext cx="2410301" cy="282129"/>
          </a:xfrm>
          <a:prstGeom prst="rect">
            <a:avLst/>
          </a:prstGeom>
        </p:spPr>
        <p:txBody>
          <a:bodyPr vert="horz" wrap="square" lIns="0" tIns="0" rIns="0" bIns="0" rtlCol="0">
            <a:spAutoFit/>
          </a:bodyPr>
          <a:lstStyle/>
          <a:p>
            <a:pPr marL="9525">
              <a:lnSpc>
                <a:spcPts val="2231"/>
              </a:lnSpc>
              <a:tabLst>
                <a:tab pos="1884045" algn="l"/>
              </a:tabLst>
            </a:pPr>
            <a:r>
              <a:rPr sz="1875" b="1" spc="-38" dirty="0">
                <a:solidFill>
                  <a:srgbClr val="585858"/>
                </a:solidFill>
                <a:latin typeface="Arial"/>
                <a:cs typeface="Arial"/>
              </a:rPr>
              <a:t>187</a:t>
            </a:r>
            <a:r>
              <a:rPr sz="1875" b="1" spc="-11" dirty="0">
                <a:solidFill>
                  <a:srgbClr val="585858"/>
                </a:solidFill>
                <a:latin typeface="Arial"/>
                <a:cs typeface="Arial"/>
              </a:rPr>
              <a:t>4</a:t>
            </a:r>
            <a:r>
              <a:rPr sz="1875" b="1" dirty="0">
                <a:solidFill>
                  <a:srgbClr val="585858"/>
                </a:solidFill>
                <a:latin typeface="Arial"/>
                <a:cs typeface="Arial"/>
              </a:rPr>
              <a:t>	</a:t>
            </a:r>
            <a:r>
              <a:rPr sz="1875" b="1" spc="-38" dirty="0">
                <a:solidFill>
                  <a:srgbClr val="585858"/>
                </a:solidFill>
                <a:latin typeface="Arial"/>
                <a:cs typeface="Arial"/>
              </a:rPr>
              <a:t>1901</a:t>
            </a:r>
            <a:endParaRPr sz="1875">
              <a:latin typeface="Arial"/>
              <a:cs typeface="Arial"/>
            </a:endParaRPr>
          </a:p>
        </p:txBody>
      </p:sp>
      <p:sp>
        <p:nvSpPr>
          <p:cNvPr id="9" name="object 9"/>
          <p:cNvSpPr txBox="1"/>
          <p:nvPr/>
        </p:nvSpPr>
        <p:spPr>
          <a:xfrm>
            <a:off x="4185319" y="1751214"/>
            <a:ext cx="535781" cy="288541"/>
          </a:xfrm>
          <a:prstGeom prst="rect">
            <a:avLst/>
          </a:prstGeom>
        </p:spPr>
        <p:txBody>
          <a:bodyPr vert="horz" wrap="square" lIns="0" tIns="0" rIns="0" bIns="0" rtlCol="0">
            <a:spAutoFit/>
          </a:bodyPr>
          <a:lstStyle/>
          <a:p>
            <a:pPr marL="9525"/>
            <a:r>
              <a:rPr sz="1875" b="1" spc="-38" dirty="0">
                <a:solidFill>
                  <a:srgbClr val="585858"/>
                </a:solidFill>
                <a:latin typeface="Arial"/>
                <a:cs typeface="Arial"/>
              </a:rPr>
              <a:t>1945</a:t>
            </a:r>
            <a:endParaRPr sz="1875">
              <a:latin typeface="Arial"/>
              <a:cs typeface="Arial"/>
            </a:endParaRPr>
          </a:p>
        </p:txBody>
      </p:sp>
      <p:sp>
        <p:nvSpPr>
          <p:cNvPr id="10" name="object 10"/>
          <p:cNvSpPr txBox="1"/>
          <p:nvPr/>
        </p:nvSpPr>
        <p:spPr>
          <a:xfrm>
            <a:off x="5431334" y="1751214"/>
            <a:ext cx="535781" cy="288541"/>
          </a:xfrm>
          <a:prstGeom prst="rect">
            <a:avLst/>
          </a:prstGeom>
        </p:spPr>
        <p:txBody>
          <a:bodyPr vert="horz" wrap="square" lIns="0" tIns="0" rIns="0" bIns="0" rtlCol="0">
            <a:spAutoFit/>
          </a:bodyPr>
          <a:lstStyle/>
          <a:p>
            <a:pPr marL="9525"/>
            <a:r>
              <a:rPr sz="1875" b="1" spc="-38" dirty="0">
                <a:solidFill>
                  <a:srgbClr val="585858"/>
                </a:solidFill>
                <a:latin typeface="Arial"/>
                <a:cs typeface="Arial"/>
              </a:rPr>
              <a:t>1956</a:t>
            </a:r>
            <a:endParaRPr sz="1875">
              <a:latin typeface="Arial"/>
              <a:cs typeface="Arial"/>
            </a:endParaRPr>
          </a:p>
        </p:txBody>
      </p:sp>
      <p:sp>
        <p:nvSpPr>
          <p:cNvPr id="11" name="object 11"/>
          <p:cNvSpPr txBox="1"/>
          <p:nvPr/>
        </p:nvSpPr>
        <p:spPr>
          <a:xfrm>
            <a:off x="7016849" y="1751214"/>
            <a:ext cx="535305" cy="288541"/>
          </a:xfrm>
          <a:prstGeom prst="rect">
            <a:avLst/>
          </a:prstGeom>
        </p:spPr>
        <p:txBody>
          <a:bodyPr vert="horz" wrap="square" lIns="0" tIns="0" rIns="0" bIns="0" rtlCol="0">
            <a:spAutoFit/>
          </a:bodyPr>
          <a:lstStyle/>
          <a:p>
            <a:pPr marL="9525"/>
            <a:r>
              <a:rPr sz="1875" b="1" spc="-38" dirty="0">
                <a:solidFill>
                  <a:srgbClr val="585858"/>
                </a:solidFill>
                <a:latin typeface="Arial"/>
                <a:cs typeface="Arial"/>
              </a:rPr>
              <a:t>1995</a:t>
            </a:r>
            <a:endParaRPr sz="1875">
              <a:latin typeface="Arial"/>
              <a:cs typeface="Arial"/>
            </a:endParaRPr>
          </a:p>
        </p:txBody>
      </p:sp>
      <p:sp>
        <p:nvSpPr>
          <p:cNvPr id="12" name="object 12"/>
          <p:cNvSpPr txBox="1"/>
          <p:nvPr/>
        </p:nvSpPr>
        <p:spPr>
          <a:xfrm>
            <a:off x="7966636" y="1751214"/>
            <a:ext cx="535781" cy="288541"/>
          </a:xfrm>
          <a:prstGeom prst="rect">
            <a:avLst/>
          </a:prstGeom>
        </p:spPr>
        <p:txBody>
          <a:bodyPr vert="horz" wrap="square" lIns="0" tIns="0" rIns="0" bIns="0" rtlCol="0">
            <a:spAutoFit/>
          </a:bodyPr>
          <a:lstStyle/>
          <a:p>
            <a:pPr marL="9525"/>
            <a:r>
              <a:rPr sz="1875" b="1" spc="-38" dirty="0">
                <a:solidFill>
                  <a:srgbClr val="585858"/>
                </a:solidFill>
                <a:latin typeface="Arial"/>
                <a:cs typeface="Arial"/>
              </a:rPr>
              <a:t>1999</a:t>
            </a:r>
            <a:endParaRPr sz="1875">
              <a:latin typeface="Arial"/>
              <a:cs typeface="Arial"/>
            </a:endParaRPr>
          </a:p>
        </p:txBody>
      </p:sp>
      <p:sp>
        <p:nvSpPr>
          <p:cNvPr id="13" name="object 13"/>
          <p:cNvSpPr/>
          <p:nvPr/>
        </p:nvSpPr>
        <p:spPr>
          <a:xfrm>
            <a:off x="1037273" y="2045398"/>
            <a:ext cx="0" cy="388144"/>
          </a:xfrm>
          <a:custGeom>
            <a:avLst/>
            <a:gdLst/>
            <a:ahLst/>
            <a:cxnLst/>
            <a:rect l="l" t="t" r="r" b="b"/>
            <a:pathLst>
              <a:path h="517525">
                <a:moveTo>
                  <a:pt x="0" y="0"/>
                </a:moveTo>
                <a:lnTo>
                  <a:pt x="0" y="517194"/>
                </a:lnTo>
              </a:path>
            </a:pathLst>
          </a:custGeom>
          <a:ln w="19050">
            <a:solidFill>
              <a:srgbClr val="C00000"/>
            </a:solidFill>
          </a:ln>
        </p:spPr>
        <p:txBody>
          <a:bodyPr wrap="square" lIns="0" tIns="0" rIns="0" bIns="0" rtlCol="0"/>
          <a:lstStyle/>
          <a:p>
            <a:endParaRPr sz="1350"/>
          </a:p>
        </p:txBody>
      </p:sp>
      <p:sp>
        <p:nvSpPr>
          <p:cNvPr id="14" name="object 14"/>
          <p:cNvSpPr txBox="1"/>
          <p:nvPr/>
        </p:nvSpPr>
        <p:spPr>
          <a:xfrm>
            <a:off x="4845939" y="4343508"/>
            <a:ext cx="1976914" cy="761747"/>
          </a:xfrm>
          <a:prstGeom prst="rect">
            <a:avLst/>
          </a:prstGeom>
        </p:spPr>
        <p:txBody>
          <a:bodyPr vert="horz" wrap="square" lIns="0" tIns="0" rIns="0" bIns="0" rtlCol="0">
            <a:spAutoFit/>
          </a:bodyPr>
          <a:lstStyle/>
          <a:p>
            <a:pPr marL="9525" marR="3810"/>
            <a:r>
              <a:rPr sz="1650" spc="-41" dirty="0">
                <a:solidFill>
                  <a:srgbClr val="585858"/>
                </a:solidFill>
                <a:latin typeface="Arial"/>
                <a:cs typeface="Arial"/>
              </a:rPr>
              <a:t>Cr</a:t>
            </a:r>
            <a:r>
              <a:rPr sz="1650" spc="-38" dirty="0">
                <a:solidFill>
                  <a:srgbClr val="585858"/>
                </a:solidFill>
                <a:latin typeface="Arial"/>
                <a:cs typeface="Arial"/>
              </a:rPr>
              <a:t>e</a:t>
            </a:r>
            <a:r>
              <a:rPr sz="1650" spc="-34" dirty="0">
                <a:solidFill>
                  <a:srgbClr val="585858"/>
                </a:solidFill>
                <a:latin typeface="Arial"/>
                <a:cs typeface="Arial"/>
              </a:rPr>
              <a:t>s</a:t>
            </a:r>
            <a:r>
              <a:rPr sz="1650" spc="-8" dirty="0">
                <a:solidFill>
                  <a:srgbClr val="585858"/>
                </a:solidFill>
                <a:latin typeface="Arial"/>
                <a:cs typeface="Arial"/>
              </a:rPr>
              <a:t>t</a:t>
            </a:r>
            <a:r>
              <a:rPr sz="1650" spc="-64" dirty="0">
                <a:solidFill>
                  <a:srgbClr val="585858"/>
                </a:solidFill>
                <a:latin typeface="Arial"/>
                <a:cs typeface="Arial"/>
              </a:rPr>
              <a:t> </a:t>
            </a:r>
            <a:r>
              <a:rPr sz="1650" spc="-34" dirty="0">
                <a:solidFill>
                  <a:srgbClr val="585858"/>
                </a:solidFill>
                <a:latin typeface="Arial"/>
                <a:cs typeface="Arial"/>
              </a:rPr>
              <a:t>sta</a:t>
            </a:r>
            <a:r>
              <a:rPr sz="1650" spc="-38" dirty="0">
                <a:solidFill>
                  <a:srgbClr val="585858"/>
                </a:solidFill>
                <a:latin typeface="Arial"/>
                <a:cs typeface="Arial"/>
              </a:rPr>
              <a:t>r</a:t>
            </a:r>
            <a:r>
              <a:rPr sz="1650" spc="-34" dirty="0">
                <a:solidFill>
                  <a:srgbClr val="585858"/>
                </a:solidFill>
                <a:latin typeface="Arial"/>
                <a:cs typeface="Arial"/>
              </a:rPr>
              <a:t>t</a:t>
            </a:r>
            <a:r>
              <a:rPr sz="1650" spc="-11" dirty="0">
                <a:solidFill>
                  <a:srgbClr val="585858"/>
                </a:solidFill>
                <a:latin typeface="Arial"/>
                <a:cs typeface="Arial"/>
              </a:rPr>
              <a:t>s</a:t>
            </a:r>
            <a:r>
              <a:rPr sz="1650" spc="-79" dirty="0">
                <a:solidFill>
                  <a:srgbClr val="585858"/>
                </a:solidFill>
                <a:latin typeface="Arial"/>
                <a:cs typeface="Arial"/>
              </a:rPr>
              <a:t> </a:t>
            </a:r>
            <a:r>
              <a:rPr sz="1650" spc="-34" dirty="0">
                <a:solidFill>
                  <a:srgbClr val="585858"/>
                </a:solidFill>
                <a:latin typeface="Arial"/>
                <a:cs typeface="Arial"/>
              </a:rPr>
              <a:t>selling fluo</a:t>
            </a:r>
            <a:r>
              <a:rPr sz="1650" spc="-38" dirty="0">
                <a:solidFill>
                  <a:srgbClr val="585858"/>
                </a:solidFill>
                <a:latin typeface="Arial"/>
                <a:cs typeface="Arial"/>
              </a:rPr>
              <a:t>r</a:t>
            </a:r>
            <a:r>
              <a:rPr sz="1650" spc="-34" dirty="0">
                <a:solidFill>
                  <a:srgbClr val="585858"/>
                </a:solidFill>
                <a:latin typeface="Arial"/>
                <a:cs typeface="Arial"/>
              </a:rPr>
              <a:t>id</a:t>
            </a:r>
            <a:r>
              <a:rPr sz="1650" spc="-11" dirty="0">
                <a:solidFill>
                  <a:srgbClr val="585858"/>
                </a:solidFill>
                <a:latin typeface="Arial"/>
                <a:cs typeface="Arial"/>
              </a:rPr>
              <a:t>e</a:t>
            </a:r>
            <a:r>
              <a:rPr sz="1650" spc="-79" dirty="0">
                <a:solidFill>
                  <a:srgbClr val="585858"/>
                </a:solidFill>
                <a:latin typeface="Arial"/>
                <a:cs typeface="Arial"/>
              </a:rPr>
              <a:t> </a:t>
            </a:r>
            <a:r>
              <a:rPr sz="1650" spc="-38" dirty="0">
                <a:solidFill>
                  <a:srgbClr val="585858"/>
                </a:solidFill>
                <a:latin typeface="Arial"/>
                <a:cs typeface="Arial"/>
              </a:rPr>
              <a:t>toothpa</a:t>
            </a:r>
            <a:r>
              <a:rPr sz="1650" spc="-34" dirty="0">
                <a:solidFill>
                  <a:srgbClr val="585858"/>
                </a:solidFill>
                <a:latin typeface="Arial"/>
                <a:cs typeface="Arial"/>
              </a:rPr>
              <a:t>st</a:t>
            </a:r>
            <a:r>
              <a:rPr sz="1650" spc="-11" dirty="0">
                <a:solidFill>
                  <a:srgbClr val="585858"/>
                </a:solidFill>
                <a:latin typeface="Arial"/>
                <a:cs typeface="Arial"/>
              </a:rPr>
              <a:t>e</a:t>
            </a:r>
            <a:r>
              <a:rPr sz="1650" spc="-79" dirty="0">
                <a:solidFill>
                  <a:srgbClr val="585858"/>
                </a:solidFill>
                <a:latin typeface="Arial"/>
                <a:cs typeface="Arial"/>
              </a:rPr>
              <a:t> </a:t>
            </a:r>
            <a:r>
              <a:rPr sz="1650" spc="-34" dirty="0">
                <a:solidFill>
                  <a:srgbClr val="585858"/>
                </a:solidFill>
                <a:latin typeface="Arial"/>
                <a:cs typeface="Arial"/>
              </a:rPr>
              <a:t>t</a:t>
            </a:r>
            <a:r>
              <a:rPr sz="1650" spc="-11" dirty="0">
                <a:solidFill>
                  <a:srgbClr val="585858"/>
                </a:solidFill>
                <a:latin typeface="Arial"/>
                <a:cs typeface="Arial"/>
              </a:rPr>
              <a:t>o</a:t>
            </a:r>
            <a:r>
              <a:rPr sz="1650" spc="-8" dirty="0">
                <a:solidFill>
                  <a:srgbClr val="585858"/>
                </a:solidFill>
                <a:latin typeface="Arial"/>
                <a:cs typeface="Arial"/>
              </a:rPr>
              <a:t> </a:t>
            </a:r>
            <a:r>
              <a:rPr sz="1650" spc="-34" dirty="0">
                <a:solidFill>
                  <a:srgbClr val="585858"/>
                </a:solidFill>
                <a:latin typeface="Arial"/>
                <a:cs typeface="Arial"/>
              </a:rPr>
              <a:t>th</a:t>
            </a:r>
            <a:r>
              <a:rPr sz="1650" spc="-11" dirty="0">
                <a:solidFill>
                  <a:srgbClr val="585858"/>
                </a:solidFill>
                <a:latin typeface="Arial"/>
                <a:cs typeface="Arial"/>
              </a:rPr>
              <a:t>e</a:t>
            </a:r>
            <a:r>
              <a:rPr sz="1650" spc="-64" dirty="0">
                <a:solidFill>
                  <a:srgbClr val="585858"/>
                </a:solidFill>
                <a:latin typeface="Arial"/>
                <a:cs typeface="Arial"/>
              </a:rPr>
              <a:t> </a:t>
            </a:r>
            <a:r>
              <a:rPr sz="1650" spc="-34" dirty="0">
                <a:solidFill>
                  <a:srgbClr val="585858"/>
                </a:solidFill>
                <a:latin typeface="Arial"/>
                <a:cs typeface="Arial"/>
              </a:rPr>
              <a:t>c</a:t>
            </a:r>
            <a:r>
              <a:rPr sz="1650" spc="-38" dirty="0">
                <a:solidFill>
                  <a:srgbClr val="585858"/>
                </a:solidFill>
                <a:latin typeface="Arial"/>
                <a:cs typeface="Arial"/>
              </a:rPr>
              <a:t>on</a:t>
            </a:r>
            <a:r>
              <a:rPr sz="1650" spc="-34" dirty="0">
                <a:solidFill>
                  <a:srgbClr val="585858"/>
                </a:solidFill>
                <a:latin typeface="Arial"/>
                <a:cs typeface="Arial"/>
              </a:rPr>
              <a:t>s</a:t>
            </a:r>
            <a:r>
              <a:rPr sz="1650" spc="-38" dirty="0">
                <a:solidFill>
                  <a:srgbClr val="585858"/>
                </a:solidFill>
                <a:latin typeface="Arial"/>
                <a:cs typeface="Arial"/>
              </a:rPr>
              <a:t>u</a:t>
            </a:r>
            <a:r>
              <a:rPr sz="1650" spc="-49" dirty="0">
                <a:solidFill>
                  <a:srgbClr val="585858"/>
                </a:solidFill>
                <a:latin typeface="Arial"/>
                <a:cs typeface="Arial"/>
              </a:rPr>
              <a:t>m</a:t>
            </a:r>
            <a:r>
              <a:rPr sz="1650" spc="-38" dirty="0">
                <a:solidFill>
                  <a:srgbClr val="585858"/>
                </a:solidFill>
                <a:latin typeface="Arial"/>
                <a:cs typeface="Arial"/>
              </a:rPr>
              <a:t>e</a:t>
            </a:r>
            <a:r>
              <a:rPr sz="1650" spc="-8" dirty="0">
                <a:solidFill>
                  <a:srgbClr val="585858"/>
                </a:solidFill>
                <a:latin typeface="Arial"/>
                <a:cs typeface="Arial"/>
              </a:rPr>
              <a:t>r</a:t>
            </a:r>
            <a:r>
              <a:rPr sz="1650" spc="-71" dirty="0">
                <a:solidFill>
                  <a:srgbClr val="585858"/>
                </a:solidFill>
                <a:latin typeface="Arial"/>
                <a:cs typeface="Arial"/>
              </a:rPr>
              <a:t> </a:t>
            </a:r>
            <a:r>
              <a:rPr sz="1650" spc="-49" dirty="0">
                <a:solidFill>
                  <a:srgbClr val="585858"/>
                </a:solidFill>
                <a:latin typeface="Arial"/>
                <a:cs typeface="Arial"/>
              </a:rPr>
              <a:t>m</a:t>
            </a:r>
            <a:r>
              <a:rPr sz="1650" spc="-38" dirty="0">
                <a:solidFill>
                  <a:srgbClr val="585858"/>
                </a:solidFill>
                <a:latin typeface="Arial"/>
                <a:cs typeface="Arial"/>
              </a:rPr>
              <a:t>ar</a:t>
            </a:r>
            <a:r>
              <a:rPr sz="1650" spc="-34" dirty="0">
                <a:solidFill>
                  <a:srgbClr val="585858"/>
                </a:solidFill>
                <a:latin typeface="Arial"/>
                <a:cs typeface="Arial"/>
              </a:rPr>
              <a:t>ket</a:t>
            </a:r>
            <a:r>
              <a:rPr sz="1650" spc="-8" dirty="0">
                <a:solidFill>
                  <a:srgbClr val="585858"/>
                </a:solidFill>
                <a:latin typeface="Arial"/>
                <a:cs typeface="Arial"/>
              </a:rPr>
              <a:t>.</a:t>
            </a:r>
            <a:endParaRPr sz="1650">
              <a:latin typeface="Arial"/>
              <a:cs typeface="Arial"/>
            </a:endParaRPr>
          </a:p>
        </p:txBody>
      </p:sp>
      <p:sp>
        <p:nvSpPr>
          <p:cNvPr id="15" name="object 15"/>
          <p:cNvSpPr txBox="1"/>
          <p:nvPr/>
        </p:nvSpPr>
        <p:spPr>
          <a:xfrm>
            <a:off x="1438367" y="4015531"/>
            <a:ext cx="2761297" cy="507831"/>
          </a:xfrm>
          <a:prstGeom prst="rect">
            <a:avLst/>
          </a:prstGeom>
        </p:spPr>
        <p:txBody>
          <a:bodyPr vert="horz" wrap="square" lIns="0" tIns="0" rIns="0" bIns="0" rtlCol="0">
            <a:spAutoFit/>
          </a:bodyPr>
          <a:lstStyle/>
          <a:p>
            <a:pPr marL="9525" marR="3810"/>
            <a:r>
              <a:rPr sz="1650" spc="-45" dirty="0">
                <a:solidFill>
                  <a:srgbClr val="585858"/>
                </a:solidFill>
                <a:latin typeface="Arial"/>
                <a:cs typeface="Arial"/>
              </a:rPr>
              <a:t>D</a:t>
            </a:r>
            <a:r>
              <a:rPr sz="1650" spc="-127" dirty="0">
                <a:solidFill>
                  <a:srgbClr val="585858"/>
                </a:solidFill>
                <a:latin typeface="Arial"/>
                <a:cs typeface="Arial"/>
              </a:rPr>
              <a:t>r</a:t>
            </a:r>
            <a:r>
              <a:rPr sz="1650" spc="-8" dirty="0">
                <a:solidFill>
                  <a:srgbClr val="585858"/>
                </a:solidFill>
                <a:latin typeface="Arial"/>
                <a:cs typeface="Arial"/>
              </a:rPr>
              <a:t>.</a:t>
            </a:r>
            <a:r>
              <a:rPr sz="1650" spc="-64" dirty="0">
                <a:solidFill>
                  <a:srgbClr val="585858"/>
                </a:solidFill>
                <a:latin typeface="Arial"/>
                <a:cs typeface="Arial"/>
              </a:rPr>
              <a:t> </a:t>
            </a:r>
            <a:r>
              <a:rPr sz="1650" spc="-38" dirty="0">
                <a:solidFill>
                  <a:srgbClr val="585858"/>
                </a:solidFill>
                <a:latin typeface="Arial"/>
                <a:cs typeface="Arial"/>
              </a:rPr>
              <a:t>Freder</a:t>
            </a:r>
            <a:r>
              <a:rPr sz="1650" spc="-30" dirty="0">
                <a:solidFill>
                  <a:srgbClr val="585858"/>
                </a:solidFill>
                <a:latin typeface="Arial"/>
                <a:cs typeface="Arial"/>
              </a:rPr>
              <a:t>i</a:t>
            </a:r>
            <a:r>
              <a:rPr sz="1650" spc="-34" dirty="0">
                <a:solidFill>
                  <a:srgbClr val="585858"/>
                </a:solidFill>
                <a:latin typeface="Arial"/>
                <a:cs typeface="Arial"/>
              </a:rPr>
              <a:t>c</a:t>
            </a:r>
            <a:r>
              <a:rPr sz="1650" spc="-11" dirty="0">
                <a:solidFill>
                  <a:srgbClr val="585858"/>
                </a:solidFill>
                <a:latin typeface="Arial"/>
                <a:cs typeface="Arial"/>
              </a:rPr>
              <a:t>k</a:t>
            </a:r>
            <a:r>
              <a:rPr sz="1650" spc="-68" dirty="0">
                <a:solidFill>
                  <a:srgbClr val="585858"/>
                </a:solidFill>
                <a:latin typeface="Arial"/>
                <a:cs typeface="Arial"/>
              </a:rPr>
              <a:t> </a:t>
            </a:r>
            <a:r>
              <a:rPr sz="1650" spc="-49" dirty="0">
                <a:solidFill>
                  <a:srgbClr val="585858"/>
                </a:solidFill>
                <a:latin typeface="Arial"/>
                <a:cs typeface="Arial"/>
              </a:rPr>
              <a:t>M</a:t>
            </a:r>
            <a:r>
              <a:rPr sz="1650" spc="-34" dirty="0">
                <a:solidFill>
                  <a:srgbClr val="585858"/>
                </a:solidFill>
                <a:latin typeface="Arial"/>
                <a:cs typeface="Arial"/>
              </a:rPr>
              <a:t>c</a:t>
            </a:r>
            <a:r>
              <a:rPr sz="1650" spc="-41" dirty="0">
                <a:solidFill>
                  <a:srgbClr val="585858"/>
                </a:solidFill>
                <a:latin typeface="Arial"/>
                <a:cs typeface="Arial"/>
              </a:rPr>
              <a:t>K</a:t>
            </a:r>
            <a:r>
              <a:rPr sz="1650" spc="-38" dirty="0">
                <a:solidFill>
                  <a:srgbClr val="585858"/>
                </a:solidFill>
                <a:latin typeface="Arial"/>
                <a:cs typeface="Arial"/>
              </a:rPr>
              <a:t>a</a:t>
            </a:r>
            <a:r>
              <a:rPr sz="1650" spc="-169" dirty="0">
                <a:solidFill>
                  <a:srgbClr val="585858"/>
                </a:solidFill>
                <a:latin typeface="Arial"/>
                <a:cs typeface="Arial"/>
              </a:rPr>
              <a:t>y</a:t>
            </a:r>
            <a:r>
              <a:rPr sz="1650" spc="-8" dirty="0">
                <a:solidFill>
                  <a:srgbClr val="585858"/>
                </a:solidFill>
                <a:latin typeface="Arial"/>
                <a:cs typeface="Arial"/>
              </a:rPr>
              <a:t>,</a:t>
            </a:r>
            <a:r>
              <a:rPr sz="1650" spc="-64" dirty="0">
                <a:solidFill>
                  <a:srgbClr val="585858"/>
                </a:solidFill>
                <a:latin typeface="Arial"/>
                <a:cs typeface="Arial"/>
              </a:rPr>
              <a:t> </a:t>
            </a:r>
            <a:r>
              <a:rPr sz="1650" spc="-11" dirty="0">
                <a:solidFill>
                  <a:srgbClr val="585858"/>
                </a:solidFill>
                <a:latin typeface="Arial"/>
                <a:cs typeface="Arial"/>
              </a:rPr>
              <a:t>a</a:t>
            </a:r>
            <a:r>
              <a:rPr sz="1650" spc="-53" dirty="0">
                <a:solidFill>
                  <a:srgbClr val="585858"/>
                </a:solidFill>
                <a:latin typeface="Arial"/>
                <a:cs typeface="Arial"/>
              </a:rPr>
              <a:t> </a:t>
            </a:r>
            <a:r>
              <a:rPr sz="1650" spc="-34" dirty="0">
                <a:solidFill>
                  <a:srgbClr val="585858"/>
                </a:solidFill>
                <a:latin typeface="Arial"/>
                <a:cs typeface="Arial"/>
              </a:rPr>
              <a:t>dentist</a:t>
            </a:r>
            <a:r>
              <a:rPr sz="1650" spc="-8" dirty="0">
                <a:solidFill>
                  <a:srgbClr val="585858"/>
                </a:solidFill>
                <a:latin typeface="Arial"/>
                <a:cs typeface="Arial"/>
              </a:rPr>
              <a:t>, </a:t>
            </a:r>
            <a:r>
              <a:rPr sz="1650" spc="-49" dirty="0">
                <a:solidFill>
                  <a:srgbClr val="585858"/>
                </a:solidFill>
                <a:latin typeface="Arial"/>
                <a:cs typeface="Arial"/>
              </a:rPr>
              <a:t>m</a:t>
            </a:r>
            <a:r>
              <a:rPr sz="1650" spc="-38" dirty="0">
                <a:solidFill>
                  <a:srgbClr val="585858"/>
                </a:solidFill>
                <a:latin typeface="Arial"/>
                <a:cs typeface="Arial"/>
              </a:rPr>
              <a:t>o</a:t>
            </a:r>
            <a:r>
              <a:rPr sz="1650" spc="-45" dirty="0">
                <a:solidFill>
                  <a:srgbClr val="585858"/>
                </a:solidFill>
                <a:latin typeface="Arial"/>
                <a:cs typeface="Arial"/>
              </a:rPr>
              <a:t>v</a:t>
            </a:r>
            <a:r>
              <a:rPr sz="1650" spc="-38" dirty="0">
                <a:solidFill>
                  <a:srgbClr val="585858"/>
                </a:solidFill>
                <a:latin typeface="Arial"/>
                <a:cs typeface="Arial"/>
              </a:rPr>
              <a:t>e</a:t>
            </a:r>
            <a:r>
              <a:rPr sz="1650" spc="-11" dirty="0">
                <a:solidFill>
                  <a:srgbClr val="585858"/>
                </a:solidFill>
                <a:latin typeface="Arial"/>
                <a:cs typeface="Arial"/>
              </a:rPr>
              <a:t>s</a:t>
            </a:r>
            <a:r>
              <a:rPr sz="1650" spc="-53" dirty="0">
                <a:solidFill>
                  <a:srgbClr val="585858"/>
                </a:solidFill>
                <a:latin typeface="Arial"/>
                <a:cs typeface="Arial"/>
              </a:rPr>
              <a:t> </a:t>
            </a:r>
            <a:r>
              <a:rPr sz="1650" spc="-34" dirty="0">
                <a:solidFill>
                  <a:srgbClr val="585858"/>
                </a:solidFill>
                <a:latin typeface="Arial"/>
                <a:cs typeface="Arial"/>
              </a:rPr>
              <a:t>t</a:t>
            </a:r>
            <a:r>
              <a:rPr sz="1650" spc="-11" dirty="0">
                <a:solidFill>
                  <a:srgbClr val="585858"/>
                </a:solidFill>
                <a:latin typeface="Arial"/>
                <a:cs typeface="Arial"/>
              </a:rPr>
              <a:t>o</a:t>
            </a:r>
            <a:r>
              <a:rPr sz="1650" spc="-64" dirty="0">
                <a:solidFill>
                  <a:srgbClr val="585858"/>
                </a:solidFill>
                <a:latin typeface="Arial"/>
                <a:cs typeface="Arial"/>
              </a:rPr>
              <a:t> </a:t>
            </a:r>
            <a:r>
              <a:rPr sz="1650" spc="-45" dirty="0">
                <a:solidFill>
                  <a:srgbClr val="585858"/>
                </a:solidFill>
                <a:latin typeface="Arial"/>
                <a:cs typeface="Arial"/>
              </a:rPr>
              <a:t>C</a:t>
            </a:r>
            <a:r>
              <a:rPr sz="1650" spc="-34" dirty="0">
                <a:solidFill>
                  <a:srgbClr val="585858"/>
                </a:solidFill>
                <a:latin typeface="Arial"/>
                <a:cs typeface="Arial"/>
              </a:rPr>
              <a:t>olo</a:t>
            </a:r>
            <a:r>
              <a:rPr sz="1650" spc="-38" dirty="0">
                <a:solidFill>
                  <a:srgbClr val="585858"/>
                </a:solidFill>
                <a:latin typeface="Arial"/>
                <a:cs typeface="Arial"/>
              </a:rPr>
              <a:t>rad</a:t>
            </a:r>
            <a:r>
              <a:rPr sz="1650" spc="-11" dirty="0">
                <a:solidFill>
                  <a:srgbClr val="585858"/>
                </a:solidFill>
                <a:latin typeface="Arial"/>
                <a:cs typeface="Arial"/>
              </a:rPr>
              <a:t>o</a:t>
            </a:r>
            <a:r>
              <a:rPr sz="1650" spc="-71" dirty="0">
                <a:solidFill>
                  <a:srgbClr val="585858"/>
                </a:solidFill>
                <a:latin typeface="Arial"/>
                <a:cs typeface="Arial"/>
              </a:rPr>
              <a:t> </a:t>
            </a:r>
            <a:r>
              <a:rPr sz="1650" spc="-38" dirty="0">
                <a:solidFill>
                  <a:srgbClr val="585858"/>
                </a:solidFill>
                <a:latin typeface="Arial"/>
                <a:cs typeface="Arial"/>
              </a:rPr>
              <a:t>an</a:t>
            </a:r>
            <a:r>
              <a:rPr sz="1650" spc="-11" dirty="0">
                <a:solidFill>
                  <a:srgbClr val="585858"/>
                </a:solidFill>
                <a:latin typeface="Arial"/>
                <a:cs typeface="Arial"/>
              </a:rPr>
              <a:t>d</a:t>
            </a:r>
            <a:r>
              <a:rPr sz="1650" spc="-60" dirty="0">
                <a:solidFill>
                  <a:srgbClr val="585858"/>
                </a:solidFill>
                <a:latin typeface="Arial"/>
                <a:cs typeface="Arial"/>
              </a:rPr>
              <a:t> </a:t>
            </a:r>
            <a:r>
              <a:rPr sz="1650" spc="-34" dirty="0">
                <a:solidFill>
                  <a:srgbClr val="585858"/>
                </a:solidFill>
                <a:latin typeface="Arial"/>
                <a:cs typeface="Arial"/>
              </a:rPr>
              <a:t>lea</a:t>
            </a:r>
            <a:r>
              <a:rPr sz="1650" spc="-38" dirty="0">
                <a:solidFill>
                  <a:srgbClr val="585858"/>
                </a:solidFill>
                <a:latin typeface="Arial"/>
                <a:cs typeface="Arial"/>
              </a:rPr>
              <a:t>rns</a:t>
            </a:r>
            <a:endParaRPr sz="1650">
              <a:latin typeface="Arial"/>
              <a:cs typeface="Arial"/>
            </a:endParaRPr>
          </a:p>
        </p:txBody>
      </p:sp>
      <p:sp>
        <p:nvSpPr>
          <p:cNvPr id="16" name="object 16"/>
          <p:cNvSpPr txBox="1"/>
          <p:nvPr/>
        </p:nvSpPr>
        <p:spPr>
          <a:xfrm>
            <a:off x="1438367" y="4518373"/>
            <a:ext cx="2675096" cy="761747"/>
          </a:xfrm>
          <a:prstGeom prst="rect">
            <a:avLst/>
          </a:prstGeom>
        </p:spPr>
        <p:txBody>
          <a:bodyPr vert="horz" wrap="square" lIns="0" tIns="0" rIns="0" bIns="0" rtlCol="0">
            <a:spAutoFit/>
          </a:bodyPr>
          <a:lstStyle/>
          <a:p>
            <a:pPr marL="9525" marR="3810"/>
            <a:r>
              <a:rPr sz="1650" spc="-38" dirty="0">
                <a:solidFill>
                  <a:srgbClr val="585858"/>
                </a:solidFill>
                <a:latin typeface="Arial"/>
                <a:cs typeface="Arial"/>
              </a:rPr>
              <a:t>o</a:t>
            </a:r>
            <a:r>
              <a:rPr sz="1650" spc="-8" dirty="0">
                <a:solidFill>
                  <a:srgbClr val="585858"/>
                </a:solidFill>
                <a:latin typeface="Arial"/>
                <a:cs typeface="Arial"/>
              </a:rPr>
              <a:t>f</a:t>
            </a:r>
            <a:r>
              <a:rPr sz="1650" spc="-64" dirty="0">
                <a:solidFill>
                  <a:srgbClr val="585858"/>
                </a:solidFill>
                <a:latin typeface="Arial"/>
                <a:cs typeface="Arial"/>
              </a:rPr>
              <a:t> </a:t>
            </a:r>
            <a:r>
              <a:rPr sz="1650" spc="-11" dirty="0">
                <a:solidFill>
                  <a:srgbClr val="585858"/>
                </a:solidFill>
                <a:latin typeface="Arial"/>
                <a:cs typeface="Arial"/>
              </a:rPr>
              <a:t>a</a:t>
            </a:r>
            <a:r>
              <a:rPr sz="1650" spc="-53" dirty="0">
                <a:solidFill>
                  <a:srgbClr val="585858"/>
                </a:solidFill>
                <a:latin typeface="Arial"/>
                <a:cs typeface="Arial"/>
              </a:rPr>
              <a:t> </a:t>
            </a:r>
            <a:r>
              <a:rPr sz="1650" spc="-34" dirty="0">
                <a:solidFill>
                  <a:srgbClr val="585858"/>
                </a:solidFill>
                <a:latin typeface="Arial"/>
                <a:cs typeface="Arial"/>
              </a:rPr>
              <a:t>cit</a:t>
            </a:r>
            <a:r>
              <a:rPr sz="1650" spc="-11" dirty="0">
                <a:solidFill>
                  <a:srgbClr val="585858"/>
                </a:solidFill>
                <a:latin typeface="Arial"/>
                <a:cs typeface="Arial"/>
              </a:rPr>
              <a:t>y</a:t>
            </a:r>
            <a:r>
              <a:rPr sz="1650" spc="-79" dirty="0">
                <a:solidFill>
                  <a:srgbClr val="585858"/>
                </a:solidFill>
                <a:latin typeface="Arial"/>
                <a:cs typeface="Arial"/>
              </a:rPr>
              <a:t> </a:t>
            </a:r>
            <a:r>
              <a:rPr sz="1650" spc="-45" dirty="0">
                <a:solidFill>
                  <a:srgbClr val="585858"/>
                </a:solidFill>
                <a:latin typeface="Arial"/>
                <a:cs typeface="Arial"/>
              </a:rPr>
              <a:t>w</a:t>
            </a:r>
            <a:r>
              <a:rPr sz="1650" spc="-38" dirty="0">
                <a:solidFill>
                  <a:srgbClr val="585858"/>
                </a:solidFill>
                <a:latin typeface="Arial"/>
                <a:cs typeface="Arial"/>
              </a:rPr>
              <a:t>her</a:t>
            </a:r>
            <a:r>
              <a:rPr sz="1650" spc="-11" dirty="0">
                <a:solidFill>
                  <a:srgbClr val="585858"/>
                </a:solidFill>
                <a:latin typeface="Arial"/>
                <a:cs typeface="Arial"/>
              </a:rPr>
              <a:t>e</a:t>
            </a:r>
            <a:r>
              <a:rPr sz="1650" spc="-64" dirty="0">
                <a:solidFill>
                  <a:srgbClr val="585858"/>
                </a:solidFill>
                <a:latin typeface="Arial"/>
                <a:cs typeface="Arial"/>
              </a:rPr>
              <a:t> </a:t>
            </a:r>
            <a:r>
              <a:rPr sz="1650" spc="-49" dirty="0">
                <a:solidFill>
                  <a:srgbClr val="585858"/>
                </a:solidFill>
                <a:latin typeface="Arial"/>
                <a:cs typeface="Arial"/>
              </a:rPr>
              <a:t>m</a:t>
            </a:r>
            <a:r>
              <a:rPr sz="1650" spc="-38" dirty="0">
                <a:solidFill>
                  <a:srgbClr val="585858"/>
                </a:solidFill>
                <a:latin typeface="Arial"/>
                <a:cs typeface="Arial"/>
              </a:rPr>
              <a:t>an</a:t>
            </a:r>
            <a:r>
              <a:rPr sz="1650" spc="-11" dirty="0">
                <a:solidFill>
                  <a:srgbClr val="585858"/>
                </a:solidFill>
                <a:latin typeface="Arial"/>
                <a:cs typeface="Arial"/>
              </a:rPr>
              <a:t>y</a:t>
            </a:r>
            <a:r>
              <a:rPr sz="1650" spc="-60" dirty="0">
                <a:solidFill>
                  <a:srgbClr val="585858"/>
                </a:solidFill>
                <a:latin typeface="Arial"/>
                <a:cs typeface="Arial"/>
              </a:rPr>
              <a:t> </a:t>
            </a:r>
            <a:r>
              <a:rPr sz="1650" spc="-38" dirty="0">
                <a:solidFill>
                  <a:srgbClr val="585858"/>
                </a:solidFill>
                <a:latin typeface="Arial"/>
                <a:cs typeface="Arial"/>
              </a:rPr>
              <a:t>people</a:t>
            </a:r>
            <a:r>
              <a:rPr sz="1650" spc="-56" dirty="0">
                <a:solidFill>
                  <a:srgbClr val="585858"/>
                </a:solidFill>
                <a:latin typeface="Arial"/>
                <a:cs typeface="Arial"/>
              </a:rPr>
              <a:t>’</a:t>
            </a:r>
            <a:r>
              <a:rPr sz="1650" spc="-11" dirty="0">
                <a:solidFill>
                  <a:srgbClr val="585858"/>
                </a:solidFill>
                <a:latin typeface="Arial"/>
                <a:cs typeface="Arial"/>
              </a:rPr>
              <a:t>s</a:t>
            </a:r>
            <a:r>
              <a:rPr sz="1650" spc="-8" dirty="0">
                <a:solidFill>
                  <a:srgbClr val="585858"/>
                </a:solidFill>
                <a:latin typeface="Arial"/>
                <a:cs typeface="Arial"/>
              </a:rPr>
              <a:t> </a:t>
            </a:r>
            <a:r>
              <a:rPr sz="1650" spc="-34" dirty="0">
                <a:solidFill>
                  <a:srgbClr val="585858"/>
                </a:solidFill>
                <a:latin typeface="Arial"/>
                <a:cs typeface="Arial"/>
              </a:rPr>
              <a:t>teet</a:t>
            </a:r>
            <a:r>
              <a:rPr sz="1650" spc="-11" dirty="0">
                <a:solidFill>
                  <a:srgbClr val="585858"/>
                </a:solidFill>
                <a:latin typeface="Arial"/>
                <a:cs typeface="Arial"/>
              </a:rPr>
              <a:t>h</a:t>
            </a:r>
            <a:r>
              <a:rPr sz="1650" spc="-71" dirty="0">
                <a:solidFill>
                  <a:srgbClr val="585858"/>
                </a:solidFill>
                <a:latin typeface="Arial"/>
                <a:cs typeface="Arial"/>
              </a:rPr>
              <a:t> </a:t>
            </a:r>
            <a:r>
              <a:rPr sz="1650" spc="-38" dirty="0">
                <a:solidFill>
                  <a:srgbClr val="585858"/>
                </a:solidFill>
                <a:latin typeface="Arial"/>
                <a:cs typeface="Arial"/>
              </a:rPr>
              <a:t>ha</a:t>
            </a:r>
            <a:r>
              <a:rPr sz="1650" spc="-45" dirty="0">
                <a:solidFill>
                  <a:srgbClr val="585858"/>
                </a:solidFill>
                <a:latin typeface="Arial"/>
                <a:cs typeface="Arial"/>
              </a:rPr>
              <a:t>v</a:t>
            </a:r>
            <a:r>
              <a:rPr sz="1650" spc="-11" dirty="0">
                <a:solidFill>
                  <a:srgbClr val="585858"/>
                </a:solidFill>
                <a:latin typeface="Arial"/>
                <a:cs typeface="Arial"/>
              </a:rPr>
              <a:t>e</a:t>
            </a:r>
            <a:r>
              <a:rPr sz="1650" spc="-53" dirty="0">
                <a:solidFill>
                  <a:srgbClr val="585858"/>
                </a:solidFill>
                <a:latin typeface="Arial"/>
                <a:cs typeface="Arial"/>
              </a:rPr>
              <a:t> </a:t>
            </a:r>
            <a:r>
              <a:rPr sz="1650" spc="-38" dirty="0">
                <a:solidFill>
                  <a:srgbClr val="585858"/>
                </a:solidFill>
                <a:latin typeface="Arial"/>
                <a:cs typeface="Arial"/>
              </a:rPr>
              <a:t>“bro</a:t>
            </a:r>
            <a:r>
              <a:rPr sz="1650" spc="-45" dirty="0">
                <a:solidFill>
                  <a:srgbClr val="585858"/>
                </a:solidFill>
                <a:latin typeface="Arial"/>
                <a:cs typeface="Arial"/>
              </a:rPr>
              <a:t>w</a:t>
            </a:r>
            <a:r>
              <a:rPr sz="1650" spc="-11" dirty="0">
                <a:solidFill>
                  <a:srgbClr val="585858"/>
                </a:solidFill>
                <a:latin typeface="Arial"/>
                <a:cs typeface="Arial"/>
              </a:rPr>
              <a:t>n</a:t>
            </a:r>
            <a:r>
              <a:rPr sz="1650" spc="-64" dirty="0">
                <a:solidFill>
                  <a:srgbClr val="585858"/>
                </a:solidFill>
                <a:latin typeface="Arial"/>
                <a:cs typeface="Arial"/>
              </a:rPr>
              <a:t> </a:t>
            </a:r>
            <a:r>
              <a:rPr sz="1650" spc="-34" dirty="0">
                <a:solidFill>
                  <a:srgbClr val="585858"/>
                </a:solidFill>
                <a:latin typeface="Arial"/>
                <a:cs typeface="Arial"/>
              </a:rPr>
              <a:t>s</a:t>
            </a:r>
            <a:r>
              <a:rPr sz="1650" spc="-38" dirty="0">
                <a:solidFill>
                  <a:srgbClr val="585858"/>
                </a:solidFill>
                <a:latin typeface="Arial"/>
                <a:cs typeface="Arial"/>
              </a:rPr>
              <a:t>pot</a:t>
            </a:r>
            <a:r>
              <a:rPr sz="1650" spc="-34" dirty="0">
                <a:solidFill>
                  <a:srgbClr val="585858"/>
                </a:solidFill>
                <a:latin typeface="Arial"/>
                <a:cs typeface="Arial"/>
              </a:rPr>
              <a:t>s</a:t>
            </a:r>
            <a:r>
              <a:rPr sz="1650" spc="-8" dirty="0">
                <a:solidFill>
                  <a:srgbClr val="585858"/>
                </a:solidFill>
                <a:latin typeface="Arial"/>
                <a:cs typeface="Arial"/>
              </a:rPr>
              <a:t>”</a:t>
            </a:r>
            <a:r>
              <a:rPr sz="1650" spc="-71" dirty="0">
                <a:solidFill>
                  <a:srgbClr val="585858"/>
                </a:solidFill>
                <a:latin typeface="Arial"/>
                <a:cs typeface="Arial"/>
              </a:rPr>
              <a:t> </a:t>
            </a:r>
            <a:r>
              <a:rPr sz="1650" spc="-38" dirty="0">
                <a:solidFill>
                  <a:srgbClr val="585858"/>
                </a:solidFill>
                <a:latin typeface="Arial"/>
                <a:cs typeface="Arial"/>
              </a:rPr>
              <a:t>but</a:t>
            </a:r>
            <a:r>
              <a:rPr sz="1650" spc="-34" dirty="0">
                <a:solidFill>
                  <a:srgbClr val="585858"/>
                </a:solidFill>
                <a:latin typeface="Arial"/>
                <a:cs typeface="Arial"/>
              </a:rPr>
              <a:t> c</a:t>
            </a:r>
            <a:r>
              <a:rPr sz="1650" spc="-38" dirty="0">
                <a:solidFill>
                  <a:srgbClr val="585858"/>
                </a:solidFill>
                <a:latin typeface="Arial"/>
                <a:cs typeface="Arial"/>
              </a:rPr>
              <a:t>a</a:t>
            </a:r>
            <a:r>
              <a:rPr sz="1650" spc="-45" dirty="0">
                <a:solidFill>
                  <a:srgbClr val="585858"/>
                </a:solidFill>
                <a:latin typeface="Arial"/>
                <a:cs typeface="Arial"/>
              </a:rPr>
              <a:t>v</a:t>
            </a:r>
            <a:r>
              <a:rPr sz="1650" spc="-34" dirty="0">
                <a:solidFill>
                  <a:srgbClr val="585858"/>
                </a:solidFill>
                <a:latin typeface="Arial"/>
                <a:cs typeface="Arial"/>
              </a:rPr>
              <a:t>itie</a:t>
            </a:r>
            <a:r>
              <a:rPr sz="1650" spc="-11" dirty="0">
                <a:solidFill>
                  <a:srgbClr val="585858"/>
                </a:solidFill>
                <a:latin typeface="Arial"/>
                <a:cs typeface="Arial"/>
              </a:rPr>
              <a:t>s</a:t>
            </a:r>
            <a:r>
              <a:rPr sz="1650" spc="-86" dirty="0">
                <a:solidFill>
                  <a:srgbClr val="585858"/>
                </a:solidFill>
                <a:latin typeface="Arial"/>
                <a:cs typeface="Arial"/>
              </a:rPr>
              <a:t> </a:t>
            </a:r>
            <a:r>
              <a:rPr sz="1650" spc="-38" dirty="0">
                <a:solidFill>
                  <a:srgbClr val="585858"/>
                </a:solidFill>
                <a:latin typeface="Arial"/>
                <a:cs typeface="Arial"/>
              </a:rPr>
              <a:t>ar</a:t>
            </a:r>
            <a:r>
              <a:rPr sz="1650" spc="-11" dirty="0">
                <a:solidFill>
                  <a:srgbClr val="585858"/>
                </a:solidFill>
                <a:latin typeface="Arial"/>
                <a:cs typeface="Arial"/>
              </a:rPr>
              <a:t>e</a:t>
            </a:r>
            <a:r>
              <a:rPr sz="1650" spc="-53" dirty="0">
                <a:solidFill>
                  <a:srgbClr val="585858"/>
                </a:solidFill>
                <a:latin typeface="Arial"/>
                <a:cs typeface="Arial"/>
              </a:rPr>
              <a:t> </a:t>
            </a:r>
            <a:r>
              <a:rPr sz="1650" spc="-38" dirty="0">
                <a:solidFill>
                  <a:srgbClr val="585858"/>
                </a:solidFill>
                <a:latin typeface="Arial"/>
                <a:cs typeface="Arial"/>
              </a:rPr>
              <a:t>rar</a:t>
            </a:r>
            <a:r>
              <a:rPr sz="1650" spc="-34" dirty="0">
                <a:solidFill>
                  <a:srgbClr val="585858"/>
                </a:solidFill>
                <a:latin typeface="Arial"/>
                <a:cs typeface="Arial"/>
              </a:rPr>
              <a:t>e.</a:t>
            </a:r>
            <a:endParaRPr sz="1650">
              <a:latin typeface="Arial"/>
              <a:cs typeface="Arial"/>
            </a:endParaRPr>
          </a:p>
        </p:txBody>
      </p:sp>
      <p:sp>
        <p:nvSpPr>
          <p:cNvPr id="17" name="object 17"/>
          <p:cNvSpPr txBox="1"/>
          <p:nvPr/>
        </p:nvSpPr>
        <p:spPr>
          <a:xfrm>
            <a:off x="3440113" y="2534404"/>
            <a:ext cx="1968818" cy="1269578"/>
          </a:xfrm>
          <a:prstGeom prst="rect">
            <a:avLst/>
          </a:prstGeom>
        </p:spPr>
        <p:txBody>
          <a:bodyPr vert="horz" wrap="square" lIns="0" tIns="0" rIns="0" bIns="0" rtlCol="0">
            <a:spAutoFit/>
          </a:bodyPr>
          <a:lstStyle/>
          <a:p>
            <a:pPr marL="9525" marR="3810"/>
            <a:r>
              <a:rPr sz="1650" spc="-41" dirty="0">
                <a:solidFill>
                  <a:srgbClr val="585858"/>
                </a:solidFill>
                <a:latin typeface="Arial"/>
                <a:cs typeface="Arial"/>
              </a:rPr>
              <a:t>S</a:t>
            </a:r>
            <a:r>
              <a:rPr sz="1650" spc="-34" dirty="0">
                <a:solidFill>
                  <a:srgbClr val="585858"/>
                </a:solidFill>
                <a:latin typeface="Arial"/>
                <a:cs typeface="Arial"/>
              </a:rPr>
              <a:t>tudie</a:t>
            </a:r>
            <a:r>
              <a:rPr sz="1650" spc="-11" dirty="0">
                <a:solidFill>
                  <a:srgbClr val="585858"/>
                </a:solidFill>
                <a:latin typeface="Arial"/>
                <a:cs typeface="Arial"/>
              </a:rPr>
              <a:t>s</a:t>
            </a:r>
            <a:r>
              <a:rPr sz="1650" spc="-79" dirty="0">
                <a:solidFill>
                  <a:srgbClr val="585858"/>
                </a:solidFill>
                <a:latin typeface="Arial"/>
                <a:cs typeface="Arial"/>
              </a:rPr>
              <a:t> </a:t>
            </a:r>
            <a:r>
              <a:rPr sz="1650" spc="-38" dirty="0">
                <a:solidFill>
                  <a:srgbClr val="585858"/>
                </a:solidFill>
                <a:latin typeface="Arial"/>
                <a:cs typeface="Arial"/>
              </a:rPr>
              <a:t>begi</a:t>
            </a:r>
            <a:r>
              <a:rPr sz="1650" spc="-11" dirty="0">
                <a:solidFill>
                  <a:srgbClr val="585858"/>
                </a:solidFill>
                <a:latin typeface="Arial"/>
                <a:cs typeface="Arial"/>
              </a:rPr>
              <a:t>n</a:t>
            </a:r>
            <a:r>
              <a:rPr sz="1650" spc="-71" dirty="0">
                <a:solidFill>
                  <a:srgbClr val="585858"/>
                </a:solidFill>
                <a:latin typeface="Arial"/>
                <a:cs typeface="Arial"/>
              </a:rPr>
              <a:t> </a:t>
            </a:r>
            <a:r>
              <a:rPr sz="1650" spc="-34" dirty="0">
                <a:solidFill>
                  <a:srgbClr val="585858"/>
                </a:solidFill>
                <a:latin typeface="Arial"/>
                <a:cs typeface="Arial"/>
              </a:rPr>
              <a:t>t</a:t>
            </a:r>
            <a:r>
              <a:rPr sz="1650" spc="-11" dirty="0">
                <a:solidFill>
                  <a:srgbClr val="585858"/>
                </a:solidFill>
                <a:latin typeface="Arial"/>
                <a:cs typeface="Arial"/>
              </a:rPr>
              <a:t>o</a:t>
            </a:r>
            <a:r>
              <a:rPr sz="1650" spc="-64" dirty="0">
                <a:solidFill>
                  <a:srgbClr val="585858"/>
                </a:solidFill>
                <a:latin typeface="Arial"/>
                <a:cs typeface="Arial"/>
              </a:rPr>
              <a:t> </a:t>
            </a:r>
            <a:r>
              <a:rPr sz="1650" spc="-34" dirty="0">
                <a:solidFill>
                  <a:srgbClr val="585858"/>
                </a:solidFill>
                <a:latin typeface="Arial"/>
                <a:cs typeface="Arial"/>
              </a:rPr>
              <a:t>lea</a:t>
            </a:r>
            <a:r>
              <a:rPr sz="1650" spc="-38" dirty="0">
                <a:solidFill>
                  <a:srgbClr val="585858"/>
                </a:solidFill>
                <a:latin typeface="Arial"/>
                <a:cs typeface="Arial"/>
              </a:rPr>
              <a:t>r</a:t>
            </a:r>
            <a:r>
              <a:rPr sz="1650" spc="-11" dirty="0">
                <a:solidFill>
                  <a:srgbClr val="585858"/>
                </a:solidFill>
                <a:latin typeface="Arial"/>
                <a:cs typeface="Arial"/>
              </a:rPr>
              <a:t>n</a:t>
            </a:r>
            <a:r>
              <a:rPr sz="1650" spc="-8" dirty="0">
                <a:solidFill>
                  <a:srgbClr val="585858"/>
                </a:solidFill>
                <a:latin typeface="Arial"/>
                <a:cs typeface="Arial"/>
              </a:rPr>
              <a:t> </a:t>
            </a:r>
            <a:r>
              <a:rPr sz="1650" spc="-45" dirty="0">
                <a:solidFill>
                  <a:srgbClr val="585858"/>
                </a:solidFill>
                <a:latin typeface="Arial"/>
                <a:cs typeface="Arial"/>
              </a:rPr>
              <a:t>w</a:t>
            </a:r>
            <a:r>
              <a:rPr sz="1650" spc="-38" dirty="0">
                <a:solidFill>
                  <a:srgbClr val="585858"/>
                </a:solidFill>
                <a:latin typeface="Arial"/>
                <a:cs typeface="Arial"/>
              </a:rPr>
              <a:t>hethe</a:t>
            </a:r>
            <a:r>
              <a:rPr sz="1650" spc="-8" dirty="0">
                <a:solidFill>
                  <a:srgbClr val="585858"/>
                </a:solidFill>
                <a:latin typeface="Arial"/>
                <a:cs typeface="Arial"/>
              </a:rPr>
              <a:t>r</a:t>
            </a:r>
            <a:r>
              <a:rPr sz="1650" spc="-71" dirty="0">
                <a:solidFill>
                  <a:srgbClr val="585858"/>
                </a:solidFill>
                <a:latin typeface="Arial"/>
                <a:cs typeface="Arial"/>
              </a:rPr>
              <a:t> </a:t>
            </a:r>
            <a:r>
              <a:rPr sz="1650" spc="-34" dirty="0">
                <a:solidFill>
                  <a:srgbClr val="585858"/>
                </a:solidFill>
                <a:latin typeface="Arial"/>
                <a:cs typeface="Arial"/>
              </a:rPr>
              <a:t>fluo</a:t>
            </a:r>
            <a:r>
              <a:rPr sz="1650" spc="-38" dirty="0">
                <a:solidFill>
                  <a:srgbClr val="585858"/>
                </a:solidFill>
                <a:latin typeface="Arial"/>
                <a:cs typeface="Arial"/>
              </a:rPr>
              <a:t>r</a:t>
            </a:r>
            <a:r>
              <a:rPr sz="1650" spc="-34" dirty="0">
                <a:solidFill>
                  <a:srgbClr val="585858"/>
                </a:solidFill>
                <a:latin typeface="Arial"/>
                <a:cs typeface="Arial"/>
              </a:rPr>
              <a:t>id</a:t>
            </a:r>
            <a:r>
              <a:rPr sz="1650" spc="-11" dirty="0">
                <a:solidFill>
                  <a:srgbClr val="585858"/>
                </a:solidFill>
                <a:latin typeface="Arial"/>
                <a:cs typeface="Arial"/>
              </a:rPr>
              <a:t>e</a:t>
            </a:r>
            <a:r>
              <a:rPr sz="1650" spc="-71" dirty="0">
                <a:solidFill>
                  <a:srgbClr val="585858"/>
                </a:solidFill>
                <a:latin typeface="Arial"/>
                <a:cs typeface="Arial"/>
              </a:rPr>
              <a:t> </a:t>
            </a:r>
            <a:r>
              <a:rPr sz="1650" spc="-34" dirty="0">
                <a:solidFill>
                  <a:srgbClr val="585858"/>
                </a:solidFill>
                <a:latin typeface="Arial"/>
                <a:cs typeface="Arial"/>
              </a:rPr>
              <a:t>cut</a:t>
            </a:r>
            <a:r>
              <a:rPr sz="1650" spc="-11" dirty="0">
                <a:solidFill>
                  <a:srgbClr val="585858"/>
                </a:solidFill>
                <a:latin typeface="Arial"/>
                <a:cs typeface="Arial"/>
              </a:rPr>
              <a:t>s</a:t>
            </a:r>
            <a:r>
              <a:rPr sz="1650" spc="-8" dirty="0">
                <a:solidFill>
                  <a:srgbClr val="585858"/>
                </a:solidFill>
                <a:latin typeface="Arial"/>
                <a:cs typeface="Arial"/>
              </a:rPr>
              <a:t> </a:t>
            </a:r>
            <a:r>
              <a:rPr sz="1650" spc="-34" dirty="0">
                <a:solidFill>
                  <a:srgbClr val="585858"/>
                </a:solidFill>
                <a:latin typeface="Arial"/>
                <a:cs typeface="Arial"/>
              </a:rPr>
              <a:t>th</a:t>
            </a:r>
            <a:r>
              <a:rPr sz="1650" spc="-11" dirty="0">
                <a:solidFill>
                  <a:srgbClr val="585858"/>
                </a:solidFill>
                <a:latin typeface="Arial"/>
                <a:cs typeface="Arial"/>
              </a:rPr>
              <a:t>e</a:t>
            </a:r>
            <a:r>
              <a:rPr sz="1650" spc="-64" dirty="0">
                <a:solidFill>
                  <a:srgbClr val="585858"/>
                </a:solidFill>
                <a:latin typeface="Arial"/>
                <a:cs typeface="Arial"/>
              </a:rPr>
              <a:t> </a:t>
            </a:r>
            <a:r>
              <a:rPr sz="1650" spc="-34" dirty="0">
                <a:solidFill>
                  <a:srgbClr val="585858"/>
                </a:solidFill>
                <a:latin typeface="Arial"/>
                <a:cs typeface="Arial"/>
              </a:rPr>
              <a:t>c</a:t>
            </a:r>
            <a:r>
              <a:rPr sz="1650" spc="-38" dirty="0">
                <a:solidFill>
                  <a:srgbClr val="585858"/>
                </a:solidFill>
                <a:latin typeface="Arial"/>
                <a:cs typeface="Arial"/>
              </a:rPr>
              <a:t>a</a:t>
            </a:r>
            <a:r>
              <a:rPr sz="1650" spc="-45" dirty="0">
                <a:solidFill>
                  <a:srgbClr val="585858"/>
                </a:solidFill>
                <a:latin typeface="Arial"/>
                <a:cs typeface="Arial"/>
              </a:rPr>
              <a:t>v</a:t>
            </a:r>
            <a:r>
              <a:rPr sz="1650" spc="-34" dirty="0">
                <a:solidFill>
                  <a:srgbClr val="585858"/>
                </a:solidFill>
                <a:latin typeface="Arial"/>
                <a:cs typeface="Arial"/>
              </a:rPr>
              <a:t>it</a:t>
            </a:r>
            <a:r>
              <a:rPr sz="1650" spc="-11" dirty="0">
                <a:solidFill>
                  <a:srgbClr val="585858"/>
                </a:solidFill>
                <a:latin typeface="Arial"/>
                <a:cs typeface="Arial"/>
              </a:rPr>
              <a:t>y</a:t>
            </a:r>
            <a:r>
              <a:rPr sz="1650" spc="-79" dirty="0">
                <a:solidFill>
                  <a:srgbClr val="585858"/>
                </a:solidFill>
                <a:latin typeface="Arial"/>
                <a:cs typeface="Arial"/>
              </a:rPr>
              <a:t> </a:t>
            </a:r>
            <a:r>
              <a:rPr sz="1650" spc="-38" dirty="0">
                <a:solidFill>
                  <a:srgbClr val="585858"/>
                </a:solidFill>
                <a:latin typeface="Arial"/>
                <a:cs typeface="Arial"/>
              </a:rPr>
              <a:t>r</a:t>
            </a:r>
            <a:r>
              <a:rPr sz="1650" spc="-34" dirty="0">
                <a:solidFill>
                  <a:srgbClr val="585858"/>
                </a:solidFill>
                <a:latin typeface="Arial"/>
                <a:cs typeface="Arial"/>
              </a:rPr>
              <a:t>ate.</a:t>
            </a:r>
            <a:endParaRPr sz="1650">
              <a:latin typeface="Arial"/>
              <a:cs typeface="Arial"/>
            </a:endParaRPr>
          </a:p>
          <a:p>
            <a:pPr marL="9525" marR="834390"/>
            <a:r>
              <a:rPr sz="1650" spc="-45" dirty="0">
                <a:solidFill>
                  <a:srgbClr val="585858"/>
                </a:solidFill>
                <a:latin typeface="Arial"/>
                <a:cs typeface="Arial"/>
              </a:rPr>
              <a:t>C</a:t>
            </a:r>
            <a:r>
              <a:rPr sz="1650" spc="-38" dirty="0">
                <a:solidFill>
                  <a:srgbClr val="585858"/>
                </a:solidFill>
                <a:latin typeface="Arial"/>
                <a:cs typeface="Arial"/>
              </a:rPr>
              <a:t>a</a:t>
            </a:r>
            <a:r>
              <a:rPr sz="1650" spc="-45" dirty="0">
                <a:solidFill>
                  <a:srgbClr val="585858"/>
                </a:solidFill>
                <a:latin typeface="Arial"/>
                <a:cs typeface="Arial"/>
              </a:rPr>
              <a:t>v</a:t>
            </a:r>
            <a:r>
              <a:rPr sz="1650" spc="-34" dirty="0">
                <a:solidFill>
                  <a:srgbClr val="585858"/>
                </a:solidFill>
                <a:latin typeface="Arial"/>
                <a:cs typeface="Arial"/>
              </a:rPr>
              <a:t>itie</a:t>
            </a:r>
            <a:r>
              <a:rPr sz="1650" spc="-11" dirty="0">
                <a:solidFill>
                  <a:srgbClr val="585858"/>
                </a:solidFill>
                <a:latin typeface="Arial"/>
                <a:cs typeface="Arial"/>
              </a:rPr>
              <a:t>s</a:t>
            </a:r>
            <a:r>
              <a:rPr sz="1650" spc="-79" dirty="0">
                <a:solidFill>
                  <a:srgbClr val="585858"/>
                </a:solidFill>
                <a:latin typeface="Arial"/>
                <a:cs typeface="Arial"/>
              </a:rPr>
              <a:t> </a:t>
            </a:r>
            <a:r>
              <a:rPr sz="1650" spc="-34" dirty="0">
                <a:solidFill>
                  <a:srgbClr val="585858"/>
                </a:solidFill>
                <a:latin typeface="Arial"/>
                <a:cs typeface="Arial"/>
              </a:rPr>
              <a:t>fal</a:t>
            </a:r>
            <a:r>
              <a:rPr sz="1650" spc="-4" dirty="0">
                <a:solidFill>
                  <a:srgbClr val="585858"/>
                </a:solidFill>
                <a:latin typeface="Arial"/>
                <a:cs typeface="Arial"/>
              </a:rPr>
              <a:t>l</a:t>
            </a:r>
            <a:r>
              <a:rPr sz="1650" spc="-8" dirty="0">
                <a:solidFill>
                  <a:srgbClr val="585858"/>
                </a:solidFill>
                <a:latin typeface="Arial"/>
                <a:cs typeface="Arial"/>
              </a:rPr>
              <a:t> </a:t>
            </a:r>
            <a:r>
              <a:rPr sz="1650" spc="-38" dirty="0">
                <a:solidFill>
                  <a:srgbClr val="585858"/>
                </a:solidFill>
                <a:latin typeface="Arial"/>
                <a:cs typeface="Arial"/>
              </a:rPr>
              <a:t>dra</a:t>
            </a:r>
            <a:r>
              <a:rPr sz="1650" spc="-49" dirty="0">
                <a:solidFill>
                  <a:srgbClr val="585858"/>
                </a:solidFill>
                <a:latin typeface="Arial"/>
                <a:cs typeface="Arial"/>
              </a:rPr>
              <a:t>m</a:t>
            </a:r>
            <a:r>
              <a:rPr sz="1650" spc="-34" dirty="0">
                <a:solidFill>
                  <a:srgbClr val="585858"/>
                </a:solidFill>
                <a:latin typeface="Arial"/>
                <a:cs typeface="Arial"/>
              </a:rPr>
              <a:t>aticall</a:t>
            </a:r>
            <a:r>
              <a:rPr sz="1650" spc="-172" dirty="0">
                <a:solidFill>
                  <a:srgbClr val="585858"/>
                </a:solidFill>
                <a:latin typeface="Arial"/>
                <a:cs typeface="Arial"/>
              </a:rPr>
              <a:t>y</a:t>
            </a:r>
            <a:r>
              <a:rPr sz="1650" spc="-8" dirty="0">
                <a:solidFill>
                  <a:srgbClr val="585858"/>
                </a:solidFill>
                <a:latin typeface="Arial"/>
                <a:cs typeface="Arial"/>
              </a:rPr>
              <a:t>.</a:t>
            </a:r>
            <a:endParaRPr sz="1650">
              <a:latin typeface="Arial"/>
              <a:cs typeface="Arial"/>
            </a:endParaRPr>
          </a:p>
        </p:txBody>
      </p:sp>
      <p:sp>
        <p:nvSpPr>
          <p:cNvPr id="18" name="object 18"/>
          <p:cNvSpPr/>
          <p:nvPr/>
        </p:nvSpPr>
        <p:spPr>
          <a:xfrm>
            <a:off x="2846641" y="2044256"/>
            <a:ext cx="0" cy="1900714"/>
          </a:xfrm>
          <a:custGeom>
            <a:avLst/>
            <a:gdLst/>
            <a:ahLst/>
            <a:cxnLst/>
            <a:rect l="l" t="t" r="r" b="b"/>
            <a:pathLst>
              <a:path h="2534285">
                <a:moveTo>
                  <a:pt x="0" y="0"/>
                </a:moveTo>
                <a:lnTo>
                  <a:pt x="0" y="2534132"/>
                </a:lnTo>
              </a:path>
            </a:pathLst>
          </a:custGeom>
          <a:ln w="19050">
            <a:solidFill>
              <a:srgbClr val="C00000"/>
            </a:solidFill>
          </a:ln>
        </p:spPr>
        <p:txBody>
          <a:bodyPr wrap="square" lIns="0" tIns="0" rIns="0" bIns="0" rtlCol="0"/>
          <a:lstStyle/>
          <a:p>
            <a:endParaRPr sz="1350"/>
          </a:p>
        </p:txBody>
      </p:sp>
      <p:sp>
        <p:nvSpPr>
          <p:cNvPr id="19" name="object 19"/>
          <p:cNvSpPr/>
          <p:nvPr/>
        </p:nvSpPr>
        <p:spPr>
          <a:xfrm>
            <a:off x="4492562" y="2045398"/>
            <a:ext cx="0" cy="423386"/>
          </a:xfrm>
          <a:custGeom>
            <a:avLst/>
            <a:gdLst/>
            <a:ahLst/>
            <a:cxnLst/>
            <a:rect l="l" t="t" r="r" b="b"/>
            <a:pathLst>
              <a:path h="564514">
                <a:moveTo>
                  <a:pt x="0" y="0"/>
                </a:moveTo>
                <a:lnTo>
                  <a:pt x="0" y="564045"/>
                </a:lnTo>
              </a:path>
            </a:pathLst>
          </a:custGeom>
          <a:ln w="19050">
            <a:solidFill>
              <a:srgbClr val="C00000"/>
            </a:solidFill>
          </a:ln>
        </p:spPr>
        <p:txBody>
          <a:bodyPr wrap="square" lIns="0" tIns="0" rIns="0" bIns="0" rtlCol="0"/>
          <a:lstStyle/>
          <a:p>
            <a:endParaRPr sz="1350"/>
          </a:p>
        </p:txBody>
      </p:sp>
      <p:sp>
        <p:nvSpPr>
          <p:cNvPr id="20" name="object 20"/>
          <p:cNvSpPr/>
          <p:nvPr/>
        </p:nvSpPr>
        <p:spPr>
          <a:xfrm>
            <a:off x="5775007" y="2045398"/>
            <a:ext cx="0" cy="2240280"/>
          </a:xfrm>
          <a:custGeom>
            <a:avLst/>
            <a:gdLst/>
            <a:ahLst/>
            <a:cxnLst/>
            <a:rect l="l" t="t" r="r" b="b"/>
            <a:pathLst>
              <a:path h="2987040">
                <a:moveTo>
                  <a:pt x="0" y="0"/>
                </a:moveTo>
                <a:lnTo>
                  <a:pt x="0" y="2986570"/>
                </a:lnTo>
              </a:path>
            </a:pathLst>
          </a:custGeom>
          <a:ln w="19050">
            <a:solidFill>
              <a:srgbClr val="C00000"/>
            </a:solidFill>
          </a:ln>
        </p:spPr>
        <p:txBody>
          <a:bodyPr wrap="square" lIns="0" tIns="0" rIns="0" bIns="0" rtlCol="0"/>
          <a:lstStyle/>
          <a:p>
            <a:endParaRPr sz="1350"/>
          </a:p>
        </p:txBody>
      </p:sp>
      <p:sp>
        <p:nvSpPr>
          <p:cNvPr id="21" name="object 21"/>
          <p:cNvSpPr/>
          <p:nvPr/>
        </p:nvSpPr>
        <p:spPr>
          <a:xfrm>
            <a:off x="7331773" y="2045398"/>
            <a:ext cx="0" cy="423386"/>
          </a:xfrm>
          <a:custGeom>
            <a:avLst/>
            <a:gdLst/>
            <a:ahLst/>
            <a:cxnLst/>
            <a:rect l="l" t="t" r="r" b="b"/>
            <a:pathLst>
              <a:path h="564514">
                <a:moveTo>
                  <a:pt x="0" y="0"/>
                </a:moveTo>
                <a:lnTo>
                  <a:pt x="0" y="564045"/>
                </a:lnTo>
              </a:path>
            </a:pathLst>
          </a:custGeom>
          <a:ln w="19050">
            <a:solidFill>
              <a:srgbClr val="C00000"/>
            </a:solidFill>
          </a:ln>
        </p:spPr>
        <p:txBody>
          <a:bodyPr wrap="square" lIns="0" tIns="0" rIns="0" bIns="0" rtlCol="0"/>
          <a:lstStyle/>
          <a:p>
            <a:endParaRPr sz="1350"/>
          </a:p>
        </p:txBody>
      </p:sp>
      <p:sp>
        <p:nvSpPr>
          <p:cNvPr id="22" name="object 22"/>
          <p:cNvSpPr/>
          <p:nvPr/>
        </p:nvSpPr>
        <p:spPr>
          <a:xfrm>
            <a:off x="8305609" y="2045398"/>
            <a:ext cx="0" cy="1912144"/>
          </a:xfrm>
          <a:custGeom>
            <a:avLst/>
            <a:gdLst/>
            <a:ahLst/>
            <a:cxnLst/>
            <a:rect l="l" t="t" r="r" b="b"/>
            <a:pathLst>
              <a:path h="2549525">
                <a:moveTo>
                  <a:pt x="0" y="0"/>
                </a:moveTo>
                <a:lnTo>
                  <a:pt x="0" y="2549474"/>
                </a:lnTo>
              </a:path>
            </a:pathLst>
          </a:custGeom>
          <a:ln w="19050">
            <a:solidFill>
              <a:srgbClr val="C00000"/>
            </a:solidFill>
          </a:ln>
        </p:spPr>
        <p:txBody>
          <a:bodyPr wrap="square" lIns="0" tIns="0" rIns="0" bIns="0" rtlCol="0"/>
          <a:lstStyle/>
          <a:p>
            <a:endParaRPr sz="1350"/>
          </a:p>
        </p:txBody>
      </p:sp>
      <p:sp>
        <p:nvSpPr>
          <p:cNvPr id="23" name="object 23"/>
          <p:cNvSpPr txBox="1"/>
          <p:nvPr/>
        </p:nvSpPr>
        <p:spPr>
          <a:xfrm>
            <a:off x="6347840" y="2506929"/>
            <a:ext cx="1638776" cy="761747"/>
          </a:xfrm>
          <a:prstGeom prst="rect">
            <a:avLst/>
          </a:prstGeom>
        </p:spPr>
        <p:txBody>
          <a:bodyPr vert="horz" wrap="square" lIns="0" tIns="0" rIns="0" bIns="0" rtlCol="0">
            <a:spAutoFit/>
          </a:bodyPr>
          <a:lstStyle/>
          <a:p>
            <a:pPr marL="9525" marR="3810"/>
            <a:r>
              <a:rPr sz="1650" spc="-38" dirty="0">
                <a:solidFill>
                  <a:srgbClr val="585858"/>
                </a:solidFill>
                <a:latin typeface="Arial"/>
                <a:cs typeface="Arial"/>
              </a:rPr>
              <a:t>Th</a:t>
            </a:r>
            <a:r>
              <a:rPr sz="1650" spc="-11" dirty="0">
                <a:solidFill>
                  <a:srgbClr val="585858"/>
                </a:solidFill>
                <a:latin typeface="Arial"/>
                <a:cs typeface="Arial"/>
              </a:rPr>
              <a:t>e</a:t>
            </a:r>
            <a:r>
              <a:rPr sz="1650" spc="-64" dirty="0">
                <a:solidFill>
                  <a:srgbClr val="585858"/>
                </a:solidFill>
                <a:latin typeface="Arial"/>
                <a:cs typeface="Arial"/>
              </a:rPr>
              <a:t> </a:t>
            </a:r>
            <a:r>
              <a:rPr sz="1650" spc="-45" dirty="0">
                <a:solidFill>
                  <a:srgbClr val="585858"/>
                </a:solidFill>
                <a:latin typeface="Arial"/>
                <a:cs typeface="Arial"/>
              </a:rPr>
              <a:t>U</a:t>
            </a:r>
            <a:r>
              <a:rPr sz="1650" spc="-34" dirty="0">
                <a:solidFill>
                  <a:srgbClr val="585858"/>
                </a:solidFill>
                <a:latin typeface="Arial"/>
                <a:cs typeface="Arial"/>
              </a:rPr>
              <a:t>.</a:t>
            </a:r>
            <a:r>
              <a:rPr sz="1650" spc="-41" dirty="0">
                <a:solidFill>
                  <a:srgbClr val="585858"/>
                </a:solidFill>
                <a:latin typeface="Arial"/>
                <a:cs typeface="Arial"/>
              </a:rPr>
              <a:t>S</a:t>
            </a:r>
            <a:r>
              <a:rPr sz="1650" spc="-8" dirty="0">
                <a:solidFill>
                  <a:srgbClr val="585858"/>
                </a:solidFill>
                <a:latin typeface="Arial"/>
                <a:cs typeface="Arial"/>
              </a:rPr>
              <a:t>.</a:t>
            </a:r>
            <a:r>
              <a:rPr sz="1650" spc="-64" dirty="0">
                <a:solidFill>
                  <a:srgbClr val="585858"/>
                </a:solidFill>
                <a:latin typeface="Arial"/>
                <a:cs typeface="Arial"/>
              </a:rPr>
              <a:t> </a:t>
            </a:r>
            <a:r>
              <a:rPr sz="1650" spc="-41" dirty="0">
                <a:solidFill>
                  <a:srgbClr val="585858"/>
                </a:solidFill>
                <a:latin typeface="Arial"/>
                <a:cs typeface="Arial"/>
              </a:rPr>
              <a:t>S</a:t>
            </a:r>
            <a:r>
              <a:rPr sz="1650" spc="-38" dirty="0">
                <a:solidFill>
                  <a:srgbClr val="585858"/>
                </a:solidFill>
                <a:latin typeface="Arial"/>
                <a:cs typeface="Arial"/>
              </a:rPr>
              <a:t>urgeon</a:t>
            </a:r>
            <a:r>
              <a:rPr sz="1650" spc="-34" dirty="0">
                <a:solidFill>
                  <a:srgbClr val="585858"/>
                </a:solidFill>
                <a:latin typeface="Arial"/>
                <a:cs typeface="Arial"/>
              </a:rPr>
              <a:t> </a:t>
            </a:r>
            <a:r>
              <a:rPr sz="1650" spc="-45" dirty="0">
                <a:solidFill>
                  <a:srgbClr val="585858"/>
                </a:solidFill>
                <a:latin typeface="Arial"/>
                <a:cs typeface="Arial"/>
              </a:rPr>
              <a:t>G</a:t>
            </a:r>
            <a:r>
              <a:rPr sz="1650" spc="-38" dirty="0">
                <a:solidFill>
                  <a:srgbClr val="585858"/>
                </a:solidFill>
                <a:latin typeface="Arial"/>
                <a:cs typeface="Arial"/>
              </a:rPr>
              <a:t>enera</a:t>
            </a:r>
            <a:r>
              <a:rPr sz="1650" spc="-4" dirty="0">
                <a:solidFill>
                  <a:srgbClr val="585858"/>
                </a:solidFill>
                <a:latin typeface="Arial"/>
                <a:cs typeface="Arial"/>
              </a:rPr>
              <a:t>l</a:t>
            </a:r>
            <a:r>
              <a:rPr sz="1650" spc="-71" dirty="0">
                <a:solidFill>
                  <a:srgbClr val="585858"/>
                </a:solidFill>
                <a:latin typeface="Arial"/>
                <a:cs typeface="Arial"/>
              </a:rPr>
              <a:t> </a:t>
            </a:r>
            <a:r>
              <a:rPr sz="1650" spc="-34" dirty="0">
                <a:solidFill>
                  <a:srgbClr val="585858"/>
                </a:solidFill>
                <a:latin typeface="Arial"/>
                <a:cs typeface="Arial"/>
              </a:rPr>
              <a:t>call</a:t>
            </a:r>
            <a:r>
              <a:rPr sz="1650" spc="-11" dirty="0">
                <a:solidFill>
                  <a:srgbClr val="585858"/>
                </a:solidFill>
                <a:latin typeface="Arial"/>
                <a:cs typeface="Arial"/>
              </a:rPr>
              <a:t>s</a:t>
            </a:r>
            <a:r>
              <a:rPr sz="1650" spc="-8" dirty="0">
                <a:solidFill>
                  <a:srgbClr val="585858"/>
                </a:solidFill>
                <a:latin typeface="Arial"/>
                <a:cs typeface="Arial"/>
              </a:rPr>
              <a:t> </a:t>
            </a:r>
            <a:r>
              <a:rPr sz="1650" spc="-34" dirty="0">
                <a:solidFill>
                  <a:srgbClr val="585858"/>
                </a:solidFill>
                <a:latin typeface="Arial"/>
                <a:cs typeface="Arial"/>
              </a:rPr>
              <a:t>fluo</a:t>
            </a:r>
            <a:r>
              <a:rPr sz="1650" spc="-38" dirty="0">
                <a:solidFill>
                  <a:srgbClr val="585858"/>
                </a:solidFill>
                <a:latin typeface="Arial"/>
                <a:cs typeface="Arial"/>
              </a:rPr>
              <a:t>r</a:t>
            </a:r>
            <a:r>
              <a:rPr sz="1650" spc="-34" dirty="0">
                <a:solidFill>
                  <a:srgbClr val="585858"/>
                </a:solidFill>
                <a:latin typeface="Arial"/>
                <a:cs typeface="Arial"/>
              </a:rPr>
              <a:t>idat</a:t>
            </a:r>
            <a:r>
              <a:rPr sz="1650" spc="-38" dirty="0">
                <a:solidFill>
                  <a:srgbClr val="585858"/>
                </a:solidFill>
                <a:latin typeface="Arial"/>
                <a:cs typeface="Arial"/>
              </a:rPr>
              <a:t>io</a:t>
            </a:r>
            <a:r>
              <a:rPr sz="1650" spc="-11" dirty="0">
                <a:solidFill>
                  <a:srgbClr val="585858"/>
                </a:solidFill>
                <a:latin typeface="Arial"/>
                <a:cs typeface="Arial"/>
              </a:rPr>
              <a:t>n</a:t>
            </a:r>
            <a:r>
              <a:rPr sz="1650" spc="-79" dirty="0">
                <a:solidFill>
                  <a:srgbClr val="585858"/>
                </a:solidFill>
                <a:latin typeface="Arial"/>
                <a:cs typeface="Arial"/>
              </a:rPr>
              <a:t> </a:t>
            </a:r>
            <a:r>
              <a:rPr sz="1650" spc="-38" dirty="0">
                <a:solidFill>
                  <a:srgbClr val="585858"/>
                </a:solidFill>
                <a:latin typeface="Arial"/>
                <a:cs typeface="Arial"/>
              </a:rPr>
              <a:t>“the</a:t>
            </a:r>
            <a:endParaRPr sz="1650">
              <a:latin typeface="Arial"/>
              <a:cs typeface="Arial"/>
            </a:endParaRPr>
          </a:p>
        </p:txBody>
      </p:sp>
      <p:sp>
        <p:nvSpPr>
          <p:cNvPr id="24" name="object 24"/>
          <p:cNvSpPr txBox="1"/>
          <p:nvPr/>
        </p:nvSpPr>
        <p:spPr>
          <a:xfrm>
            <a:off x="6347840" y="3261191"/>
            <a:ext cx="1979295" cy="253916"/>
          </a:xfrm>
          <a:prstGeom prst="rect">
            <a:avLst/>
          </a:prstGeom>
        </p:spPr>
        <p:txBody>
          <a:bodyPr vert="horz" wrap="square" lIns="0" tIns="0" rIns="0" bIns="0" rtlCol="0">
            <a:spAutoFit/>
          </a:bodyPr>
          <a:lstStyle/>
          <a:p>
            <a:pPr marL="9525"/>
            <a:r>
              <a:rPr sz="1650" spc="-34" dirty="0">
                <a:solidFill>
                  <a:srgbClr val="585858"/>
                </a:solidFill>
                <a:latin typeface="Arial"/>
                <a:cs typeface="Arial"/>
              </a:rPr>
              <a:t>c</a:t>
            </a:r>
            <a:r>
              <a:rPr sz="1650" spc="-38" dirty="0">
                <a:solidFill>
                  <a:srgbClr val="585858"/>
                </a:solidFill>
                <a:latin typeface="Arial"/>
                <a:cs typeface="Arial"/>
              </a:rPr>
              <a:t>orner</a:t>
            </a:r>
            <a:r>
              <a:rPr sz="1650" spc="-34" dirty="0">
                <a:solidFill>
                  <a:srgbClr val="585858"/>
                </a:solidFill>
                <a:latin typeface="Arial"/>
                <a:cs typeface="Arial"/>
              </a:rPr>
              <a:t>s</a:t>
            </a:r>
            <a:r>
              <a:rPr sz="1650" spc="-38" dirty="0">
                <a:solidFill>
                  <a:srgbClr val="585858"/>
                </a:solidFill>
                <a:latin typeface="Arial"/>
                <a:cs typeface="Arial"/>
              </a:rPr>
              <a:t>tone</a:t>
            </a:r>
            <a:r>
              <a:rPr sz="1650" spc="-8" dirty="0">
                <a:solidFill>
                  <a:srgbClr val="585858"/>
                </a:solidFill>
                <a:latin typeface="Arial"/>
                <a:cs typeface="Arial"/>
              </a:rPr>
              <a:t>”</a:t>
            </a:r>
            <a:r>
              <a:rPr sz="1650" spc="-83" dirty="0">
                <a:solidFill>
                  <a:srgbClr val="585858"/>
                </a:solidFill>
                <a:latin typeface="Arial"/>
                <a:cs typeface="Arial"/>
              </a:rPr>
              <a:t> </a:t>
            </a:r>
            <a:r>
              <a:rPr sz="1650" spc="-38" dirty="0">
                <a:solidFill>
                  <a:srgbClr val="585858"/>
                </a:solidFill>
                <a:latin typeface="Arial"/>
                <a:cs typeface="Arial"/>
              </a:rPr>
              <a:t>o</a:t>
            </a:r>
            <a:r>
              <a:rPr sz="1650" spc="-8" dirty="0">
                <a:solidFill>
                  <a:srgbClr val="585858"/>
                </a:solidFill>
                <a:latin typeface="Arial"/>
                <a:cs typeface="Arial"/>
              </a:rPr>
              <a:t>f</a:t>
            </a:r>
            <a:r>
              <a:rPr sz="1650" spc="-64" dirty="0">
                <a:solidFill>
                  <a:srgbClr val="585858"/>
                </a:solidFill>
                <a:latin typeface="Arial"/>
                <a:cs typeface="Arial"/>
              </a:rPr>
              <a:t> </a:t>
            </a:r>
            <a:r>
              <a:rPr sz="1650" spc="-34" dirty="0">
                <a:solidFill>
                  <a:srgbClr val="585858"/>
                </a:solidFill>
                <a:latin typeface="Arial"/>
                <a:cs typeface="Arial"/>
              </a:rPr>
              <a:t>dental</a:t>
            </a:r>
            <a:endParaRPr sz="1650">
              <a:latin typeface="Arial"/>
              <a:cs typeface="Arial"/>
            </a:endParaRPr>
          </a:p>
        </p:txBody>
      </p:sp>
      <p:sp>
        <p:nvSpPr>
          <p:cNvPr id="25" name="object 25"/>
          <p:cNvSpPr txBox="1"/>
          <p:nvPr/>
        </p:nvSpPr>
        <p:spPr>
          <a:xfrm>
            <a:off x="6347839" y="3512612"/>
            <a:ext cx="1018223" cy="253916"/>
          </a:xfrm>
          <a:prstGeom prst="rect">
            <a:avLst/>
          </a:prstGeom>
        </p:spPr>
        <p:txBody>
          <a:bodyPr vert="horz" wrap="square" lIns="0" tIns="0" rIns="0" bIns="0" rtlCol="0">
            <a:spAutoFit/>
          </a:bodyPr>
          <a:lstStyle/>
          <a:p>
            <a:pPr marL="9525"/>
            <a:r>
              <a:rPr sz="1650" spc="-38" dirty="0">
                <a:solidFill>
                  <a:srgbClr val="585858"/>
                </a:solidFill>
                <a:latin typeface="Arial"/>
                <a:cs typeface="Arial"/>
              </a:rPr>
              <a:t>pre</a:t>
            </a:r>
            <a:r>
              <a:rPr sz="1650" spc="-45" dirty="0">
                <a:solidFill>
                  <a:srgbClr val="585858"/>
                </a:solidFill>
                <a:latin typeface="Arial"/>
                <a:cs typeface="Arial"/>
              </a:rPr>
              <a:t>v</a:t>
            </a:r>
            <a:r>
              <a:rPr sz="1650" spc="-34" dirty="0">
                <a:solidFill>
                  <a:srgbClr val="585858"/>
                </a:solidFill>
                <a:latin typeface="Arial"/>
                <a:cs typeface="Arial"/>
              </a:rPr>
              <a:t>ention.</a:t>
            </a:r>
            <a:endParaRPr sz="1650">
              <a:latin typeface="Arial"/>
              <a:cs typeface="Arial"/>
            </a:endParaRPr>
          </a:p>
        </p:txBody>
      </p:sp>
      <p:sp>
        <p:nvSpPr>
          <p:cNvPr id="26" name="object 26"/>
          <p:cNvSpPr txBox="1"/>
          <p:nvPr/>
        </p:nvSpPr>
        <p:spPr>
          <a:xfrm>
            <a:off x="7458737" y="4022358"/>
            <a:ext cx="1394460" cy="507831"/>
          </a:xfrm>
          <a:prstGeom prst="rect">
            <a:avLst/>
          </a:prstGeom>
        </p:spPr>
        <p:txBody>
          <a:bodyPr vert="horz" wrap="square" lIns="0" tIns="0" rIns="0" bIns="0" rtlCol="0">
            <a:spAutoFit/>
          </a:bodyPr>
          <a:lstStyle/>
          <a:p>
            <a:pPr marL="9525" marR="3810"/>
            <a:r>
              <a:rPr sz="1650" spc="-45" dirty="0">
                <a:solidFill>
                  <a:srgbClr val="585858"/>
                </a:solidFill>
                <a:latin typeface="Arial"/>
                <a:cs typeface="Arial"/>
              </a:rPr>
              <a:t>CD</a:t>
            </a:r>
            <a:r>
              <a:rPr sz="1650" spc="-15" dirty="0">
                <a:solidFill>
                  <a:srgbClr val="585858"/>
                </a:solidFill>
                <a:latin typeface="Arial"/>
                <a:cs typeface="Arial"/>
              </a:rPr>
              <a:t>C</a:t>
            </a:r>
            <a:r>
              <a:rPr sz="1650" spc="-56" dirty="0">
                <a:solidFill>
                  <a:srgbClr val="585858"/>
                </a:solidFill>
                <a:latin typeface="Arial"/>
                <a:cs typeface="Arial"/>
              </a:rPr>
              <a:t> </a:t>
            </a:r>
            <a:r>
              <a:rPr sz="1650" spc="-38" dirty="0">
                <a:solidFill>
                  <a:srgbClr val="585858"/>
                </a:solidFill>
                <a:latin typeface="Arial"/>
                <a:cs typeface="Arial"/>
              </a:rPr>
              <a:t>na</a:t>
            </a:r>
            <a:r>
              <a:rPr sz="1650" spc="-49" dirty="0">
                <a:solidFill>
                  <a:srgbClr val="585858"/>
                </a:solidFill>
                <a:latin typeface="Arial"/>
                <a:cs typeface="Arial"/>
              </a:rPr>
              <a:t>m</a:t>
            </a:r>
            <a:r>
              <a:rPr sz="1650" spc="-38" dirty="0">
                <a:solidFill>
                  <a:srgbClr val="585858"/>
                </a:solidFill>
                <a:latin typeface="Arial"/>
                <a:cs typeface="Arial"/>
              </a:rPr>
              <a:t>e</a:t>
            </a:r>
            <a:r>
              <a:rPr sz="1650" spc="-11" dirty="0">
                <a:solidFill>
                  <a:srgbClr val="585858"/>
                </a:solidFill>
                <a:latin typeface="Arial"/>
                <a:cs typeface="Arial"/>
              </a:rPr>
              <a:t>s</a:t>
            </a:r>
            <a:r>
              <a:rPr sz="1650" spc="-8" dirty="0">
                <a:solidFill>
                  <a:srgbClr val="585858"/>
                </a:solidFill>
                <a:latin typeface="Arial"/>
                <a:cs typeface="Arial"/>
              </a:rPr>
              <a:t> </a:t>
            </a:r>
            <a:r>
              <a:rPr sz="1650" spc="-34" dirty="0">
                <a:solidFill>
                  <a:srgbClr val="585858"/>
                </a:solidFill>
                <a:latin typeface="Arial"/>
                <a:cs typeface="Arial"/>
              </a:rPr>
              <a:t>fluo</a:t>
            </a:r>
            <a:r>
              <a:rPr sz="1650" spc="-38" dirty="0">
                <a:solidFill>
                  <a:srgbClr val="585858"/>
                </a:solidFill>
                <a:latin typeface="Arial"/>
                <a:cs typeface="Arial"/>
              </a:rPr>
              <a:t>r</a:t>
            </a:r>
            <a:r>
              <a:rPr sz="1650" spc="-34" dirty="0">
                <a:solidFill>
                  <a:srgbClr val="585858"/>
                </a:solidFill>
                <a:latin typeface="Arial"/>
                <a:cs typeface="Arial"/>
              </a:rPr>
              <a:t>idat</a:t>
            </a:r>
            <a:r>
              <a:rPr sz="1650" spc="-38" dirty="0">
                <a:solidFill>
                  <a:srgbClr val="585858"/>
                </a:solidFill>
                <a:latin typeface="Arial"/>
                <a:cs typeface="Arial"/>
              </a:rPr>
              <a:t>io</a:t>
            </a:r>
            <a:r>
              <a:rPr sz="1650" spc="-11" dirty="0">
                <a:solidFill>
                  <a:srgbClr val="585858"/>
                </a:solidFill>
                <a:latin typeface="Arial"/>
                <a:cs typeface="Arial"/>
              </a:rPr>
              <a:t>n</a:t>
            </a:r>
            <a:r>
              <a:rPr sz="1650" spc="-79" dirty="0">
                <a:solidFill>
                  <a:srgbClr val="585858"/>
                </a:solidFill>
                <a:latin typeface="Arial"/>
                <a:cs typeface="Arial"/>
              </a:rPr>
              <a:t> </a:t>
            </a:r>
            <a:r>
              <a:rPr sz="1650" spc="-38" dirty="0">
                <a:solidFill>
                  <a:srgbClr val="585858"/>
                </a:solidFill>
                <a:latin typeface="Arial"/>
                <a:cs typeface="Arial"/>
              </a:rPr>
              <a:t>one</a:t>
            </a:r>
            <a:endParaRPr sz="1650">
              <a:latin typeface="Arial"/>
              <a:cs typeface="Arial"/>
            </a:endParaRPr>
          </a:p>
        </p:txBody>
      </p:sp>
      <p:sp>
        <p:nvSpPr>
          <p:cNvPr id="27" name="object 27"/>
          <p:cNvSpPr txBox="1"/>
          <p:nvPr/>
        </p:nvSpPr>
        <p:spPr>
          <a:xfrm>
            <a:off x="7458737" y="4525201"/>
            <a:ext cx="1329214" cy="761747"/>
          </a:xfrm>
          <a:prstGeom prst="rect">
            <a:avLst/>
          </a:prstGeom>
        </p:spPr>
        <p:txBody>
          <a:bodyPr vert="horz" wrap="square" lIns="0" tIns="0" rIns="0" bIns="0" rtlCol="0">
            <a:spAutoFit/>
          </a:bodyPr>
          <a:lstStyle/>
          <a:p>
            <a:pPr marL="9525" marR="3810"/>
            <a:r>
              <a:rPr sz="1650" spc="-38" dirty="0">
                <a:solidFill>
                  <a:srgbClr val="585858"/>
                </a:solidFill>
                <a:latin typeface="Arial"/>
                <a:cs typeface="Arial"/>
              </a:rPr>
              <a:t>o</a:t>
            </a:r>
            <a:r>
              <a:rPr sz="1650" spc="-8" dirty="0">
                <a:solidFill>
                  <a:srgbClr val="585858"/>
                </a:solidFill>
                <a:latin typeface="Arial"/>
                <a:cs typeface="Arial"/>
              </a:rPr>
              <a:t>f</a:t>
            </a:r>
            <a:r>
              <a:rPr sz="1650" spc="-64" dirty="0">
                <a:solidFill>
                  <a:srgbClr val="585858"/>
                </a:solidFill>
                <a:latin typeface="Arial"/>
                <a:cs typeface="Arial"/>
              </a:rPr>
              <a:t> </a:t>
            </a:r>
            <a:r>
              <a:rPr sz="1650" spc="-38" dirty="0">
                <a:solidFill>
                  <a:srgbClr val="585858"/>
                </a:solidFill>
                <a:latin typeface="Arial"/>
                <a:cs typeface="Arial"/>
              </a:rPr>
              <a:t>1</a:t>
            </a:r>
            <a:r>
              <a:rPr sz="1650" spc="-11" dirty="0">
                <a:solidFill>
                  <a:srgbClr val="585858"/>
                </a:solidFill>
                <a:latin typeface="Arial"/>
                <a:cs typeface="Arial"/>
              </a:rPr>
              <a:t>0</a:t>
            </a:r>
            <a:r>
              <a:rPr sz="1650" spc="-64" dirty="0">
                <a:solidFill>
                  <a:srgbClr val="585858"/>
                </a:solidFill>
                <a:latin typeface="Arial"/>
                <a:cs typeface="Arial"/>
              </a:rPr>
              <a:t> </a:t>
            </a:r>
            <a:r>
              <a:rPr sz="1650" spc="-38" dirty="0">
                <a:solidFill>
                  <a:srgbClr val="585858"/>
                </a:solidFill>
                <a:latin typeface="Arial"/>
                <a:cs typeface="Arial"/>
              </a:rPr>
              <a:t>great</a:t>
            </a:r>
            <a:r>
              <a:rPr sz="1650" spc="-34" dirty="0">
                <a:solidFill>
                  <a:srgbClr val="585858"/>
                </a:solidFill>
                <a:latin typeface="Arial"/>
                <a:cs typeface="Arial"/>
              </a:rPr>
              <a:t> publ</a:t>
            </a:r>
            <a:r>
              <a:rPr sz="1650" spc="-30" dirty="0">
                <a:solidFill>
                  <a:srgbClr val="585858"/>
                </a:solidFill>
                <a:latin typeface="Arial"/>
                <a:cs typeface="Arial"/>
              </a:rPr>
              <a:t>i</a:t>
            </a:r>
            <a:r>
              <a:rPr sz="1650" spc="-11" dirty="0">
                <a:solidFill>
                  <a:srgbClr val="585858"/>
                </a:solidFill>
                <a:latin typeface="Arial"/>
                <a:cs typeface="Arial"/>
              </a:rPr>
              <a:t>c</a:t>
            </a:r>
            <a:r>
              <a:rPr sz="1650" spc="-79" dirty="0">
                <a:solidFill>
                  <a:srgbClr val="585858"/>
                </a:solidFill>
                <a:latin typeface="Arial"/>
                <a:cs typeface="Arial"/>
              </a:rPr>
              <a:t> </a:t>
            </a:r>
            <a:r>
              <a:rPr sz="1650" spc="-34" dirty="0">
                <a:solidFill>
                  <a:srgbClr val="585858"/>
                </a:solidFill>
                <a:latin typeface="Arial"/>
                <a:cs typeface="Arial"/>
              </a:rPr>
              <a:t>healt</a:t>
            </a:r>
            <a:r>
              <a:rPr sz="1650" spc="-11" dirty="0">
                <a:solidFill>
                  <a:srgbClr val="585858"/>
                </a:solidFill>
                <a:latin typeface="Arial"/>
                <a:cs typeface="Arial"/>
              </a:rPr>
              <a:t>h</a:t>
            </a:r>
            <a:r>
              <a:rPr sz="1650" spc="-8" dirty="0">
                <a:solidFill>
                  <a:srgbClr val="585858"/>
                </a:solidFill>
                <a:latin typeface="Arial"/>
                <a:cs typeface="Arial"/>
              </a:rPr>
              <a:t> </a:t>
            </a:r>
            <a:r>
              <a:rPr sz="1650" spc="-38" dirty="0">
                <a:solidFill>
                  <a:srgbClr val="585858"/>
                </a:solidFill>
                <a:latin typeface="Arial"/>
                <a:cs typeface="Arial"/>
              </a:rPr>
              <a:t>a</a:t>
            </a:r>
            <a:r>
              <a:rPr sz="1650" spc="-34" dirty="0">
                <a:solidFill>
                  <a:srgbClr val="585858"/>
                </a:solidFill>
                <a:latin typeface="Arial"/>
                <a:cs typeface="Arial"/>
              </a:rPr>
              <a:t>chie</a:t>
            </a:r>
            <a:r>
              <a:rPr sz="1650" spc="-45" dirty="0">
                <a:solidFill>
                  <a:srgbClr val="585858"/>
                </a:solidFill>
                <a:latin typeface="Arial"/>
                <a:cs typeface="Arial"/>
              </a:rPr>
              <a:t>v</a:t>
            </a:r>
            <a:r>
              <a:rPr sz="1650" spc="-38" dirty="0">
                <a:solidFill>
                  <a:srgbClr val="585858"/>
                </a:solidFill>
                <a:latin typeface="Arial"/>
                <a:cs typeface="Arial"/>
              </a:rPr>
              <a:t>e</a:t>
            </a:r>
            <a:r>
              <a:rPr sz="1650" spc="-49" dirty="0">
                <a:solidFill>
                  <a:srgbClr val="585858"/>
                </a:solidFill>
                <a:latin typeface="Arial"/>
                <a:cs typeface="Arial"/>
              </a:rPr>
              <a:t>m</a:t>
            </a:r>
            <a:r>
              <a:rPr sz="1650" spc="-38" dirty="0">
                <a:solidFill>
                  <a:srgbClr val="585858"/>
                </a:solidFill>
                <a:latin typeface="Arial"/>
                <a:cs typeface="Arial"/>
              </a:rPr>
              <a:t>ent</a:t>
            </a:r>
            <a:r>
              <a:rPr sz="1650" spc="-34" dirty="0">
                <a:solidFill>
                  <a:srgbClr val="585858"/>
                </a:solidFill>
                <a:latin typeface="Arial"/>
                <a:cs typeface="Arial"/>
              </a:rPr>
              <a:t>s</a:t>
            </a:r>
            <a:r>
              <a:rPr sz="1650" spc="-8" dirty="0">
                <a:solidFill>
                  <a:srgbClr val="585858"/>
                </a:solidFill>
                <a:latin typeface="Arial"/>
                <a:cs typeface="Arial"/>
              </a:rPr>
              <a:t>.</a:t>
            </a:r>
            <a:endParaRPr sz="165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000750"/>
            <a:ext cx="9144000" cy="0"/>
          </a:xfrm>
          <a:custGeom>
            <a:avLst/>
            <a:gdLst/>
            <a:ahLst/>
            <a:cxnLst/>
            <a:rect l="l" t="t" r="r" b="b"/>
            <a:pathLst>
              <a:path w="12192000">
                <a:moveTo>
                  <a:pt x="0" y="0"/>
                </a:moveTo>
                <a:lnTo>
                  <a:pt x="12192000" y="0"/>
                </a:lnTo>
              </a:path>
            </a:pathLst>
          </a:custGeom>
          <a:ln w="76200">
            <a:solidFill>
              <a:srgbClr val="C00000"/>
            </a:solidFill>
          </a:ln>
        </p:spPr>
        <p:txBody>
          <a:bodyPr wrap="square" lIns="0" tIns="0" rIns="0" bIns="0" rtlCol="0"/>
          <a:lstStyle/>
          <a:p>
            <a:endParaRPr sz="1350"/>
          </a:p>
        </p:txBody>
      </p:sp>
      <p:sp>
        <p:nvSpPr>
          <p:cNvPr id="3" name="object 3"/>
          <p:cNvSpPr/>
          <p:nvPr/>
        </p:nvSpPr>
        <p:spPr>
          <a:xfrm>
            <a:off x="690373" y="3737609"/>
            <a:ext cx="219551" cy="193358"/>
          </a:xfrm>
          <a:custGeom>
            <a:avLst/>
            <a:gdLst/>
            <a:ahLst/>
            <a:cxnLst/>
            <a:rect l="l" t="t" r="r" b="b"/>
            <a:pathLst>
              <a:path w="292734" h="257810">
                <a:moveTo>
                  <a:pt x="0" y="0"/>
                </a:moveTo>
                <a:lnTo>
                  <a:pt x="292608" y="0"/>
                </a:lnTo>
                <a:lnTo>
                  <a:pt x="292608" y="257556"/>
                </a:lnTo>
                <a:lnTo>
                  <a:pt x="0" y="257556"/>
                </a:lnTo>
                <a:lnTo>
                  <a:pt x="0" y="0"/>
                </a:lnTo>
                <a:close/>
              </a:path>
            </a:pathLst>
          </a:custGeom>
          <a:solidFill>
            <a:srgbClr val="C00000"/>
          </a:solidFill>
        </p:spPr>
        <p:txBody>
          <a:bodyPr wrap="square" lIns="0" tIns="0" rIns="0" bIns="0" rtlCol="0"/>
          <a:lstStyle/>
          <a:p>
            <a:endParaRPr sz="1350"/>
          </a:p>
        </p:txBody>
      </p:sp>
      <p:sp>
        <p:nvSpPr>
          <p:cNvPr id="4" name="object 4"/>
          <p:cNvSpPr/>
          <p:nvPr/>
        </p:nvSpPr>
        <p:spPr>
          <a:xfrm>
            <a:off x="690373" y="3737609"/>
            <a:ext cx="219551" cy="193358"/>
          </a:xfrm>
          <a:custGeom>
            <a:avLst/>
            <a:gdLst/>
            <a:ahLst/>
            <a:cxnLst/>
            <a:rect l="l" t="t" r="r" b="b"/>
            <a:pathLst>
              <a:path w="292734" h="257810">
                <a:moveTo>
                  <a:pt x="0" y="0"/>
                </a:moveTo>
                <a:lnTo>
                  <a:pt x="292608" y="0"/>
                </a:lnTo>
                <a:lnTo>
                  <a:pt x="292608" y="257556"/>
                </a:lnTo>
                <a:lnTo>
                  <a:pt x="0" y="257556"/>
                </a:lnTo>
                <a:lnTo>
                  <a:pt x="0" y="0"/>
                </a:lnTo>
                <a:close/>
              </a:path>
            </a:pathLst>
          </a:custGeom>
          <a:ln w="9525">
            <a:solidFill>
              <a:srgbClr val="585858"/>
            </a:solidFill>
          </a:ln>
        </p:spPr>
        <p:txBody>
          <a:bodyPr wrap="square" lIns="0" tIns="0" rIns="0" bIns="0" rtlCol="0"/>
          <a:lstStyle/>
          <a:p>
            <a:endParaRPr sz="1350"/>
          </a:p>
        </p:txBody>
      </p:sp>
      <p:sp>
        <p:nvSpPr>
          <p:cNvPr id="5" name="object 5"/>
          <p:cNvSpPr/>
          <p:nvPr/>
        </p:nvSpPr>
        <p:spPr>
          <a:xfrm>
            <a:off x="690373" y="4091940"/>
            <a:ext cx="219551" cy="192405"/>
          </a:xfrm>
          <a:custGeom>
            <a:avLst/>
            <a:gdLst/>
            <a:ahLst/>
            <a:cxnLst/>
            <a:rect l="l" t="t" r="r" b="b"/>
            <a:pathLst>
              <a:path w="292734" h="256539">
                <a:moveTo>
                  <a:pt x="0" y="0"/>
                </a:moveTo>
                <a:lnTo>
                  <a:pt x="292608" y="0"/>
                </a:lnTo>
                <a:lnTo>
                  <a:pt x="292608" y="256031"/>
                </a:lnTo>
                <a:lnTo>
                  <a:pt x="0" y="256031"/>
                </a:lnTo>
                <a:lnTo>
                  <a:pt x="0" y="0"/>
                </a:lnTo>
                <a:close/>
              </a:path>
            </a:pathLst>
          </a:custGeom>
          <a:solidFill>
            <a:srgbClr val="00AFEF"/>
          </a:solidFill>
        </p:spPr>
        <p:txBody>
          <a:bodyPr wrap="square" lIns="0" tIns="0" rIns="0" bIns="0" rtlCol="0"/>
          <a:lstStyle/>
          <a:p>
            <a:endParaRPr sz="1350"/>
          </a:p>
        </p:txBody>
      </p:sp>
      <p:sp>
        <p:nvSpPr>
          <p:cNvPr id="6" name="object 6"/>
          <p:cNvSpPr/>
          <p:nvPr/>
        </p:nvSpPr>
        <p:spPr>
          <a:xfrm>
            <a:off x="690373" y="4091940"/>
            <a:ext cx="219551" cy="192405"/>
          </a:xfrm>
          <a:custGeom>
            <a:avLst/>
            <a:gdLst/>
            <a:ahLst/>
            <a:cxnLst/>
            <a:rect l="l" t="t" r="r" b="b"/>
            <a:pathLst>
              <a:path w="292734" h="256539">
                <a:moveTo>
                  <a:pt x="0" y="0"/>
                </a:moveTo>
                <a:lnTo>
                  <a:pt x="292608" y="0"/>
                </a:lnTo>
                <a:lnTo>
                  <a:pt x="292608" y="256031"/>
                </a:lnTo>
                <a:lnTo>
                  <a:pt x="0" y="256031"/>
                </a:lnTo>
                <a:lnTo>
                  <a:pt x="0" y="0"/>
                </a:lnTo>
                <a:close/>
              </a:path>
            </a:pathLst>
          </a:custGeom>
          <a:ln w="9525">
            <a:solidFill>
              <a:srgbClr val="585858"/>
            </a:solidFill>
          </a:ln>
        </p:spPr>
        <p:txBody>
          <a:bodyPr wrap="square" lIns="0" tIns="0" rIns="0" bIns="0" rtlCol="0"/>
          <a:lstStyle/>
          <a:p>
            <a:endParaRPr sz="1350"/>
          </a:p>
        </p:txBody>
      </p:sp>
      <p:sp>
        <p:nvSpPr>
          <p:cNvPr id="7" name="object 7"/>
          <p:cNvSpPr/>
          <p:nvPr/>
        </p:nvSpPr>
        <p:spPr>
          <a:xfrm>
            <a:off x="3015234" y="2801492"/>
            <a:ext cx="4514849" cy="3072384"/>
          </a:xfrm>
          <a:prstGeom prst="rect">
            <a:avLst/>
          </a:prstGeom>
          <a:blipFill>
            <a:blip r:embed="rId3" cstate="print"/>
            <a:stretch>
              <a:fillRect/>
            </a:stretch>
          </a:blipFill>
        </p:spPr>
        <p:txBody>
          <a:bodyPr wrap="square" lIns="0" tIns="0" rIns="0" bIns="0" rtlCol="0"/>
          <a:lstStyle/>
          <a:p>
            <a:endParaRPr sz="1350"/>
          </a:p>
        </p:txBody>
      </p:sp>
      <p:sp>
        <p:nvSpPr>
          <p:cNvPr id="8" name="object 8"/>
          <p:cNvSpPr/>
          <p:nvPr/>
        </p:nvSpPr>
        <p:spPr>
          <a:xfrm>
            <a:off x="3114675" y="2684908"/>
            <a:ext cx="4309110" cy="2877026"/>
          </a:xfrm>
          <a:custGeom>
            <a:avLst/>
            <a:gdLst/>
            <a:ahLst/>
            <a:cxnLst/>
            <a:rect l="l" t="t" r="r" b="b"/>
            <a:pathLst>
              <a:path w="5745480" h="3836035">
                <a:moveTo>
                  <a:pt x="0" y="0"/>
                </a:moveTo>
                <a:lnTo>
                  <a:pt x="5745480" y="0"/>
                </a:lnTo>
                <a:lnTo>
                  <a:pt x="5745480" y="3835908"/>
                </a:lnTo>
                <a:lnTo>
                  <a:pt x="0" y="3835908"/>
                </a:lnTo>
                <a:lnTo>
                  <a:pt x="0" y="0"/>
                </a:lnTo>
                <a:close/>
              </a:path>
            </a:pathLst>
          </a:custGeom>
          <a:solidFill>
            <a:srgbClr val="FFFFFF"/>
          </a:solidFill>
        </p:spPr>
        <p:txBody>
          <a:bodyPr wrap="square" lIns="0" tIns="0" rIns="0" bIns="0" rtlCol="0"/>
          <a:lstStyle/>
          <a:p>
            <a:endParaRPr sz="1350"/>
          </a:p>
        </p:txBody>
      </p:sp>
      <p:sp>
        <p:nvSpPr>
          <p:cNvPr id="9" name="object 9"/>
          <p:cNvSpPr/>
          <p:nvPr/>
        </p:nvSpPr>
        <p:spPr>
          <a:xfrm>
            <a:off x="3359277" y="4237100"/>
            <a:ext cx="98584" cy="83820"/>
          </a:xfrm>
          <a:custGeom>
            <a:avLst/>
            <a:gdLst/>
            <a:ahLst/>
            <a:cxnLst/>
            <a:rect l="l" t="t" r="r" b="b"/>
            <a:pathLst>
              <a:path w="131445" h="111760">
                <a:moveTo>
                  <a:pt x="0" y="0"/>
                </a:moveTo>
                <a:lnTo>
                  <a:pt x="131063" y="0"/>
                </a:lnTo>
                <a:lnTo>
                  <a:pt x="131063" y="111251"/>
                </a:lnTo>
                <a:lnTo>
                  <a:pt x="0" y="111251"/>
                </a:lnTo>
                <a:lnTo>
                  <a:pt x="0" y="0"/>
                </a:lnTo>
                <a:close/>
              </a:path>
            </a:pathLst>
          </a:custGeom>
          <a:solidFill>
            <a:srgbClr val="00AFEF"/>
          </a:solidFill>
        </p:spPr>
        <p:txBody>
          <a:bodyPr wrap="square" lIns="0" tIns="0" rIns="0" bIns="0" rtlCol="0"/>
          <a:lstStyle/>
          <a:p>
            <a:endParaRPr sz="1350"/>
          </a:p>
        </p:txBody>
      </p:sp>
      <p:sp>
        <p:nvSpPr>
          <p:cNvPr id="10" name="object 10"/>
          <p:cNvSpPr/>
          <p:nvPr/>
        </p:nvSpPr>
        <p:spPr>
          <a:xfrm>
            <a:off x="3359277" y="4237100"/>
            <a:ext cx="98584" cy="83820"/>
          </a:xfrm>
          <a:custGeom>
            <a:avLst/>
            <a:gdLst/>
            <a:ahLst/>
            <a:cxnLst/>
            <a:rect l="l" t="t" r="r" b="b"/>
            <a:pathLst>
              <a:path w="131445" h="111760">
                <a:moveTo>
                  <a:pt x="0" y="0"/>
                </a:moveTo>
                <a:lnTo>
                  <a:pt x="131063" y="0"/>
                </a:lnTo>
                <a:lnTo>
                  <a:pt x="131063" y="111251"/>
                </a:lnTo>
                <a:lnTo>
                  <a:pt x="0" y="111251"/>
                </a:lnTo>
                <a:lnTo>
                  <a:pt x="0" y="0"/>
                </a:lnTo>
                <a:close/>
              </a:path>
            </a:pathLst>
          </a:custGeom>
          <a:ln w="9525">
            <a:solidFill>
              <a:srgbClr val="404040"/>
            </a:solidFill>
          </a:ln>
        </p:spPr>
        <p:txBody>
          <a:bodyPr wrap="square" lIns="0" tIns="0" rIns="0" bIns="0" rtlCol="0"/>
          <a:lstStyle/>
          <a:p>
            <a:endParaRPr sz="1350"/>
          </a:p>
        </p:txBody>
      </p:sp>
      <p:sp>
        <p:nvSpPr>
          <p:cNvPr id="11" name="object 11"/>
          <p:cNvSpPr/>
          <p:nvPr/>
        </p:nvSpPr>
        <p:spPr>
          <a:xfrm>
            <a:off x="3359277" y="4741165"/>
            <a:ext cx="98584" cy="82391"/>
          </a:xfrm>
          <a:custGeom>
            <a:avLst/>
            <a:gdLst/>
            <a:ahLst/>
            <a:cxnLst/>
            <a:rect l="l" t="t" r="r" b="b"/>
            <a:pathLst>
              <a:path w="131445" h="109854">
                <a:moveTo>
                  <a:pt x="0" y="0"/>
                </a:moveTo>
                <a:lnTo>
                  <a:pt x="131063" y="0"/>
                </a:lnTo>
                <a:lnTo>
                  <a:pt x="131063" y="109728"/>
                </a:lnTo>
                <a:lnTo>
                  <a:pt x="0" y="109728"/>
                </a:lnTo>
                <a:lnTo>
                  <a:pt x="0" y="0"/>
                </a:lnTo>
                <a:close/>
              </a:path>
            </a:pathLst>
          </a:custGeom>
          <a:solidFill>
            <a:srgbClr val="C00000"/>
          </a:solidFill>
        </p:spPr>
        <p:txBody>
          <a:bodyPr wrap="square" lIns="0" tIns="0" rIns="0" bIns="0" rtlCol="0"/>
          <a:lstStyle/>
          <a:p>
            <a:endParaRPr sz="1350"/>
          </a:p>
        </p:txBody>
      </p:sp>
      <p:sp>
        <p:nvSpPr>
          <p:cNvPr id="12" name="object 12"/>
          <p:cNvSpPr/>
          <p:nvPr/>
        </p:nvSpPr>
        <p:spPr>
          <a:xfrm>
            <a:off x="3359277" y="4741165"/>
            <a:ext cx="98584" cy="82391"/>
          </a:xfrm>
          <a:custGeom>
            <a:avLst/>
            <a:gdLst/>
            <a:ahLst/>
            <a:cxnLst/>
            <a:rect l="l" t="t" r="r" b="b"/>
            <a:pathLst>
              <a:path w="131445" h="109854">
                <a:moveTo>
                  <a:pt x="0" y="0"/>
                </a:moveTo>
                <a:lnTo>
                  <a:pt x="131063" y="0"/>
                </a:lnTo>
                <a:lnTo>
                  <a:pt x="131063" y="109728"/>
                </a:lnTo>
                <a:lnTo>
                  <a:pt x="0" y="109728"/>
                </a:lnTo>
                <a:lnTo>
                  <a:pt x="0" y="0"/>
                </a:lnTo>
                <a:close/>
              </a:path>
            </a:pathLst>
          </a:custGeom>
          <a:ln w="9524">
            <a:solidFill>
              <a:srgbClr val="404040"/>
            </a:solidFill>
          </a:ln>
        </p:spPr>
        <p:txBody>
          <a:bodyPr wrap="square" lIns="0" tIns="0" rIns="0" bIns="0" rtlCol="0"/>
          <a:lstStyle/>
          <a:p>
            <a:endParaRPr sz="1350"/>
          </a:p>
        </p:txBody>
      </p:sp>
      <p:sp>
        <p:nvSpPr>
          <p:cNvPr id="14" name="object 14"/>
          <p:cNvSpPr txBox="1"/>
          <p:nvPr/>
        </p:nvSpPr>
        <p:spPr>
          <a:xfrm>
            <a:off x="566746" y="1701395"/>
            <a:ext cx="7122795" cy="1125373"/>
          </a:xfrm>
          <a:prstGeom prst="rect">
            <a:avLst/>
          </a:prstGeom>
        </p:spPr>
        <p:txBody>
          <a:bodyPr vert="horz" wrap="square" lIns="0" tIns="0" rIns="0" bIns="0" rtlCol="0">
            <a:spAutoFit/>
          </a:bodyPr>
          <a:lstStyle/>
          <a:p>
            <a:pPr marL="9525" marR="3810">
              <a:tabLst>
                <a:tab pos="1012984" algn="l"/>
              </a:tabLst>
            </a:pPr>
            <a:r>
              <a:rPr sz="1950" b="1" spc="-34" dirty="0">
                <a:solidFill>
                  <a:srgbClr val="452CAD"/>
                </a:solidFill>
                <a:latin typeface="Arial"/>
                <a:cs typeface="Arial"/>
              </a:rPr>
              <a:t>STUD</a:t>
            </a:r>
            <a:r>
              <a:rPr sz="1950" b="1" spc="-188" dirty="0">
                <a:solidFill>
                  <a:srgbClr val="452CAD"/>
                </a:solidFill>
                <a:latin typeface="Arial"/>
                <a:cs typeface="Arial"/>
              </a:rPr>
              <a:t>Y</a:t>
            </a:r>
            <a:r>
              <a:rPr sz="1950" b="1" dirty="0">
                <a:solidFill>
                  <a:srgbClr val="452CAD"/>
                </a:solidFill>
                <a:latin typeface="Arial"/>
                <a:cs typeface="Arial"/>
              </a:rPr>
              <a:t>:	</a:t>
            </a:r>
            <a:r>
              <a:rPr sz="1950" b="1" spc="-34" dirty="0">
                <a:solidFill>
                  <a:srgbClr val="585858"/>
                </a:solidFill>
                <a:latin typeface="Arial"/>
                <a:cs typeface="Arial"/>
              </a:rPr>
              <a:t>Th</a:t>
            </a:r>
            <a:r>
              <a:rPr sz="1950" b="1" dirty="0">
                <a:solidFill>
                  <a:srgbClr val="585858"/>
                </a:solidFill>
                <a:latin typeface="Arial"/>
                <a:cs typeface="Arial"/>
              </a:rPr>
              <a:t>e</a:t>
            </a:r>
            <a:r>
              <a:rPr sz="1950" b="1" spc="-94" dirty="0">
                <a:solidFill>
                  <a:srgbClr val="585858"/>
                </a:solidFill>
                <a:latin typeface="Arial"/>
                <a:cs typeface="Arial"/>
              </a:rPr>
              <a:t> </a:t>
            </a:r>
            <a:r>
              <a:rPr sz="1950" b="1" spc="-34" dirty="0">
                <a:solidFill>
                  <a:srgbClr val="585858"/>
                </a:solidFill>
                <a:latin typeface="Arial"/>
                <a:cs typeface="Arial"/>
              </a:rPr>
              <a:t>p</a:t>
            </a:r>
            <a:r>
              <a:rPr sz="1950" b="1" spc="-41" dirty="0">
                <a:solidFill>
                  <a:srgbClr val="585858"/>
                </a:solidFill>
                <a:latin typeface="Arial"/>
                <a:cs typeface="Arial"/>
              </a:rPr>
              <a:t>r</a:t>
            </a:r>
            <a:r>
              <a:rPr sz="1950" b="1" spc="-34" dirty="0">
                <a:solidFill>
                  <a:srgbClr val="585858"/>
                </a:solidFill>
                <a:latin typeface="Arial"/>
                <a:cs typeface="Arial"/>
              </a:rPr>
              <a:t>eva</a:t>
            </a:r>
            <a:r>
              <a:rPr sz="1950" b="1" spc="-41" dirty="0">
                <a:solidFill>
                  <a:srgbClr val="585858"/>
                </a:solidFill>
                <a:latin typeface="Arial"/>
                <a:cs typeface="Arial"/>
              </a:rPr>
              <a:t>l</a:t>
            </a:r>
            <a:r>
              <a:rPr sz="1950" b="1" spc="-34" dirty="0">
                <a:solidFill>
                  <a:srgbClr val="585858"/>
                </a:solidFill>
                <a:latin typeface="Arial"/>
                <a:cs typeface="Arial"/>
              </a:rPr>
              <a:t>enc</a:t>
            </a:r>
            <a:r>
              <a:rPr sz="1950" b="1" dirty="0">
                <a:solidFill>
                  <a:srgbClr val="585858"/>
                </a:solidFill>
                <a:latin typeface="Arial"/>
                <a:cs typeface="Arial"/>
              </a:rPr>
              <a:t>e</a:t>
            </a:r>
            <a:r>
              <a:rPr sz="1950" b="1" spc="-98" dirty="0">
                <a:solidFill>
                  <a:srgbClr val="585858"/>
                </a:solidFill>
                <a:latin typeface="Arial"/>
                <a:cs typeface="Arial"/>
              </a:rPr>
              <a:t> </a:t>
            </a:r>
            <a:r>
              <a:rPr sz="1950" b="1" spc="-34" dirty="0">
                <a:solidFill>
                  <a:srgbClr val="585858"/>
                </a:solidFill>
                <a:latin typeface="Arial"/>
                <a:cs typeface="Arial"/>
              </a:rPr>
              <a:t>o</a:t>
            </a:r>
            <a:r>
              <a:rPr sz="1950" b="1" dirty="0">
                <a:solidFill>
                  <a:srgbClr val="585858"/>
                </a:solidFill>
                <a:latin typeface="Arial"/>
                <a:cs typeface="Arial"/>
              </a:rPr>
              <a:t>f</a:t>
            </a:r>
            <a:r>
              <a:rPr sz="1950" b="1" spc="-86" dirty="0">
                <a:solidFill>
                  <a:srgbClr val="585858"/>
                </a:solidFill>
                <a:latin typeface="Arial"/>
                <a:cs typeface="Arial"/>
              </a:rPr>
              <a:t> </a:t>
            </a:r>
            <a:r>
              <a:rPr sz="1950" b="1" spc="-34" dirty="0">
                <a:solidFill>
                  <a:srgbClr val="585858"/>
                </a:solidFill>
                <a:latin typeface="Arial"/>
                <a:cs typeface="Arial"/>
              </a:rPr>
              <a:t>cav</a:t>
            </a:r>
            <a:r>
              <a:rPr sz="1950" b="1" spc="-41" dirty="0">
                <a:solidFill>
                  <a:srgbClr val="585858"/>
                </a:solidFill>
                <a:latin typeface="Arial"/>
                <a:cs typeface="Arial"/>
              </a:rPr>
              <a:t>iti</a:t>
            </a:r>
            <a:r>
              <a:rPr sz="1950" b="1" spc="-34" dirty="0">
                <a:solidFill>
                  <a:srgbClr val="585858"/>
                </a:solidFill>
                <a:latin typeface="Arial"/>
                <a:cs typeface="Arial"/>
              </a:rPr>
              <a:t>es</a:t>
            </a:r>
            <a:r>
              <a:rPr sz="1950" b="1" dirty="0">
                <a:solidFill>
                  <a:srgbClr val="585858"/>
                </a:solidFill>
                <a:latin typeface="Arial"/>
                <a:cs typeface="Arial"/>
              </a:rPr>
              <a:t>,</a:t>
            </a:r>
            <a:r>
              <a:rPr sz="1950" b="1" spc="-86" dirty="0">
                <a:solidFill>
                  <a:srgbClr val="585858"/>
                </a:solidFill>
                <a:latin typeface="Arial"/>
                <a:cs typeface="Arial"/>
              </a:rPr>
              <a:t> </a:t>
            </a:r>
            <a:r>
              <a:rPr sz="1950" b="1" spc="-34" dirty="0">
                <a:solidFill>
                  <a:srgbClr val="585858"/>
                </a:solidFill>
                <a:latin typeface="Arial"/>
                <a:cs typeface="Arial"/>
              </a:rPr>
              <a:t>ex</a:t>
            </a:r>
            <a:r>
              <a:rPr sz="1950" b="1" spc="-41" dirty="0">
                <a:solidFill>
                  <a:srgbClr val="585858"/>
                </a:solidFill>
                <a:latin typeface="Arial"/>
                <a:cs typeface="Arial"/>
              </a:rPr>
              <a:t>tr</a:t>
            </a:r>
            <a:r>
              <a:rPr sz="1950" b="1" spc="-34" dirty="0">
                <a:solidFill>
                  <a:srgbClr val="585858"/>
                </a:solidFill>
                <a:latin typeface="Arial"/>
                <a:cs typeface="Arial"/>
              </a:rPr>
              <a:t>ac</a:t>
            </a:r>
            <a:r>
              <a:rPr sz="1950" b="1" spc="-41" dirty="0">
                <a:solidFill>
                  <a:srgbClr val="585858"/>
                </a:solidFill>
                <a:latin typeface="Arial"/>
                <a:cs typeface="Arial"/>
              </a:rPr>
              <a:t>t</a:t>
            </a:r>
            <a:r>
              <a:rPr sz="1950" b="1" spc="-34" dirty="0">
                <a:solidFill>
                  <a:srgbClr val="585858"/>
                </a:solidFill>
                <a:latin typeface="Arial"/>
                <a:cs typeface="Arial"/>
              </a:rPr>
              <a:t>ed</a:t>
            </a:r>
            <a:r>
              <a:rPr sz="1950" b="1" dirty="0">
                <a:solidFill>
                  <a:srgbClr val="585858"/>
                </a:solidFill>
                <a:latin typeface="Arial"/>
                <a:cs typeface="Arial"/>
              </a:rPr>
              <a:t>,</a:t>
            </a:r>
            <a:r>
              <a:rPr sz="1950" b="1" spc="-98" dirty="0">
                <a:solidFill>
                  <a:srgbClr val="585858"/>
                </a:solidFill>
                <a:latin typeface="Arial"/>
                <a:cs typeface="Arial"/>
              </a:rPr>
              <a:t> </a:t>
            </a:r>
            <a:r>
              <a:rPr sz="1950" b="1" spc="-38" dirty="0">
                <a:solidFill>
                  <a:srgbClr val="585858"/>
                </a:solidFill>
                <a:latin typeface="Arial"/>
                <a:cs typeface="Arial"/>
              </a:rPr>
              <a:t>m</a:t>
            </a:r>
            <a:r>
              <a:rPr sz="1950" b="1" spc="-41" dirty="0">
                <a:solidFill>
                  <a:srgbClr val="585858"/>
                </a:solidFill>
                <a:latin typeface="Arial"/>
                <a:cs typeface="Arial"/>
              </a:rPr>
              <a:t>i</a:t>
            </a:r>
            <a:r>
              <a:rPr sz="1950" b="1" spc="-34" dirty="0">
                <a:solidFill>
                  <a:srgbClr val="585858"/>
                </a:solidFill>
                <a:latin typeface="Arial"/>
                <a:cs typeface="Arial"/>
              </a:rPr>
              <a:t>ss</a:t>
            </a:r>
            <a:r>
              <a:rPr sz="1950" b="1" spc="-41" dirty="0">
                <a:solidFill>
                  <a:srgbClr val="585858"/>
                </a:solidFill>
                <a:latin typeface="Arial"/>
                <a:cs typeface="Arial"/>
              </a:rPr>
              <a:t>i</a:t>
            </a:r>
            <a:r>
              <a:rPr sz="1950" b="1" spc="-34" dirty="0">
                <a:solidFill>
                  <a:srgbClr val="585858"/>
                </a:solidFill>
                <a:latin typeface="Arial"/>
                <a:cs typeface="Arial"/>
              </a:rPr>
              <a:t>n</a:t>
            </a:r>
            <a:r>
              <a:rPr sz="1950" b="1" dirty="0">
                <a:solidFill>
                  <a:srgbClr val="585858"/>
                </a:solidFill>
                <a:latin typeface="Arial"/>
                <a:cs typeface="Arial"/>
              </a:rPr>
              <a:t>g</a:t>
            </a:r>
            <a:r>
              <a:rPr sz="1950" b="1" spc="-101" dirty="0">
                <a:solidFill>
                  <a:srgbClr val="585858"/>
                </a:solidFill>
                <a:latin typeface="Arial"/>
                <a:cs typeface="Arial"/>
              </a:rPr>
              <a:t> </a:t>
            </a:r>
            <a:r>
              <a:rPr sz="1950" b="1" spc="-34" dirty="0">
                <a:solidFill>
                  <a:srgbClr val="585858"/>
                </a:solidFill>
                <a:latin typeface="Arial"/>
                <a:cs typeface="Arial"/>
              </a:rPr>
              <a:t>o</a:t>
            </a:r>
            <a:r>
              <a:rPr sz="1950" b="1" dirty="0">
                <a:solidFill>
                  <a:srgbClr val="585858"/>
                </a:solidFill>
                <a:latin typeface="Arial"/>
                <a:cs typeface="Arial"/>
              </a:rPr>
              <a:t>r</a:t>
            </a:r>
            <a:r>
              <a:rPr sz="1950" b="1" spc="-79" dirty="0">
                <a:solidFill>
                  <a:srgbClr val="585858"/>
                </a:solidFill>
                <a:latin typeface="Arial"/>
                <a:cs typeface="Arial"/>
              </a:rPr>
              <a:t> </a:t>
            </a:r>
            <a:r>
              <a:rPr sz="1950" b="1" spc="-41" dirty="0">
                <a:solidFill>
                  <a:srgbClr val="585858"/>
                </a:solidFill>
                <a:latin typeface="Arial"/>
                <a:cs typeface="Arial"/>
              </a:rPr>
              <a:t>fill</a:t>
            </a:r>
            <a:r>
              <a:rPr sz="1950" b="1" spc="-34" dirty="0">
                <a:solidFill>
                  <a:srgbClr val="585858"/>
                </a:solidFill>
                <a:latin typeface="Arial"/>
                <a:cs typeface="Arial"/>
              </a:rPr>
              <a:t>ed p</a:t>
            </a:r>
            <a:r>
              <a:rPr sz="1950" b="1" spc="-41" dirty="0">
                <a:solidFill>
                  <a:srgbClr val="585858"/>
                </a:solidFill>
                <a:latin typeface="Arial"/>
                <a:cs typeface="Arial"/>
              </a:rPr>
              <a:t>ri</a:t>
            </a:r>
            <a:r>
              <a:rPr sz="1950" b="1" spc="-38" dirty="0">
                <a:solidFill>
                  <a:srgbClr val="585858"/>
                </a:solidFill>
                <a:latin typeface="Arial"/>
                <a:cs typeface="Arial"/>
              </a:rPr>
              <a:t>m</a:t>
            </a:r>
            <a:r>
              <a:rPr sz="1950" b="1" spc="-34" dirty="0">
                <a:solidFill>
                  <a:srgbClr val="585858"/>
                </a:solidFill>
                <a:latin typeface="Arial"/>
                <a:cs typeface="Arial"/>
              </a:rPr>
              <a:t>a</a:t>
            </a:r>
            <a:r>
              <a:rPr sz="1950" b="1" spc="-41" dirty="0">
                <a:solidFill>
                  <a:srgbClr val="585858"/>
                </a:solidFill>
                <a:latin typeface="Arial"/>
                <a:cs typeface="Arial"/>
              </a:rPr>
              <a:t>r</a:t>
            </a:r>
            <a:r>
              <a:rPr sz="1950" b="1" dirty="0">
                <a:solidFill>
                  <a:srgbClr val="585858"/>
                </a:solidFill>
                <a:latin typeface="Arial"/>
                <a:cs typeface="Arial"/>
              </a:rPr>
              <a:t>y</a:t>
            </a:r>
            <a:r>
              <a:rPr sz="1950" b="1" spc="-83" dirty="0">
                <a:solidFill>
                  <a:srgbClr val="585858"/>
                </a:solidFill>
                <a:latin typeface="Arial"/>
                <a:cs typeface="Arial"/>
              </a:rPr>
              <a:t> </a:t>
            </a:r>
            <a:r>
              <a:rPr sz="1950" b="1" spc="-41" dirty="0">
                <a:solidFill>
                  <a:srgbClr val="585858"/>
                </a:solidFill>
                <a:latin typeface="Arial"/>
                <a:cs typeface="Arial"/>
              </a:rPr>
              <a:t>t</a:t>
            </a:r>
            <a:r>
              <a:rPr sz="1950" b="1" spc="-34" dirty="0">
                <a:solidFill>
                  <a:srgbClr val="585858"/>
                </a:solidFill>
                <a:latin typeface="Arial"/>
                <a:cs typeface="Arial"/>
              </a:rPr>
              <a:t>ee</a:t>
            </a:r>
            <a:r>
              <a:rPr sz="1950" b="1" spc="-41" dirty="0">
                <a:solidFill>
                  <a:srgbClr val="585858"/>
                </a:solidFill>
                <a:latin typeface="Arial"/>
                <a:cs typeface="Arial"/>
              </a:rPr>
              <a:t>t</a:t>
            </a:r>
            <a:r>
              <a:rPr sz="1950" b="1" dirty="0">
                <a:solidFill>
                  <a:srgbClr val="585858"/>
                </a:solidFill>
                <a:latin typeface="Arial"/>
                <a:cs typeface="Arial"/>
              </a:rPr>
              <a:t>h</a:t>
            </a:r>
            <a:r>
              <a:rPr sz="1950" b="1" spc="-90" dirty="0">
                <a:solidFill>
                  <a:srgbClr val="585858"/>
                </a:solidFill>
                <a:latin typeface="Arial"/>
                <a:cs typeface="Arial"/>
              </a:rPr>
              <a:t> </a:t>
            </a:r>
            <a:r>
              <a:rPr sz="1950" spc="-41" dirty="0">
                <a:solidFill>
                  <a:srgbClr val="585858"/>
                </a:solidFill>
                <a:latin typeface="Arial"/>
                <a:cs typeface="Arial"/>
              </a:rPr>
              <a:t>(</a:t>
            </a:r>
            <a:r>
              <a:rPr sz="1950" spc="-34" dirty="0">
                <a:solidFill>
                  <a:srgbClr val="585858"/>
                </a:solidFill>
                <a:latin typeface="Arial"/>
                <a:cs typeface="Arial"/>
              </a:rPr>
              <a:t>ch</a:t>
            </a:r>
            <a:r>
              <a:rPr sz="1950" spc="-41" dirty="0">
                <a:solidFill>
                  <a:srgbClr val="585858"/>
                </a:solidFill>
                <a:latin typeface="Arial"/>
                <a:cs typeface="Arial"/>
              </a:rPr>
              <a:t>il</a:t>
            </a:r>
            <a:r>
              <a:rPr sz="1950" spc="-34" dirty="0">
                <a:solidFill>
                  <a:srgbClr val="585858"/>
                </a:solidFill>
                <a:latin typeface="Arial"/>
                <a:cs typeface="Arial"/>
              </a:rPr>
              <a:t>d</a:t>
            </a:r>
            <a:r>
              <a:rPr sz="1950" spc="-41" dirty="0">
                <a:solidFill>
                  <a:srgbClr val="585858"/>
                </a:solidFill>
                <a:latin typeface="Arial"/>
                <a:cs typeface="Arial"/>
              </a:rPr>
              <a:t>r</a:t>
            </a:r>
            <a:r>
              <a:rPr sz="1950" spc="-34" dirty="0">
                <a:solidFill>
                  <a:srgbClr val="585858"/>
                </a:solidFill>
                <a:latin typeface="Arial"/>
                <a:cs typeface="Arial"/>
              </a:rPr>
              <a:t>e</a:t>
            </a:r>
            <a:r>
              <a:rPr sz="1950" dirty="0">
                <a:solidFill>
                  <a:srgbClr val="585858"/>
                </a:solidFill>
                <a:latin typeface="Arial"/>
                <a:cs typeface="Arial"/>
              </a:rPr>
              <a:t>n</a:t>
            </a:r>
            <a:r>
              <a:rPr sz="1950" spc="-101" dirty="0">
                <a:solidFill>
                  <a:srgbClr val="585858"/>
                </a:solidFill>
                <a:latin typeface="Arial"/>
                <a:cs typeface="Arial"/>
              </a:rPr>
              <a:t> </a:t>
            </a:r>
            <a:r>
              <a:rPr sz="1950" spc="-41" dirty="0">
                <a:solidFill>
                  <a:srgbClr val="585858"/>
                </a:solidFill>
                <a:latin typeface="Arial"/>
                <a:cs typeface="Arial"/>
              </a:rPr>
              <a:t>i</a:t>
            </a:r>
            <a:r>
              <a:rPr sz="1950" dirty="0">
                <a:solidFill>
                  <a:srgbClr val="585858"/>
                </a:solidFill>
                <a:latin typeface="Arial"/>
                <a:cs typeface="Arial"/>
              </a:rPr>
              <a:t>n</a:t>
            </a:r>
            <a:r>
              <a:rPr sz="1950" spc="-75" dirty="0">
                <a:solidFill>
                  <a:srgbClr val="585858"/>
                </a:solidFill>
                <a:latin typeface="Arial"/>
                <a:cs typeface="Arial"/>
              </a:rPr>
              <a:t> </a:t>
            </a:r>
            <a:r>
              <a:rPr sz="1950" spc="-38" dirty="0">
                <a:solidFill>
                  <a:srgbClr val="585858"/>
                </a:solidFill>
                <a:latin typeface="Arial"/>
                <a:cs typeface="Arial"/>
              </a:rPr>
              <a:t>G</a:t>
            </a:r>
            <a:r>
              <a:rPr sz="1950" spc="-41" dirty="0">
                <a:solidFill>
                  <a:srgbClr val="585858"/>
                </a:solidFill>
                <a:latin typeface="Arial"/>
                <a:cs typeface="Arial"/>
              </a:rPr>
              <a:t>r</a:t>
            </a:r>
            <a:r>
              <a:rPr sz="1950" spc="-34" dirty="0">
                <a:solidFill>
                  <a:srgbClr val="585858"/>
                </a:solidFill>
                <a:latin typeface="Arial"/>
                <a:cs typeface="Arial"/>
              </a:rPr>
              <a:t>ad</a:t>
            </a:r>
            <a:r>
              <a:rPr sz="1950" dirty="0">
                <a:solidFill>
                  <a:srgbClr val="585858"/>
                </a:solidFill>
                <a:latin typeface="Arial"/>
                <a:cs typeface="Arial"/>
              </a:rPr>
              <a:t>e</a:t>
            </a:r>
            <a:r>
              <a:rPr sz="1950" spc="-90" dirty="0">
                <a:solidFill>
                  <a:srgbClr val="585858"/>
                </a:solidFill>
                <a:latin typeface="Arial"/>
                <a:cs typeface="Arial"/>
              </a:rPr>
              <a:t> </a:t>
            </a:r>
            <a:r>
              <a:rPr sz="1950" spc="-34" dirty="0">
                <a:solidFill>
                  <a:srgbClr val="585858"/>
                </a:solidFill>
                <a:latin typeface="Arial"/>
                <a:cs typeface="Arial"/>
              </a:rPr>
              <a:t>2)</a:t>
            </a:r>
            <a:endParaRPr sz="1950">
              <a:latin typeface="Arial"/>
              <a:cs typeface="Arial"/>
            </a:endParaRPr>
          </a:p>
          <a:p>
            <a:pPr>
              <a:spcBef>
                <a:spcPts val="4"/>
              </a:spcBef>
            </a:pPr>
            <a:endParaRPr sz="2063">
              <a:latin typeface="Times New Roman"/>
              <a:cs typeface="Times New Roman"/>
            </a:endParaRPr>
          </a:p>
          <a:p>
            <a:pPr marL="2667953"/>
            <a:r>
              <a:rPr sz="1350" b="1" dirty="0">
                <a:solidFill>
                  <a:srgbClr val="404040"/>
                </a:solidFill>
                <a:latin typeface="Arial"/>
                <a:cs typeface="Arial"/>
              </a:rPr>
              <a:t>%</a:t>
            </a:r>
            <a:r>
              <a:rPr sz="1350" b="1" spc="-4" dirty="0">
                <a:solidFill>
                  <a:srgbClr val="404040"/>
                </a:solidFill>
                <a:latin typeface="Arial"/>
                <a:cs typeface="Arial"/>
              </a:rPr>
              <a:t> </a:t>
            </a:r>
            <a:r>
              <a:rPr sz="1350" b="1" spc="-11" dirty="0">
                <a:solidFill>
                  <a:srgbClr val="404040"/>
                </a:solidFill>
                <a:latin typeface="Arial"/>
                <a:cs typeface="Arial"/>
              </a:rPr>
              <a:t>o</a:t>
            </a:r>
            <a:r>
              <a:rPr sz="1350" b="1" dirty="0">
                <a:solidFill>
                  <a:srgbClr val="404040"/>
                </a:solidFill>
                <a:latin typeface="Arial"/>
                <a:cs typeface="Arial"/>
              </a:rPr>
              <a:t>f</a:t>
            </a:r>
            <a:r>
              <a:rPr sz="1350" b="1" spc="-8" dirty="0">
                <a:solidFill>
                  <a:srgbClr val="404040"/>
                </a:solidFill>
                <a:latin typeface="Arial"/>
                <a:cs typeface="Arial"/>
              </a:rPr>
              <a:t> </a:t>
            </a:r>
            <a:r>
              <a:rPr sz="1350" b="1" spc="-15" dirty="0">
                <a:solidFill>
                  <a:srgbClr val="404040"/>
                </a:solidFill>
                <a:latin typeface="Arial"/>
                <a:cs typeface="Arial"/>
              </a:rPr>
              <a:t>c</a:t>
            </a:r>
            <a:r>
              <a:rPr sz="1350" b="1" spc="-8" dirty="0">
                <a:solidFill>
                  <a:srgbClr val="404040"/>
                </a:solidFill>
                <a:latin typeface="Arial"/>
                <a:cs typeface="Arial"/>
              </a:rPr>
              <a:t>hild</a:t>
            </a:r>
            <a:r>
              <a:rPr sz="1350" b="1" spc="-4" dirty="0">
                <a:solidFill>
                  <a:srgbClr val="404040"/>
                </a:solidFill>
                <a:latin typeface="Arial"/>
                <a:cs typeface="Arial"/>
              </a:rPr>
              <a:t>r</a:t>
            </a:r>
            <a:r>
              <a:rPr sz="1350" b="1" spc="-15" dirty="0">
                <a:solidFill>
                  <a:srgbClr val="404040"/>
                </a:solidFill>
                <a:latin typeface="Arial"/>
                <a:cs typeface="Arial"/>
              </a:rPr>
              <a:t>e</a:t>
            </a:r>
            <a:r>
              <a:rPr sz="1350" b="1" spc="-11" dirty="0">
                <a:solidFill>
                  <a:srgbClr val="404040"/>
                </a:solidFill>
                <a:latin typeface="Arial"/>
                <a:cs typeface="Arial"/>
              </a:rPr>
              <a:t>n</a:t>
            </a:r>
            <a:r>
              <a:rPr sz="1350" b="1" spc="-4" dirty="0">
                <a:solidFill>
                  <a:srgbClr val="404040"/>
                </a:solidFill>
                <a:latin typeface="Arial"/>
                <a:cs typeface="Arial"/>
              </a:rPr>
              <a:t> </a:t>
            </a:r>
            <a:r>
              <a:rPr sz="1350" b="1" spc="19" dirty="0">
                <a:solidFill>
                  <a:srgbClr val="404040"/>
                </a:solidFill>
                <a:latin typeface="Arial"/>
                <a:cs typeface="Arial"/>
              </a:rPr>
              <a:t>w</a:t>
            </a:r>
            <a:r>
              <a:rPr sz="1350" b="1" spc="-11" dirty="0">
                <a:solidFill>
                  <a:srgbClr val="404040"/>
                </a:solidFill>
                <a:latin typeface="Arial"/>
                <a:cs typeface="Arial"/>
              </a:rPr>
              <a:t>ho</a:t>
            </a:r>
            <a:r>
              <a:rPr sz="1350" b="1" spc="-30" dirty="0">
                <a:solidFill>
                  <a:srgbClr val="404040"/>
                </a:solidFill>
                <a:latin typeface="Arial"/>
                <a:cs typeface="Arial"/>
              </a:rPr>
              <a:t> </a:t>
            </a:r>
            <a:r>
              <a:rPr sz="1350" b="1" spc="-11" dirty="0">
                <a:solidFill>
                  <a:srgbClr val="404040"/>
                </a:solidFill>
                <a:latin typeface="Arial"/>
                <a:cs typeface="Arial"/>
              </a:rPr>
              <a:t>h</a:t>
            </a:r>
            <a:r>
              <a:rPr sz="1350" b="1" spc="-15" dirty="0">
                <a:solidFill>
                  <a:srgbClr val="404040"/>
                </a:solidFill>
                <a:latin typeface="Arial"/>
                <a:cs typeface="Arial"/>
              </a:rPr>
              <a:t>a</a:t>
            </a:r>
            <a:r>
              <a:rPr sz="1350" b="1" spc="-11" dirty="0">
                <a:solidFill>
                  <a:srgbClr val="404040"/>
                </a:solidFill>
                <a:latin typeface="Arial"/>
                <a:cs typeface="Arial"/>
              </a:rPr>
              <a:t>d</a:t>
            </a:r>
            <a:r>
              <a:rPr sz="1350" b="1" spc="-4" dirty="0">
                <a:solidFill>
                  <a:srgbClr val="404040"/>
                </a:solidFill>
                <a:latin typeface="Arial"/>
                <a:cs typeface="Arial"/>
              </a:rPr>
              <a:t> </a:t>
            </a:r>
            <a:r>
              <a:rPr sz="1350" b="1" spc="-8" dirty="0">
                <a:solidFill>
                  <a:srgbClr val="404040"/>
                </a:solidFill>
                <a:latin typeface="Arial"/>
                <a:cs typeface="Arial"/>
              </a:rPr>
              <a:t>ex</a:t>
            </a:r>
            <a:r>
              <a:rPr sz="1350" b="1" dirty="0">
                <a:solidFill>
                  <a:srgbClr val="404040"/>
                </a:solidFill>
                <a:latin typeface="Arial"/>
                <a:cs typeface="Arial"/>
              </a:rPr>
              <a:t>p</a:t>
            </a:r>
            <a:r>
              <a:rPr sz="1350" b="1" spc="-8" dirty="0">
                <a:solidFill>
                  <a:srgbClr val="404040"/>
                </a:solidFill>
                <a:latin typeface="Arial"/>
                <a:cs typeface="Arial"/>
              </a:rPr>
              <a:t>e</a:t>
            </a:r>
            <a:r>
              <a:rPr sz="1350" b="1" spc="-4" dirty="0">
                <a:solidFill>
                  <a:srgbClr val="404040"/>
                </a:solidFill>
                <a:latin typeface="Arial"/>
                <a:cs typeface="Arial"/>
              </a:rPr>
              <a:t>ri</a:t>
            </a:r>
            <a:r>
              <a:rPr sz="1350" b="1" spc="-15" dirty="0">
                <a:solidFill>
                  <a:srgbClr val="404040"/>
                </a:solidFill>
                <a:latin typeface="Arial"/>
                <a:cs typeface="Arial"/>
              </a:rPr>
              <a:t>e</a:t>
            </a:r>
            <a:r>
              <a:rPr sz="1350" b="1" spc="-11" dirty="0">
                <a:solidFill>
                  <a:srgbClr val="404040"/>
                </a:solidFill>
                <a:latin typeface="Arial"/>
                <a:cs typeface="Arial"/>
              </a:rPr>
              <a:t>n</a:t>
            </a:r>
            <a:r>
              <a:rPr sz="1350" b="1" spc="-8" dirty="0">
                <a:solidFill>
                  <a:srgbClr val="404040"/>
                </a:solidFill>
                <a:latin typeface="Arial"/>
                <a:cs typeface="Arial"/>
              </a:rPr>
              <a:t>ce</a:t>
            </a:r>
            <a:r>
              <a:rPr sz="1350" b="1" dirty="0">
                <a:solidFill>
                  <a:srgbClr val="404040"/>
                </a:solidFill>
                <a:latin typeface="Arial"/>
                <a:cs typeface="Arial"/>
              </a:rPr>
              <a:t>d</a:t>
            </a:r>
            <a:r>
              <a:rPr sz="1350" b="1" spc="15" dirty="0">
                <a:solidFill>
                  <a:srgbClr val="404040"/>
                </a:solidFill>
                <a:latin typeface="Arial"/>
                <a:cs typeface="Arial"/>
              </a:rPr>
              <a:t> </a:t>
            </a:r>
            <a:r>
              <a:rPr sz="1350" b="1" spc="-8" dirty="0">
                <a:solidFill>
                  <a:srgbClr val="404040"/>
                </a:solidFill>
                <a:latin typeface="Arial"/>
                <a:cs typeface="Arial"/>
              </a:rPr>
              <a:t>a</a:t>
            </a:r>
            <a:r>
              <a:rPr sz="1350" b="1" dirty="0">
                <a:solidFill>
                  <a:srgbClr val="404040"/>
                </a:solidFill>
                <a:latin typeface="Arial"/>
                <a:cs typeface="Arial"/>
              </a:rPr>
              <a:t>t </a:t>
            </a:r>
            <a:r>
              <a:rPr sz="1350" b="1" spc="-4" dirty="0">
                <a:solidFill>
                  <a:srgbClr val="404040"/>
                </a:solidFill>
                <a:latin typeface="Arial"/>
                <a:cs typeface="Arial"/>
              </a:rPr>
              <a:t>l</a:t>
            </a:r>
            <a:r>
              <a:rPr sz="1350" b="1" spc="-8" dirty="0">
                <a:solidFill>
                  <a:srgbClr val="404040"/>
                </a:solidFill>
                <a:latin typeface="Arial"/>
                <a:cs typeface="Arial"/>
              </a:rPr>
              <a:t>eas</a:t>
            </a:r>
            <a:r>
              <a:rPr sz="1350" b="1" dirty="0">
                <a:solidFill>
                  <a:srgbClr val="404040"/>
                </a:solidFill>
                <a:latin typeface="Arial"/>
                <a:cs typeface="Arial"/>
              </a:rPr>
              <a:t>t </a:t>
            </a:r>
            <a:r>
              <a:rPr sz="1350" b="1" spc="-11" dirty="0">
                <a:solidFill>
                  <a:srgbClr val="404040"/>
                </a:solidFill>
                <a:latin typeface="Arial"/>
                <a:cs typeface="Arial"/>
              </a:rPr>
              <a:t>on</a:t>
            </a:r>
            <a:r>
              <a:rPr sz="1350" b="1" dirty="0">
                <a:solidFill>
                  <a:srgbClr val="404040"/>
                </a:solidFill>
                <a:latin typeface="Arial"/>
                <a:cs typeface="Arial"/>
              </a:rPr>
              <a:t>e</a:t>
            </a:r>
            <a:r>
              <a:rPr sz="1350" b="1" spc="-4" dirty="0">
                <a:solidFill>
                  <a:srgbClr val="404040"/>
                </a:solidFill>
                <a:latin typeface="Arial"/>
                <a:cs typeface="Arial"/>
              </a:rPr>
              <a:t> </a:t>
            </a:r>
            <a:r>
              <a:rPr sz="1350" b="1" spc="-8" dirty="0">
                <a:solidFill>
                  <a:srgbClr val="404040"/>
                </a:solidFill>
                <a:latin typeface="Arial"/>
                <a:cs typeface="Arial"/>
              </a:rPr>
              <a:t>ca</a:t>
            </a:r>
            <a:r>
              <a:rPr sz="1350" b="1" spc="-34" dirty="0">
                <a:solidFill>
                  <a:srgbClr val="404040"/>
                </a:solidFill>
                <a:latin typeface="Arial"/>
                <a:cs typeface="Arial"/>
              </a:rPr>
              <a:t>v</a:t>
            </a:r>
            <a:r>
              <a:rPr sz="1350" b="1" spc="-4" dirty="0">
                <a:solidFill>
                  <a:srgbClr val="404040"/>
                </a:solidFill>
                <a:latin typeface="Arial"/>
                <a:cs typeface="Arial"/>
              </a:rPr>
              <a:t>i</a:t>
            </a:r>
            <a:r>
              <a:rPr sz="1350" b="1" dirty="0">
                <a:solidFill>
                  <a:srgbClr val="404040"/>
                </a:solidFill>
                <a:latin typeface="Arial"/>
                <a:cs typeface="Arial"/>
              </a:rPr>
              <a:t>ty</a:t>
            </a:r>
            <a:endParaRPr sz="1350">
              <a:latin typeface="Arial"/>
              <a:cs typeface="Arial"/>
            </a:endParaRPr>
          </a:p>
        </p:txBody>
      </p:sp>
      <p:sp>
        <p:nvSpPr>
          <p:cNvPr id="15" name="object 15"/>
          <p:cNvSpPr txBox="1"/>
          <p:nvPr/>
        </p:nvSpPr>
        <p:spPr>
          <a:xfrm>
            <a:off x="989279" y="3764600"/>
            <a:ext cx="1329214" cy="664541"/>
          </a:xfrm>
          <a:prstGeom prst="rect">
            <a:avLst/>
          </a:prstGeom>
        </p:spPr>
        <p:txBody>
          <a:bodyPr vert="horz" wrap="square" lIns="0" tIns="0" rIns="0" bIns="0" rtlCol="0">
            <a:spAutoFit/>
          </a:bodyPr>
          <a:lstStyle/>
          <a:p>
            <a:pPr marL="9525" marR="3810">
              <a:lnSpc>
                <a:spcPts val="2797"/>
              </a:lnSpc>
            </a:pPr>
            <a:r>
              <a:rPr sz="1238" dirty="0">
                <a:solidFill>
                  <a:srgbClr val="404040"/>
                </a:solidFill>
                <a:latin typeface="Arial"/>
                <a:cs typeface="Arial"/>
              </a:rPr>
              <a:t>Cal</a:t>
            </a:r>
            <a:r>
              <a:rPr sz="1238" spc="-8" dirty="0">
                <a:solidFill>
                  <a:srgbClr val="404040"/>
                </a:solidFill>
                <a:latin typeface="Arial"/>
                <a:cs typeface="Arial"/>
              </a:rPr>
              <a:t>ga</a:t>
            </a:r>
            <a:r>
              <a:rPr sz="1238" dirty="0">
                <a:solidFill>
                  <a:srgbClr val="404040"/>
                </a:solidFill>
                <a:latin typeface="Arial"/>
                <a:cs typeface="Arial"/>
              </a:rPr>
              <a:t>ry</a:t>
            </a:r>
            <a:r>
              <a:rPr sz="1238" spc="-30" dirty="0">
                <a:solidFill>
                  <a:srgbClr val="404040"/>
                </a:solidFill>
                <a:latin typeface="Arial"/>
                <a:cs typeface="Arial"/>
              </a:rPr>
              <a:t> </a:t>
            </a:r>
            <a:r>
              <a:rPr sz="1238" dirty="0">
                <a:solidFill>
                  <a:srgbClr val="404040"/>
                </a:solidFill>
                <a:latin typeface="Arial"/>
                <a:cs typeface="Arial"/>
              </a:rPr>
              <a:t>child</a:t>
            </a:r>
            <a:r>
              <a:rPr sz="1238" spc="-11" dirty="0">
                <a:solidFill>
                  <a:srgbClr val="404040"/>
                </a:solidFill>
                <a:latin typeface="Arial"/>
                <a:cs typeface="Arial"/>
              </a:rPr>
              <a:t>r</a:t>
            </a:r>
            <a:r>
              <a:rPr sz="1238" dirty="0">
                <a:solidFill>
                  <a:srgbClr val="404040"/>
                </a:solidFill>
                <a:latin typeface="Arial"/>
                <a:cs typeface="Arial"/>
              </a:rPr>
              <a:t>en </a:t>
            </a:r>
            <a:r>
              <a:rPr sz="1238" spc="-4" dirty="0">
                <a:solidFill>
                  <a:srgbClr val="404040"/>
                </a:solidFill>
                <a:latin typeface="Arial"/>
                <a:cs typeface="Arial"/>
              </a:rPr>
              <a:t>E</a:t>
            </a:r>
            <a:r>
              <a:rPr sz="1238" dirty="0">
                <a:solidFill>
                  <a:srgbClr val="404040"/>
                </a:solidFill>
                <a:latin typeface="Arial"/>
                <a:cs typeface="Arial"/>
              </a:rPr>
              <a:t>dmo</a:t>
            </a:r>
            <a:r>
              <a:rPr sz="1238" spc="-8" dirty="0">
                <a:solidFill>
                  <a:srgbClr val="404040"/>
                </a:solidFill>
                <a:latin typeface="Arial"/>
                <a:cs typeface="Arial"/>
              </a:rPr>
              <a:t>n</a:t>
            </a:r>
            <a:r>
              <a:rPr sz="1238" spc="-4" dirty="0">
                <a:solidFill>
                  <a:srgbClr val="404040"/>
                </a:solidFill>
                <a:latin typeface="Arial"/>
                <a:cs typeface="Arial"/>
              </a:rPr>
              <a:t>t</a:t>
            </a:r>
            <a:r>
              <a:rPr sz="1238" dirty="0">
                <a:solidFill>
                  <a:srgbClr val="404040"/>
                </a:solidFill>
                <a:latin typeface="Arial"/>
                <a:cs typeface="Arial"/>
              </a:rPr>
              <a:t>on</a:t>
            </a:r>
            <a:r>
              <a:rPr sz="1238" spc="-11" dirty="0">
                <a:solidFill>
                  <a:srgbClr val="404040"/>
                </a:solidFill>
                <a:latin typeface="Arial"/>
                <a:cs typeface="Arial"/>
              </a:rPr>
              <a:t> </a:t>
            </a:r>
            <a:r>
              <a:rPr sz="1238" dirty="0">
                <a:solidFill>
                  <a:srgbClr val="404040"/>
                </a:solidFill>
                <a:latin typeface="Arial"/>
                <a:cs typeface="Arial"/>
              </a:rPr>
              <a:t>c</a:t>
            </a:r>
            <a:r>
              <a:rPr sz="1238" spc="-8" dirty="0">
                <a:solidFill>
                  <a:srgbClr val="404040"/>
                </a:solidFill>
                <a:latin typeface="Arial"/>
                <a:cs typeface="Arial"/>
              </a:rPr>
              <a:t>h</a:t>
            </a:r>
            <a:r>
              <a:rPr sz="1238" dirty="0">
                <a:solidFill>
                  <a:srgbClr val="404040"/>
                </a:solidFill>
                <a:latin typeface="Arial"/>
                <a:cs typeface="Arial"/>
              </a:rPr>
              <a:t>i</a:t>
            </a:r>
            <a:r>
              <a:rPr sz="1238" spc="-8" dirty="0">
                <a:solidFill>
                  <a:srgbClr val="404040"/>
                </a:solidFill>
                <a:latin typeface="Arial"/>
                <a:cs typeface="Arial"/>
              </a:rPr>
              <a:t>ld</a:t>
            </a:r>
            <a:r>
              <a:rPr sz="1238" dirty="0">
                <a:solidFill>
                  <a:srgbClr val="404040"/>
                </a:solidFill>
                <a:latin typeface="Arial"/>
                <a:cs typeface="Arial"/>
              </a:rPr>
              <a:t>r</a:t>
            </a:r>
            <a:r>
              <a:rPr sz="1238" spc="-8" dirty="0">
                <a:solidFill>
                  <a:srgbClr val="404040"/>
                </a:solidFill>
                <a:latin typeface="Arial"/>
                <a:cs typeface="Arial"/>
              </a:rPr>
              <a:t>en</a:t>
            </a:r>
            <a:endParaRPr sz="1238">
              <a:latin typeface="Arial"/>
              <a:cs typeface="Arial"/>
            </a:endParaRPr>
          </a:p>
        </p:txBody>
      </p:sp>
      <p:sp>
        <p:nvSpPr>
          <p:cNvPr id="16" name="object 16"/>
          <p:cNvSpPr txBox="1"/>
          <p:nvPr/>
        </p:nvSpPr>
        <p:spPr>
          <a:xfrm>
            <a:off x="2545461" y="2588895"/>
            <a:ext cx="235744" cy="3881191"/>
          </a:xfrm>
          <a:prstGeom prst="rect">
            <a:avLst/>
          </a:prstGeom>
        </p:spPr>
        <p:txBody>
          <a:bodyPr vert="horz" wrap="square" lIns="0" tIns="0" rIns="0" bIns="0" rtlCol="0">
            <a:spAutoFit/>
          </a:bodyPr>
          <a:lstStyle/>
          <a:p>
            <a:pPr marL="56198"/>
            <a:r>
              <a:rPr sz="1088" spc="-4" dirty="0">
                <a:solidFill>
                  <a:srgbClr val="404040"/>
                </a:solidFill>
                <a:latin typeface="Arial"/>
                <a:cs typeface="Arial"/>
              </a:rPr>
              <a:t>ay</a:t>
            </a:r>
            <a:endParaRPr sz="1088">
              <a:latin typeface="Arial"/>
              <a:cs typeface="Arial"/>
            </a:endParaRPr>
          </a:p>
          <a:p>
            <a:pPr marL="56198" marR="34766">
              <a:lnSpc>
                <a:spcPct val="69700"/>
              </a:lnSpc>
              <a:spcBef>
                <a:spcPts val="844"/>
              </a:spcBef>
            </a:pPr>
            <a:r>
              <a:rPr sz="1088" spc="-4" dirty="0">
                <a:solidFill>
                  <a:srgbClr val="404040"/>
                </a:solidFill>
                <a:latin typeface="Arial"/>
                <a:cs typeface="Arial"/>
              </a:rPr>
              <a:t>dec </a:t>
            </a:r>
            <a:r>
              <a:rPr sz="1088" dirty="0">
                <a:solidFill>
                  <a:srgbClr val="404040"/>
                </a:solidFill>
                <a:latin typeface="Arial"/>
                <a:cs typeface="Arial"/>
              </a:rPr>
              <a:t>h</a:t>
            </a:r>
            <a:endParaRPr sz="1088">
              <a:latin typeface="Arial"/>
              <a:cs typeface="Arial"/>
            </a:endParaRPr>
          </a:p>
          <a:p>
            <a:pPr>
              <a:lnSpc>
                <a:spcPct val="100000"/>
              </a:lnSpc>
            </a:pPr>
            <a:endParaRPr sz="600">
              <a:latin typeface="Times New Roman"/>
              <a:cs typeface="Times New Roman"/>
            </a:endParaRPr>
          </a:p>
          <a:p>
            <a:pPr marL="56198" marR="34766">
              <a:lnSpc>
                <a:spcPct val="23400"/>
              </a:lnSpc>
              <a:spcBef>
                <a:spcPts val="518"/>
              </a:spcBef>
            </a:pPr>
            <a:r>
              <a:rPr sz="1088" spc="-4" dirty="0">
                <a:solidFill>
                  <a:srgbClr val="404040"/>
                </a:solidFill>
                <a:latin typeface="Arial"/>
                <a:cs typeface="Arial"/>
              </a:rPr>
              <a:t>oot </a:t>
            </a:r>
            <a:r>
              <a:rPr sz="1088" dirty="0">
                <a:solidFill>
                  <a:srgbClr val="404040"/>
                </a:solidFill>
                <a:latin typeface="Arial"/>
                <a:cs typeface="Arial"/>
              </a:rPr>
              <a:t>t</a:t>
            </a:r>
            <a:endParaRPr sz="1088">
              <a:latin typeface="Arial"/>
              <a:cs typeface="Arial"/>
            </a:endParaRPr>
          </a:p>
          <a:p>
            <a:pPr>
              <a:spcBef>
                <a:spcPts val="31"/>
              </a:spcBef>
            </a:pPr>
            <a:endParaRPr sz="263">
              <a:latin typeface="Times New Roman"/>
              <a:cs typeface="Times New Roman"/>
            </a:endParaRPr>
          </a:p>
          <a:p>
            <a:pPr marL="56198" marR="34766">
              <a:lnSpc>
                <a:spcPct val="46900"/>
              </a:lnSpc>
            </a:pPr>
            <a:r>
              <a:rPr sz="1088" dirty="0">
                <a:solidFill>
                  <a:srgbClr val="404040"/>
                </a:solidFill>
                <a:latin typeface="Arial"/>
                <a:cs typeface="Arial"/>
              </a:rPr>
              <a:t>d e</a:t>
            </a:r>
            <a:endParaRPr sz="1088">
              <a:latin typeface="Arial"/>
              <a:cs typeface="Arial"/>
            </a:endParaRPr>
          </a:p>
          <a:p>
            <a:pPr marL="56198">
              <a:lnSpc>
                <a:spcPts val="806"/>
              </a:lnSpc>
            </a:pPr>
            <a:r>
              <a:rPr sz="1088" spc="-4" dirty="0">
                <a:solidFill>
                  <a:srgbClr val="404040"/>
                </a:solidFill>
                <a:latin typeface="Arial"/>
                <a:cs typeface="Arial"/>
              </a:rPr>
              <a:t>nc</a:t>
            </a:r>
            <a:endParaRPr sz="1088">
              <a:latin typeface="Arial"/>
              <a:cs typeface="Arial"/>
            </a:endParaRPr>
          </a:p>
          <a:p>
            <a:pPr marL="56198" marR="34766">
              <a:lnSpc>
                <a:spcPct val="18600"/>
              </a:lnSpc>
              <a:spcBef>
                <a:spcPts val="716"/>
              </a:spcBef>
            </a:pPr>
            <a:r>
              <a:rPr sz="1088" dirty="0">
                <a:solidFill>
                  <a:srgbClr val="404040"/>
                </a:solidFill>
                <a:latin typeface="Arial"/>
                <a:cs typeface="Arial"/>
              </a:rPr>
              <a:t>e i</a:t>
            </a:r>
            <a:endParaRPr sz="1088">
              <a:latin typeface="Arial"/>
              <a:cs typeface="Arial"/>
            </a:endParaRPr>
          </a:p>
          <a:p>
            <a:pPr>
              <a:lnSpc>
                <a:spcPct val="100000"/>
              </a:lnSpc>
            </a:pPr>
            <a:endParaRPr sz="225">
              <a:latin typeface="Times New Roman"/>
              <a:cs typeface="Times New Roman"/>
            </a:endParaRPr>
          </a:p>
          <a:p>
            <a:pPr marL="56198" marR="34766">
              <a:lnSpc>
                <a:spcPts val="1133"/>
              </a:lnSpc>
              <a:spcBef>
                <a:spcPts val="184"/>
              </a:spcBef>
            </a:pPr>
            <a:r>
              <a:rPr sz="1088" spc="-4" dirty="0">
                <a:solidFill>
                  <a:srgbClr val="404040"/>
                </a:solidFill>
                <a:latin typeface="Arial"/>
                <a:cs typeface="Arial"/>
              </a:rPr>
              <a:t>per ex</a:t>
            </a:r>
            <a:endParaRPr sz="1088">
              <a:latin typeface="Arial"/>
              <a:cs typeface="Arial"/>
            </a:endParaRPr>
          </a:p>
          <a:p>
            <a:pPr marL="56198">
              <a:spcBef>
                <a:spcPts val="810"/>
              </a:spcBef>
            </a:pPr>
            <a:r>
              <a:rPr sz="1088" spc="-4" dirty="0">
                <a:solidFill>
                  <a:srgbClr val="404040"/>
                </a:solidFill>
                <a:latin typeface="Arial"/>
                <a:cs typeface="Arial"/>
              </a:rPr>
              <a:t>had</a:t>
            </a:r>
            <a:endParaRPr sz="1088">
              <a:latin typeface="Arial"/>
              <a:cs typeface="Arial"/>
            </a:endParaRPr>
          </a:p>
          <a:p>
            <a:pPr marL="56198" marR="34766">
              <a:lnSpc>
                <a:spcPct val="58600"/>
              </a:lnSpc>
              <a:spcBef>
                <a:spcPts val="784"/>
              </a:spcBef>
            </a:pPr>
            <a:r>
              <a:rPr sz="1088" spc="-4" dirty="0">
                <a:solidFill>
                  <a:srgbClr val="404040"/>
                </a:solidFill>
                <a:latin typeface="Arial"/>
                <a:cs typeface="Arial"/>
              </a:rPr>
              <a:t>ho </a:t>
            </a:r>
            <a:r>
              <a:rPr sz="1088" dirty="0">
                <a:solidFill>
                  <a:srgbClr val="404040"/>
                </a:solidFill>
                <a:latin typeface="Arial"/>
                <a:cs typeface="Arial"/>
              </a:rPr>
              <a:t>w</a:t>
            </a:r>
            <a:endParaRPr sz="1088">
              <a:latin typeface="Arial"/>
              <a:cs typeface="Arial"/>
            </a:endParaRPr>
          </a:p>
          <a:p>
            <a:pPr>
              <a:spcBef>
                <a:spcPts val="25"/>
              </a:spcBef>
            </a:pPr>
            <a:endParaRPr sz="1013">
              <a:latin typeface="Times New Roman"/>
              <a:cs typeface="Times New Roman"/>
            </a:endParaRPr>
          </a:p>
          <a:p>
            <a:pPr marL="56198">
              <a:lnSpc>
                <a:spcPts val="773"/>
              </a:lnSpc>
            </a:pPr>
            <a:r>
              <a:rPr sz="1088" spc="-4" dirty="0">
                <a:solidFill>
                  <a:srgbClr val="404040"/>
                </a:solidFill>
                <a:latin typeface="Arial"/>
                <a:cs typeface="Arial"/>
              </a:rPr>
              <a:t>dren</a:t>
            </a:r>
            <a:endParaRPr sz="1088">
              <a:latin typeface="Arial"/>
              <a:cs typeface="Arial"/>
            </a:endParaRPr>
          </a:p>
          <a:p>
            <a:pPr marL="56198">
              <a:lnSpc>
                <a:spcPts val="544"/>
              </a:lnSpc>
            </a:pPr>
            <a:r>
              <a:rPr sz="1088" dirty="0">
                <a:solidFill>
                  <a:srgbClr val="404040"/>
                </a:solidFill>
                <a:latin typeface="Arial"/>
                <a:cs typeface="Arial"/>
              </a:rPr>
              <a:t>l</a:t>
            </a:r>
            <a:endParaRPr sz="1088">
              <a:latin typeface="Arial"/>
              <a:cs typeface="Arial"/>
            </a:endParaRPr>
          </a:p>
          <a:p>
            <a:pPr>
              <a:lnSpc>
                <a:spcPct val="100000"/>
              </a:lnSpc>
            </a:pPr>
            <a:endParaRPr sz="225">
              <a:latin typeface="Times New Roman"/>
              <a:cs typeface="Times New Roman"/>
            </a:endParaRPr>
          </a:p>
          <a:p>
            <a:pPr>
              <a:spcBef>
                <a:spcPts val="8"/>
              </a:spcBef>
            </a:pPr>
            <a:endParaRPr sz="225">
              <a:latin typeface="Times New Roman"/>
              <a:cs typeface="Times New Roman"/>
            </a:endParaRPr>
          </a:p>
          <a:p>
            <a:pPr marL="56198" marR="34766">
              <a:lnSpc>
                <a:spcPct val="42100"/>
              </a:lnSpc>
            </a:pPr>
            <a:r>
              <a:rPr sz="1088" spc="-4" dirty="0">
                <a:solidFill>
                  <a:srgbClr val="404040"/>
                </a:solidFill>
                <a:latin typeface="Arial"/>
                <a:cs typeface="Arial"/>
              </a:rPr>
              <a:t>hi </a:t>
            </a:r>
            <a:r>
              <a:rPr sz="1088" dirty="0">
                <a:solidFill>
                  <a:srgbClr val="404040"/>
                </a:solidFill>
                <a:latin typeface="Arial"/>
                <a:cs typeface="Arial"/>
              </a:rPr>
              <a:t>c</a:t>
            </a:r>
            <a:endParaRPr sz="1088">
              <a:latin typeface="Arial"/>
              <a:cs typeface="Arial"/>
            </a:endParaRPr>
          </a:p>
          <a:p>
            <a:pPr marL="56198">
              <a:lnSpc>
                <a:spcPts val="1189"/>
              </a:lnSpc>
            </a:pPr>
            <a:r>
              <a:rPr sz="1088" spc="-4" dirty="0">
                <a:solidFill>
                  <a:srgbClr val="404040"/>
                </a:solidFill>
                <a:latin typeface="Arial"/>
                <a:cs typeface="Arial"/>
              </a:rPr>
              <a:t>of</a:t>
            </a:r>
            <a:endParaRPr sz="1088">
              <a:latin typeface="Arial"/>
              <a:cs typeface="Arial"/>
            </a:endParaRPr>
          </a:p>
          <a:p>
            <a:pPr marL="56198">
              <a:lnSpc>
                <a:spcPts val="1286"/>
              </a:lnSpc>
            </a:pPr>
            <a:r>
              <a:rPr sz="1088" dirty="0">
                <a:solidFill>
                  <a:srgbClr val="404040"/>
                </a:solidFill>
                <a:latin typeface="Arial"/>
                <a:cs typeface="Arial"/>
              </a:rPr>
              <a:t>%</a:t>
            </a:r>
            <a:endParaRPr sz="1088">
              <a:latin typeface="Arial"/>
              <a:cs typeface="Arial"/>
            </a:endParaRPr>
          </a:p>
        </p:txBody>
      </p:sp>
      <p:sp>
        <p:nvSpPr>
          <p:cNvPr id="17" name="object 17"/>
          <p:cNvSpPr txBox="1"/>
          <p:nvPr/>
        </p:nvSpPr>
        <p:spPr>
          <a:xfrm>
            <a:off x="2850000" y="5421409"/>
            <a:ext cx="178960" cy="183833"/>
          </a:xfrm>
          <a:prstGeom prst="rect">
            <a:avLst/>
          </a:prstGeom>
        </p:spPr>
        <p:txBody>
          <a:bodyPr vert="vert270" wrap="square" lIns="0" tIns="0" rIns="0" bIns="0" rtlCol="0">
            <a:spAutoFit/>
          </a:bodyPr>
          <a:lstStyle/>
          <a:p>
            <a:pPr marL="9525"/>
            <a:r>
              <a:rPr sz="1163" dirty="0">
                <a:solidFill>
                  <a:srgbClr val="404040"/>
                </a:solidFill>
                <a:latin typeface="Arial"/>
                <a:cs typeface="Arial"/>
              </a:rPr>
              <a:t>40</a:t>
            </a:r>
            <a:endParaRPr sz="1163">
              <a:latin typeface="Arial"/>
              <a:cs typeface="Arial"/>
            </a:endParaRPr>
          </a:p>
        </p:txBody>
      </p:sp>
      <p:sp>
        <p:nvSpPr>
          <p:cNvPr id="18" name="object 18"/>
          <p:cNvSpPr txBox="1"/>
          <p:nvPr/>
        </p:nvSpPr>
        <p:spPr>
          <a:xfrm>
            <a:off x="2850000" y="5012244"/>
            <a:ext cx="178960" cy="183833"/>
          </a:xfrm>
          <a:prstGeom prst="rect">
            <a:avLst/>
          </a:prstGeom>
        </p:spPr>
        <p:txBody>
          <a:bodyPr vert="vert270" wrap="square" lIns="0" tIns="0" rIns="0" bIns="0" rtlCol="0">
            <a:spAutoFit/>
          </a:bodyPr>
          <a:lstStyle/>
          <a:p>
            <a:pPr marL="9525"/>
            <a:r>
              <a:rPr sz="1163" dirty="0">
                <a:solidFill>
                  <a:srgbClr val="404040"/>
                </a:solidFill>
                <a:latin typeface="Arial"/>
                <a:cs typeface="Arial"/>
              </a:rPr>
              <a:t>45</a:t>
            </a:r>
            <a:endParaRPr sz="1163">
              <a:latin typeface="Arial"/>
              <a:cs typeface="Arial"/>
            </a:endParaRPr>
          </a:p>
        </p:txBody>
      </p:sp>
      <p:sp>
        <p:nvSpPr>
          <p:cNvPr id="19" name="object 19"/>
          <p:cNvSpPr txBox="1"/>
          <p:nvPr/>
        </p:nvSpPr>
        <p:spPr>
          <a:xfrm>
            <a:off x="2850000" y="4588186"/>
            <a:ext cx="178960" cy="183833"/>
          </a:xfrm>
          <a:prstGeom prst="rect">
            <a:avLst/>
          </a:prstGeom>
        </p:spPr>
        <p:txBody>
          <a:bodyPr vert="vert270" wrap="square" lIns="0" tIns="0" rIns="0" bIns="0" rtlCol="0">
            <a:spAutoFit/>
          </a:bodyPr>
          <a:lstStyle/>
          <a:p>
            <a:pPr marL="9525"/>
            <a:r>
              <a:rPr sz="1163" dirty="0">
                <a:solidFill>
                  <a:srgbClr val="404040"/>
                </a:solidFill>
                <a:latin typeface="Arial"/>
                <a:cs typeface="Arial"/>
              </a:rPr>
              <a:t>50</a:t>
            </a:r>
            <a:endParaRPr sz="1163">
              <a:latin typeface="Arial"/>
              <a:cs typeface="Arial"/>
            </a:endParaRPr>
          </a:p>
        </p:txBody>
      </p:sp>
      <p:sp>
        <p:nvSpPr>
          <p:cNvPr id="20" name="object 20"/>
          <p:cNvSpPr txBox="1"/>
          <p:nvPr/>
        </p:nvSpPr>
        <p:spPr>
          <a:xfrm>
            <a:off x="2850000" y="4140183"/>
            <a:ext cx="178960" cy="183833"/>
          </a:xfrm>
          <a:prstGeom prst="rect">
            <a:avLst/>
          </a:prstGeom>
        </p:spPr>
        <p:txBody>
          <a:bodyPr vert="vert270" wrap="square" lIns="0" tIns="0" rIns="0" bIns="0" rtlCol="0">
            <a:spAutoFit/>
          </a:bodyPr>
          <a:lstStyle/>
          <a:p>
            <a:pPr marL="9525"/>
            <a:r>
              <a:rPr sz="1163" dirty="0">
                <a:solidFill>
                  <a:srgbClr val="404040"/>
                </a:solidFill>
                <a:latin typeface="Arial"/>
                <a:cs typeface="Arial"/>
              </a:rPr>
              <a:t>55</a:t>
            </a:r>
            <a:endParaRPr sz="1163">
              <a:latin typeface="Arial"/>
              <a:cs typeface="Arial"/>
            </a:endParaRPr>
          </a:p>
        </p:txBody>
      </p:sp>
      <p:sp>
        <p:nvSpPr>
          <p:cNvPr id="21" name="object 21"/>
          <p:cNvSpPr txBox="1"/>
          <p:nvPr/>
        </p:nvSpPr>
        <p:spPr>
          <a:xfrm>
            <a:off x="2850000" y="3717217"/>
            <a:ext cx="178960" cy="183833"/>
          </a:xfrm>
          <a:prstGeom prst="rect">
            <a:avLst/>
          </a:prstGeom>
        </p:spPr>
        <p:txBody>
          <a:bodyPr vert="vert270" wrap="square" lIns="0" tIns="0" rIns="0" bIns="0" rtlCol="0">
            <a:spAutoFit/>
          </a:bodyPr>
          <a:lstStyle/>
          <a:p>
            <a:pPr marL="9525"/>
            <a:r>
              <a:rPr sz="1163" dirty="0">
                <a:solidFill>
                  <a:srgbClr val="404040"/>
                </a:solidFill>
                <a:latin typeface="Arial"/>
                <a:cs typeface="Arial"/>
              </a:rPr>
              <a:t>60</a:t>
            </a:r>
            <a:endParaRPr sz="1163">
              <a:latin typeface="Arial"/>
              <a:cs typeface="Arial"/>
            </a:endParaRPr>
          </a:p>
        </p:txBody>
      </p:sp>
      <p:sp>
        <p:nvSpPr>
          <p:cNvPr id="22" name="object 22"/>
          <p:cNvSpPr txBox="1"/>
          <p:nvPr/>
        </p:nvSpPr>
        <p:spPr>
          <a:xfrm>
            <a:off x="2850000" y="3301121"/>
            <a:ext cx="178960" cy="183833"/>
          </a:xfrm>
          <a:prstGeom prst="rect">
            <a:avLst/>
          </a:prstGeom>
        </p:spPr>
        <p:txBody>
          <a:bodyPr vert="vert270" wrap="square" lIns="0" tIns="0" rIns="0" bIns="0" rtlCol="0">
            <a:spAutoFit/>
          </a:bodyPr>
          <a:lstStyle/>
          <a:p>
            <a:pPr marL="9525"/>
            <a:r>
              <a:rPr sz="1163" dirty="0">
                <a:solidFill>
                  <a:srgbClr val="404040"/>
                </a:solidFill>
                <a:latin typeface="Arial"/>
                <a:cs typeface="Arial"/>
              </a:rPr>
              <a:t>65</a:t>
            </a:r>
            <a:endParaRPr sz="1163">
              <a:latin typeface="Arial"/>
              <a:cs typeface="Arial"/>
            </a:endParaRPr>
          </a:p>
        </p:txBody>
      </p:sp>
      <p:sp>
        <p:nvSpPr>
          <p:cNvPr id="23" name="object 23"/>
          <p:cNvSpPr txBox="1"/>
          <p:nvPr/>
        </p:nvSpPr>
        <p:spPr>
          <a:xfrm>
            <a:off x="2850000" y="2872447"/>
            <a:ext cx="178960" cy="183833"/>
          </a:xfrm>
          <a:prstGeom prst="rect">
            <a:avLst/>
          </a:prstGeom>
        </p:spPr>
        <p:txBody>
          <a:bodyPr vert="vert270" wrap="square" lIns="0" tIns="0" rIns="0" bIns="0" rtlCol="0">
            <a:spAutoFit/>
          </a:bodyPr>
          <a:lstStyle/>
          <a:p>
            <a:pPr marL="9525"/>
            <a:r>
              <a:rPr sz="1163" dirty="0">
                <a:solidFill>
                  <a:srgbClr val="404040"/>
                </a:solidFill>
                <a:latin typeface="Arial"/>
                <a:cs typeface="Arial"/>
              </a:rPr>
              <a:t>70</a:t>
            </a:r>
            <a:endParaRPr sz="1163">
              <a:latin typeface="Arial"/>
              <a:cs typeface="Arial"/>
            </a:endParaRPr>
          </a:p>
        </p:txBody>
      </p:sp>
      <p:sp>
        <p:nvSpPr>
          <p:cNvPr id="24" name="object 24"/>
          <p:cNvSpPr txBox="1">
            <a:spLocks noGrp="1"/>
          </p:cNvSpPr>
          <p:nvPr>
            <p:ph type="title"/>
          </p:nvPr>
        </p:nvSpPr>
        <p:spPr>
          <a:xfrm>
            <a:off x="169870" y="324842"/>
            <a:ext cx="7847552" cy="461665"/>
          </a:xfrm>
          <a:prstGeom prst="rect">
            <a:avLst/>
          </a:prstGeom>
        </p:spPr>
        <p:txBody>
          <a:bodyPr vert="horz" wrap="square" lIns="0" tIns="0" rIns="0" bIns="0" rtlCol="0" anchor="ctr">
            <a:spAutoFit/>
          </a:bodyPr>
          <a:lstStyle/>
          <a:p>
            <a:pPr marL="22860"/>
            <a:r>
              <a:rPr sz="3000" spc="-278" dirty="0"/>
              <a:t>T</a:t>
            </a:r>
            <a:r>
              <a:rPr sz="3000" spc="-56" dirty="0"/>
              <a:t>w</a:t>
            </a:r>
            <a:r>
              <a:rPr sz="3000" spc="-19" dirty="0"/>
              <a:t>o</a:t>
            </a:r>
            <a:r>
              <a:rPr sz="3000" spc="-64" dirty="0"/>
              <a:t> </a:t>
            </a:r>
            <a:r>
              <a:rPr sz="3000" spc="-53" dirty="0"/>
              <a:t>Canad</a:t>
            </a:r>
            <a:r>
              <a:rPr sz="3000" spc="-34" dirty="0"/>
              <a:t>i</a:t>
            </a:r>
            <a:r>
              <a:rPr sz="3000" spc="-53" dirty="0"/>
              <a:t>a</a:t>
            </a:r>
            <a:r>
              <a:rPr sz="3000" spc="-19" dirty="0"/>
              <a:t>n</a:t>
            </a:r>
            <a:r>
              <a:rPr sz="3000" spc="-64" dirty="0"/>
              <a:t> </a:t>
            </a:r>
            <a:r>
              <a:rPr sz="3000" spc="-53" dirty="0"/>
              <a:t>c</a:t>
            </a:r>
            <a:r>
              <a:rPr sz="3000" spc="-34" dirty="0"/>
              <a:t>i</a:t>
            </a:r>
            <a:r>
              <a:rPr sz="3000" spc="-38" dirty="0"/>
              <a:t>t</a:t>
            </a:r>
            <a:r>
              <a:rPr sz="3000" spc="-34" dirty="0"/>
              <a:t>i</a:t>
            </a:r>
            <a:r>
              <a:rPr sz="3000" spc="-53" dirty="0"/>
              <a:t>e</a:t>
            </a:r>
            <a:r>
              <a:rPr sz="3000" spc="-19" dirty="0"/>
              <a:t>s</a:t>
            </a:r>
            <a:r>
              <a:rPr sz="3000" spc="-71" dirty="0"/>
              <a:t> </a:t>
            </a:r>
            <a:r>
              <a:rPr sz="3000" spc="-56" dirty="0"/>
              <a:t>w</a:t>
            </a:r>
            <a:r>
              <a:rPr sz="3000" spc="-53" dirty="0"/>
              <a:t>e</a:t>
            </a:r>
            <a:r>
              <a:rPr sz="3000" spc="-41" dirty="0"/>
              <a:t>r</a:t>
            </a:r>
            <a:r>
              <a:rPr sz="3000" spc="-19" dirty="0"/>
              <a:t>e</a:t>
            </a:r>
            <a:r>
              <a:rPr sz="3000" spc="-56" dirty="0"/>
              <a:t> </a:t>
            </a:r>
            <a:r>
              <a:rPr sz="3000" spc="-49" dirty="0"/>
              <a:t>onc</a:t>
            </a:r>
            <a:r>
              <a:rPr sz="3000" spc="-19" dirty="0"/>
              <a:t>e</a:t>
            </a:r>
            <a:r>
              <a:rPr sz="3000" spc="-68" dirty="0"/>
              <a:t> </a:t>
            </a:r>
            <a:r>
              <a:rPr sz="3000" spc="-38" dirty="0"/>
              <a:t>f</a:t>
            </a:r>
            <a:r>
              <a:rPr sz="3000" spc="-34" dirty="0"/>
              <a:t>l</a:t>
            </a:r>
            <a:r>
              <a:rPr sz="3000" spc="-53" dirty="0"/>
              <a:t>u</a:t>
            </a:r>
            <a:r>
              <a:rPr sz="3000" spc="-49" dirty="0"/>
              <a:t>o</a:t>
            </a:r>
            <a:r>
              <a:rPr sz="3000" spc="-41" dirty="0"/>
              <a:t>r</a:t>
            </a:r>
            <a:r>
              <a:rPr sz="3000" spc="-34" dirty="0"/>
              <a:t>i</a:t>
            </a:r>
            <a:r>
              <a:rPr sz="3000" spc="-49" dirty="0"/>
              <a:t>date</a:t>
            </a:r>
            <a:r>
              <a:rPr sz="3000" spc="-19" dirty="0"/>
              <a:t>d</a:t>
            </a:r>
            <a:endParaRPr sz="3000" dirty="0"/>
          </a:p>
        </p:txBody>
      </p:sp>
      <p:sp>
        <p:nvSpPr>
          <p:cNvPr id="25" name="object 25"/>
          <p:cNvSpPr/>
          <p:nvPr/>
        </p:nvSpPr>
        <p:spPr>
          <a:xfrm>
            <a:off x="3066097" y="2802064"/>
            <a:ext cx="4598670" cy="0"/>
          </a:xfrm>
          <a:custGeom>
            <a:avLst/>
            <a:gdLst/>
            <a:ahLst/>
            <a:cxnLst/>
            <a:rect l="l" t="t" r="r" b="b"/>
            <a:pathLst>
              <a:path w="6131559">
                <a:moveTo>
                  <a:pt x="0" y="0"/>
                </a:moveTo>
                <a:lnTo>
                  <a:pt x="6131293" y="0"/>
                </a:lnTo>
              </a:path>
            </a:pathLst>
          </a:custGeom>
          <a:ln w="25400">
            <a:solidFill>
              <a:srgbClr val="452CAD"/>
            </a:solidFill>
          </a:ln>
        </p:spPr>
        <p:txBody>
          <a:bodyPr wrap="square" lIns="0" tIns="0" rIns="0" bIns="0" rtlCol="0"/>
          <a:lstStyle/>
          <a:p>
            <a:endParaRPr sz="1350"/>
          </a:p>
        </p:txBody>
      </p:sp>
      <p:sp>
        <p:nvSpPr>
          <p:cNvPr id="26" name="object 26"/>
          <p:cNvSpPr/>
          <p:nvPr/>
        </p:nvSpPr>
        <p:spPr>
          <a:xfrm>
            <a:off x="3079241" y="2814064"/>
            <a:ext cx="0" cy="70961"/>
          </a:xfrm>
          <a:custGeom>
            <a:avLst/>
            <a:gdLst/>
            <a:ahLst/>
            <a:cxnLst/>
            <a:rect l="l" t="t" r="r" b="b"/>
            <a:pathLst>
              <a:path h="94614">
                <a:moveTo>
                  <a:pt x="0" y="94234"/>
                </a:moveTo>
                <a:lnTo>
                  <a:pt x="0" y="0"/>
                </a:lnTo>
              </a:path>
            </a:pathLst>
          </a:custGeom>
          <a:ln w="15875">
            <a:solidFill>
              <a:srgbClr val="7E7E7E"/>
            </a:solidFill>
          </a:ln>
        </p:spPr>
        <p:txBody>
          <a:bodyPr wrap="square" lIns="0" tIns="0" rIns="0" bIns="0" rtlCol="0"/>
          <a:lstStyle/>
          <a:p>
            <a:endParaRPr sz="1350"/>
          </a:p>
        </p:txBody>
      </p:sp>
      <p:sp>
        <p:nvSpPr>
          <p:cNvPr id="27" name="object 27"/>
          <p:cNvSpPr/>
          <p:nvPr/>
        </p:nvSpPr>
        <p:spPr>
          <a:xfrm>
            <a:off x="2545461" y="2588895"/>
            <a:ext cx="235744" cy="3072765"/>
          </a:xfrm>
          <a:custGeom>
            <a:avLst/>
            <a:gdLst/>
            <a:ahLst/>
            <a:cxnLst/>
            <a:rect l="l" t="t" r="r" b="b"/>
            <a:pathLst>
              <a:path w="314325" h="4097020">
                <a:moveTo>
                  <a:pt x="0" y="0"/>
                </a:moveTo>
                <a:lnTo>
                  <a:pt x="313944" y="0"/>
                </a:lnTo>
                <a:lnTo>
                  <a:pt x="313944" y="4096512"/>
                </a:lnTo>
                <a:lnTo>
                  <a:pt x="0" y="4096512"/>
                </a:lnTo>
                <a:lnTo>
                  <a:pt x="0" y="0"/>
                </a:lnTo>
                <a:close/>
              </a:path>
            </a:pathLst>
          </a:custGeom>
          <a:solidFill>
            <a:srgbClr val="FFFFFF"/>
          </a:solidFill>
        </p:spPr>
        <p:txBody>
          <a:bodyPr wrap="square" lIns="0" tIns="0" rIns="0" bIns="0" rtlCol="0"/>
          <a:lstStyle/>
          <a:p>
            <a:endParaRPr sz="135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000750"/>
            <a:ext cx="9144000" cy="0"/>
          </a:xfrm>
          <a:custGeom>
            <a:avLst/>
            <a:gdLst/>
            <a:ahLst/>
            <a:cxnLst/>
            <a:rect l="l" t="t" r="r" b="b"/>
            <a:pathLst>
              <a:path w="12192000">
                <a:moveTo>
                  <a:pt x="0" y="0"/>
                </a:moveTo>
                <a:lnTo>
                  <a:pt x="12192000" y="0"/>
                </a:lnTo>
              </a:path>
            </a:pathLst>
          </a:custGeom>
          <a:ln w="76200">
            <a:solidFill>
              <a:srgbClr val="C00000"/>
            </a:solidFill>
          </a:ln>
        </p:spPr>
        <p:txBody>
          <a:bodyPr wrap="square" lIns="0" tIns="0" rIns="0" bIns="0" rtlCol="0"/>
          <a:lstStyle/>
          <a:p>
            <a:endParaRPr sz="1350"/>
          </a:p>
        </p:txBody>
      </p:sp>
      <p:sp>
        <p:nvSpPr>
          <p:cNvPr id="3" name="object 3"/>
          <p:cNvSpPr/>
          <p:nvPr/>
        </p:nvSpPr>
        <p:spPr>
          <a:xfrm>
            <a:off x="690373" y="3737609"/>
            <a:ext cx="219551" cy="193358"/>
          </a:xfrm>
          <a:custGeom>
            <a:avLst/>
            <a:gdLst/>
            <a:ahLst/>
            <a:cxnLst/>
            <a:rect l="l" t="t" r="r" b="b"/>
            <a:pathLst>
              <a:path w="292734" h="257810">
                <a:moveTo>
                  <a:pt x="0" y="0"/>
                </a:moveTo>
                <a:lnTo>
                  <a:pt x="292608" y="0"/>
                </a:lnTo>
                <a:lnTo>
                  <a:pt x="292608" y="257556"/>
                </a:lnTo>
                <a:lnTo>
                  <a:pt x="0" y="257556"/>
                </a:lnTo>
                <a:lnTo>
                  <a:pt x="0" y="0"/>
                </a:lnTo>
                <a:close/>
              </a:path>
            </a:pathLst>
          </a:custGeom>
          <a:solidFill>
            <a:srgbClr val="C00000"/>
          </a:solidFill>
        </p:spPr>
        <p:txBody>
          <a:bodyPr wrap="square" lIns="0" tIns="0" rIns="0" bIns="0" rtlCol="0"/>
          <a:lstStyle/>
          <a:p>
            <a:endParaRPr sz="1350"/>
          </a:p>
        </p:txBody>
      </p:sp>
      <p:sp>
        <p:nvSpPr>
          <p:cNvPr id="4" name="object 4"/>
          <p:cNvSpPr/>
          <p:nvPr/>
        </p:nvSpPr>
        <p:spPr>
          <a:xfrm>
            <a:off x="690373" y="3737609"/>
            <a:ext cx="219551" cy="193358"/>
          </a:xfrm>
          <a:custGeom>
            <a:avLst/>
            <a:gdLst/>
            <a:ahLst/>
            <a:cxnLst/>
            <a:rect l="l" t="t" r="r" b="b"/>
            <a:pathLst>
              <a:path w="292734" h="257810">
                <a:moveTo>
                  <a:pt x="0" y="0"/>
                </a:moveTo>
                <a:lnTo>
                  <a:pt x="292608" y="0"/>
                </a:lnTo>
                <a:lnTo>
                  <a:pt x="292608" y="257556"/>
                </a:lnTo>
                <a:lnTo>
                  <a:pt x="0" y="257556"/>
                </a:lnTo>
                <a:lnTo>
                  <a:pt x="0" y="0"/>
                </a:lnTo>
                <a:close/>
              </a:path>
            </a:pathLst>
          </a:custGeom>
          <a:ln w="9525">
            <a:solidFill>
              <a:srgbClr val="585858"/>
            </a:solidFill>
          </a:ln>
        </p:spPr>
        <p:txBody>
          <a:bodyPr wrap="square" lIns="0" tIns="0" rIns="0" bIns="0" rtlCol="0"/>
          <a:lstStyle/>
          <a:p>
            <a:endParaRPr sz="1350"/>
          </a:p>
        </p:txBody>
      </p:sp>
      <p:sp>
        <p:nvSpPr>
          <p:cNvPr id="5" name="object 5"/>
          <p:cNvSpPr/>
          <p:nvPr/>
        </p:nvSpPr>
        <p:spPr>
          <a:xfrm>
            <a:off x="690373" y="4091940"/>
            <a:ext cx="219551" cy="192405"/>
          </a:xfrm>
          <a:custGeom>
            <a:avLst/>
            <a:gdLst/>
            <a:ahLst/>
            <a:cxnLst/>
            <a:rect l="l" t="t" r="r" b="b"/>
            <a:pathLst>
              <a:path w="292734" h="256539">
                <a:moveTo>
                  <a:pt x="0" y="0"/>
                </a:moveTo>
                <a:lnTo>
                  <a:pt x="292608" y="0"/>
                </a:lnTo>
                <a:lnTo>
                  <a:pt x="292608" y="256031"/>
                </a:lnTo>
                <a:lnTo>
                  <a:pt x="0" y="256031"/>
                </a:lnTo>
                <a:lnTo>
                  <a:pt x="0" y="0"/>
                </a:lnTo>
                <a:close/>
              </a:path>
            </a:pathLst>
          </a:custGeom>
          <a:solidFill>
            <a:srgbClr val="00AFEF"/>
          </a:solidFill>
        </p:spPr>
        <p:txBody>
          <a:bodyPr wrap="square" lIns="0" tIns="0" rIns="0" bIns="0" rtlCol="0"/>
          <a:lstStyle/>
          <a:p>
            <a:endParaRPr sz="1350"/>
          </a:p>
        </p:txBody>
      </p:sp>
      <p:sp>
        <p:nvSpPr>
          <p:cNvPr id="6" name="object 6"/>
          <p:cNvSpPr/>
          <p:nvPr/>
        </p:nvSpPr>
        <p:spPr>
          <a:xfrm>
            <a:off x="690373" y="4091940"/>
            <a:ext cx="219551" cy="192405"/>
          </a:xfrm>
          <a:custGeom>
            <a:avLst/>
            <a:gdLst/>
            <a:ahLst/>
            <a:cxnLst/>
            <a:rect l="l" t="t" r="r" b="b"/>
            <a:pathLst>
              <a:path w="292734" h="256539">
                <a:moveTo>
                  <a:pt x="0" y="0"/>
                </a:moveTo>
                <a:lnTo>
                  <a:pt x="292608" y="0"/>
                </a:lnTo>
                <a:lnTo>
                  <a:pt x="292608" y="256031"/>
                </a:lnTo>
                <a:lnTo>
                  <a:pt x="0" y="256031"/>
                </a:lnTo>
                <a:lnTo>
                  <a:pt x="0" y="0"/>
                </a:lnTo>
                <a:close/>
              </a:path>
            </a:pathLst>
          </a:custGeom>
          <a:ln w="9525">
            <a:solidFill>
              <a:srgbClr val="585858"/>
            </a:solidFill>
          </a:ln>
        </p:spPr>
        <p:txBody>
          <a:bodyPr wrap="square" lIns="0" tIns="0" rIns="0" bIns="0" rtlCol="0"/>
          <a:lstStyle/>
          <a:p>
            <a:endParaRPr sz="1350"/>
          </a:p>
        </p:txBody>
      </p:sp>
      <p:sp>
        <p:nvSpPr>
          <p:cNvPr id="7" name="object 7"/>
          <p:cNvSpPr/>
          <p:nvPr/>
        </p:nvSpPr>
        <p:spPr>
          <a:xfrm>
            <a:off x="3015234" y="2801492"/>
            <a:ext cx="4514849" cy="3072384"/>
          </a:xfrm>
          <a:prstGeom prst="rect">
            <a:avLst/>
          </a:prstGeom>
          <a:blipFill>
            <a:blip r:embed="rId3" cstate="print"/>
            <a:stretch>
              <a:fillRect/>
            </a:stretch>
          </a:blipFill>
        </p:spPr>
        <p:txBody>
          <a:bodyPr wrap="square" lIns="0" tIns="0" rIns="0" bIns="0" rtlCol="0"/>
          <a:lstStyle/>
          <a:p>
            <a:endParaRPr sz="1350"/>
          </a:p>
        </p:txBody>
      </p:sp>
      <p:sp>
        <p:nvSpPr>
          <p:cNvPr id="8" name="object 8"/>
          <p:cNvSpPr/>
          <p:nvPr/>
        </p:nvSpPr>
        <p:spPr>
          <a:xfrm>
            <a:off x="3114675" y="2684908"/>
            <a:ext cx="4309110" cy="2877026"/>
          </a:xfrm>
          <a:custGeom>
            <a:avLst/>
            <a:gdLst/>
            <a:ahLst/>
            <a:cxnLst/>
            <a:rect l="l" t="t" r="r" b="b"/>
            <a:pathLst>
              <a:path w="5745480" h="3836035">
                <a:moveTo>
                  <a:pt x="0" y="0"/>
                </a:moveTo>
                <a:lnTo>
                  <a:pt x="5745480" y="0"/>
                </a:lnTo>
                <a:lnTo>
                  <a:pt x="5745480" y="3835908"/>
                </a:lnTo>
                <a:lnTo>
                  <a:pt x="0" y="3835908"/>
                </a:lnTo>
                <a:lnTo>
                  <a:pt x="0" y="0"/>
                </a:lnTo>
                <a:close/>
              </a:path>
            </a:pathLst>
          </a:custGeom>
          <a:solidFill>
            <a:srgbClr val="FFFFFF"/>
          </a:solidFill>
        </p:spPr>
        <p:txBody>
          <a:bodyPr wrap="square" lIns="0" tIns="0" rIns="0" bIns="0" rtlCol="0"/>
          <a:lstStyle/>
          <a:p>
            <a:endParaRPr sz="1350"/>
          </a:p>
        </p:txBody>
      </p:sp>
      <p:sp>
        <p:nvSpPr>
          <p:cNvPr id="9" name="object 9"/>
          <p:cNvSpPr/>
          <p:nvPr/>
        </p:nvSpPr>
        <p:spPr>
          <a:xfrm>
            <a:off x="5612130" y="3882771"/>
            <a:ext cx="98584" cy="83820"/>
          </a:xfrm>
          <a:custGeom>
            <a:avLst/>
            <a:gdLst/>
            <a:ahLst/>
            <a:cxnLst/>
            <a:rect l="l" t="t" r="r" b="b"/>
            <a:pathLst>
              <a:path w="131445" h="111760">
                <a:moveTo>
                  <a:pt x="0" y="0"/>
                </a:moveTo>
                <a:lnTo>
                  <a:pt x="131064" y="0"/>
                </a:lnTo>
                <a:lnTo>
                  <a:pt x="131064" y="111251"/>
                </a:lnTo>
                <a:lnTo>
                  <a:pt x="0" y="111251"/>
                </a:lnTo>
                <a:lnTo>
                  <a:pt x="0" y="0"/>
                </a:lnTo>
                <a:close/>
              </a:path>
            </a:pathLst>
          </a:custGeom>
          <a:solidFill>
            <a:srgbClr val="00AFEF"/>
          </a:solidFill>
        </p:spPr>
        <p:txBody>
          <a:bodyPr wrap="square" lIns="0" tIns="0" rIns="0" bIns="0" rtlCol="0"/>
          <a:lstStyle/>
          <a:p>
            <a:endParaRPr sz="1350"/>
          </a:p>
        </p:txBody>
      </p:sp>
      <p:sp>
        <p:nvSpPr>
          <p:cNvPr id="10" name="object 10"/>
          <p:cNvSpPr/>
          <p:nvPr/>
        </p:nvSpPr>
        <p:spPr>
          <a:xfrm>
            <a:off x="5612130" y="3882771"/>
            <a:ext cx="98584" cy="83820"/>
          </a:xfrm>
          <a:custGeom>
            <a:avLst/>
            <a:gdLst/>
            <a:ahLst/>
            <a:cxnLst/>
            <a:rect l="l" t="t" r="r" b="b"/>
            <a:pathLst>
              <a:path w="131445" h="111760">
                <a:moveTo>
                  <a:pt x="0" y="0"/>
                </a:moveTo>
                <a:lnTo>
                  <a:pt x="131064" y="0"/>
                </a:lnTo>
                <a:lnTo>
                  <a:pt x="131064" y="111251"/>
                </a:lnTo>
                <a:lnTo>
                  <a:pt x="0" y="111251"/>
                </a:lnTo>
                <a:lnTo>
                  <a:pt x="0" y="0"/>
                </a:lnTo>
                <a:close/>
              </a:path>
            </a:pathLst>
          </a:custGeom>
          <a:ln w="9525">
            <a:solidFill>
              <a:srgbClr val="404040"/>
            </a:solidFill>
          </a:ln>
        </p:spPr>
        <p:txBody>
          <a:bodyPr wrap="square" lIns="0" tIns="0" rIns="0" bIns="0" rtlCol="0"/>
          <a:lstStyle/>
          <a:p>
            <a:endParaRPr sz="1350"/>
          </a:p>
        </p:txBody>
      </p:sp>
      <p:sp>
        <p:nvSpPr>
          <p:cNvPr id="11" name="object 11"/>
          <p:cNvSpPr/>
          <p:nvPr/>
        </p:nvSpPr>
        <p:spPr>
          <a:xfrm>
            <a:off x="3359277" y="4237100"/>
            <a:ext cx="98584" cy="83820"/>
          </a:xfrm>
          <a:custGeom>
            <a:avLst/>
            <a:gdLst/>
            <a:ahLst/>
            <a:cxnLst/>
            <a:rect l="l" t="t" r="r" b="b"/>
            <a:pathLst>
              <a:path w="131445" h="111760">
                <a:moveTo>
                  <a:pt x="0" y="0"/>
                </a:moveTo>
                <a:lnTo>
                  <a:pt x="131063" y="0"/>
                </a:lnTo>
                <a:lnTo>
                  <a:pt x="131063" y="111251"/>
                </a:lnTo>
                <a:lnTo>
                  <a:pt x="0" y="111251"/>
                </a:lnTo>
                <a:lnTo>
                  <a:pt x="0" y="0"/>
                </a:lnTo>
                <a:close/>
              </a:path>
            </a:pathLst>
          </a:custGeom>
          <a:solidFill>
            <a:srgbClr val="00AFEF"/>
          </a:solidFill>
        </p:spPr>
        <p:txBody>
          <a:bodyPr wrap="square" lIns="0" tIns="0" rIns="0" bIns="0" rtlCol="0"/>
          <a:lstStyle/>
          <a:p>
            <a:endParaRPr sz="1350"/>
          </a:p>
        </p:txBody>
      </p:sp>
      <p:sp>
        <p:nvSpPr>
          <p:cNvPr id="12" name="object 12"/>
          <p:cNvSpPr/>
          <p:nvPr/>
        </p:nvSpPr>
        <p:spPr>
          <a:xfrm>
            <a:off x="3359277" y="4237100"/>
            <a:ext cx="98584" cy="83820"/>
          </a:xfrm>
          <a:custGeom>
            <a:avLst/>
            <a:gdLst/>
            <a:ahLst/>
            <a:cxnLst/>
            <a:rect l="l" t="t" r="r" b="b"/>
            <a:pathLst>
              <a:path w="131445" h="111760">
                <a:moveTo>
                  <a:pt x="0" y="0"/>
                </a:moveTo>
                <a:lnTo>
                  <a:pt x="131063" y="0"/>
                </a:lnTo>
                <a:lnTo>
                  <a:pt x="131063" y="111251"/>
                </a:lnTo>
                <a:lnTo>
                  <a:pt x="0" y="111251"/>
                </a:lnTo>
                <a:lnTo>
                  <a:pt x="0" y="0"/>
                </a:lnTo>
                <a:close/>
              </a:path>
            </a:pathLst>
          </a:custGeom>
          <a:ln w="9525">
            <a:solidFill>
              <a:srgbClr val="404040"/>
            </a:solidFill>
          </a:ln>
        </p:spPr>
        <p:txBody>
          <a:bodyPr wrap="square" lIns="0" tIns="0" rIns="0" bIns="0" rtlCol="0"/>
          <a:lstStyle/>
          <a:p>
            <a:endParaRPr sz="1350"/>
          </a:p>
        </p:txBody>
      </p:sp>
      <p:sp>
        <p:nvSpPr>
          <p:cNvPr id="13" name="object 13"/>
          <p:cNvSpPr/>
          <p:nvPr/>
        </p:nvSpPr>
        <p:spPr>
          <a:xfrm>
            <a:off x="6863715" y="4181093"/>
            <a:ext cx="98584" cy="83820"/>
          </a:xfrm>
          <a:custGeom>
            <a:avLst/>
            <a:gdLst/>
            <a:ahLst/>
            <a:cxnLst/>
            <a:rect l="l" t="t" r="r" b="b"/>
            <a:pathLst>
              <a:path w="131445" h="111760">
                <a:moveTo>
                  <a:pt x="0" y="0"/>
                </a:moveTo>
                <a:lnTo>
                  <a:pt x="131064" y="0"/>
                </a:lnTo>
                <a:lnTo>
                  <a:pt x="131064" y="111251"/>
                </a:lnTo>
                <a:lnTo>
                  <a:pt x="0" y="111251"/>
                </a:lnTo>
                <a:lnTo>
                  <a:pt x="0" y="0"/>
                </a:lnTo>
                <a:close/>
              </a:path>
            </a:pathLst>
          </a:custGeom>
          <a:solidFill>
            <a:srgbClr val="00AFEF"/>
          </a:solidFill>
        </p:spPr>
        <p:txBody>
          <a:bodyPr wrap="square" lIns="0" tIns="0" rIns="0" bIns="0" rtlCol="0"/>
          <a:lstStyle/>
          <a:p>
            <a:endParaRPr sz="1350"/>
          </a:p>
        </p:txBody>
      </p:sp>
      <p:sp>
        <p:nvSpPr>
          <p:cNvPr id="14" name="object 14"/>
          <p:cNvSpPr/>
          <p:nvPr/>
        </p:nvSpPr>
        <p:spPr>
          <a:xfrm>
            <a:off x="6863715" y="4181093"/>
            <a:ext cx="98584" cy="83820"/>
          </a:xfrm>
          <a:custGeom>
            <a:avLst/>
            <a:gdLst/>
            <a:ahLst/>
            <a:cxnLst/>
            <a:rect l="l" t="t" r="r" b="b"/>
            <a:pathLst>
              <a:path w="131445" h="111760">
                <a:moveTo>
                  <a:pt x="0" y="0"/>
                </a:moveTo>
                <a:lnTo>
                  <a:pt x="131064" y="0"/>
                </a:lnTo>
                <a:lnTo>
                  <a:pt x="131064" y="111251"/>
                </a:lnTo>
                <a:lnTo>
                  <a:pt x="0" y="111251"/>
                </a:lnTo>
                <a:lnTo>
                  <a:pt x="0" y="0"/>
                </a:lnTo>
                <a:close/>
              </a:path>
            </a:pathLst>
          </a:custGeom>
          <a:ln w="9525">
            <a:solidFill>
              <a:srgbClr val="404040"/>
            </a:solidFill>
          </a:ln>
        </p:spPr>
        <p:txBody>
          <a:bodyPr wrap="square" lIns="0" tIns="0" rIns="0" bIns="0" rtlCol="0"/>
          <a:lstStyle/>
          <a:p>
            <a:endParaRPr sz="1350"/>
          </a:p>
        </p:txBody>
      </p:sp>
      <p:sp>
        <p:nvSpPr>
          <p:cNvPr id="15" name="object 15"/>
          <p:cNvSpPr/>
          <p:nvPr/>
        </p:nvSpPr>
        <p:spPr>
          <a:xfrm>
            <a:off x="6863715" y="3350133"/>
            <a:ext cx="98584" cy="83820"/>
          </a:xfrm>
          <a:custGeom>
            <a:avLst/>
            <a:gdLst/>
            <a:ahLst/>
            <a:cxnLst/>
            <a:rect l="l" t="t" r="r" b="b"/>
            <a:pathLst>
              <a:path w="131445" h="111760">
                <a:moveTo>
                  <a:pt x="0" y="0"/>
                </a:moveTo>
                <a:lnTo>
                  <a:pt x="131064" y="0"/>
                </a:lnTo>
                <a:lnTo>
                  <a:pt x="131064" y="111251"/>
                </a:lnTo>
                <a:lnTo>
                  <a:pt x="0" y="111251"/>
                </a:lnTo>
                <a:lnTo>
                  <a:pt x="0" y="0"/>
                </a:lnTo>
                <a:close/>
              </a:path>
            </a:pathLst>
          </a:custGeom>
          <a:solidFill>
            <a:srgbClr val="C00000"/>
          </a:solidFill>
        </p:spPr>
        <p:txBody>
          <a:bodyPr wrap="square" lIns="0" tIns="0" rIns="0" bIns="0" rtlCol="0"/>
          <a:lstStyle/>
          <a:p>
            <a:endParaRPr sz="1350"/>
          </a:p>
        </p:txBody>
      </p:sp>
      <p:sp>
        <p:nvSpPr>
          <p:cNvPr id="16" name="object 16"/>
          <p:cNvSpPr/>
          <p:nvPr/>
        </p:nvSpPr>
        <p:spPr>
          <a:xfrm>
            <a:off x="6863715" y="3350133"/>
            <a:ext cx="98584" cy="83820"/>
          </a:xfrm>
          <a:custGeom>
            <a:avLst/>
            <a:gdLst/>
            <a:ahLst/>
            <a:cxnLst/>
            <a:rect l="l" t="t" r="r" b="b"/>
            <a:pathLst>
              <a:path w="131445" h="111760">
                <a:moveTo>
                  <a:pt x="0" y="0"/>
                </a:moveTo>
                <a:lnTo>
                  <a:pt x="131064" y="0"/>
                </a:lnTo>
                <a:lnTo>
                  <a:pt x="131064" y="111251"/>
                </a:lnTo>
                <a:lnTo>
                  <a:pt x="0" y="111251"/>
                </a:lnTo>
                <a:lnTo>
                  <a:pt x="0" y="0"/>
                </a:lnTo>
                <a:close/>
              </a:path>
            </a:pathLst>
          </a:custGeom>
          <a:ln w="9525">
            <a:solidFill>
              <a:srgbClr val="404040"/>
            </a:solidFill>
          </a:ln>
        </p:spPr>
        <p:txBody>
          <a:bodyPr wrap="square" lIns="0" tIns="0" rIns="0" bIns="0" rtlCol="0"/>
          <a:lstStyle/>
          <a:p>
            <a:endParaRPr sz="1350"/>
          </a:p>
        </p:txBody>
      </p:sp>
      <p:sp>
        <p:nvSpPr>
          <p:cNvPr id="17" name="object 17"/>
          <p:cNvSpPr/>
          <p:nvPr/>
        </p:nvSpPr>
        <p:spPr>
          <a:xfrm>
            <a:off x="5612130" y="4064508"/>
            <a:ext cx="98584" cy="83820"/>
          </a:xfrm>
          <a:custGeom>
            <a:avLst/>
            <a:gdLst/>
            <a:ahLst/>
            <a:cxnLst/>
            <a:rect l="l" t="t" r="r" b="b"/>
            <a:pathLst>
              <a:path w="131445" h="111760">
                <a:moveTo>
                  <a:pt x="0" y="0"/>
                </a:moveTo>
                <a:lnTo>
                  <a:pt x="131064" y="0"/>
                </a:lnTo>
                <a:lnTo>
                  <a:pt x="131064" y="111251"/>
                </a:lnTo>
                <a:lnTo>
                  <a:pt x="0" y="111251"/>
                </a:lnTo>
                <a:lnTo>
                  <a:pt x="0" y="0"/>
                </a:lnTo>
                <a:close/>
              </a:path>
            </a:pathLst>
          </a:custGeom>
          <a:solidFill>
            <a:srgbClr val="C00000"/>
          </a:solidFill>
        </p:spPr>
        <p:txBody>
          <a:bodyPr wrap="square" lIns="0" tIns="0" rIns="0" bIns="0" rtlCol="0"/>
          <a:lstStyle/>
          <a:p>
            <a:endParaRPr sz="1350"/>
          </a:p>
        </p:txBody>
      </p:sp>
      <p:sp>
        <p:nvSpPr>
          <p:cNvPr id="18" name="object 18"/>
          <p:cNvSpPr/>
          <p:nvPr/>
        </p:nvSpPr>
        <p:spPr>
          <a:xfrm>
            <a:off x="5612130" y="4064508"/>
            <a:ext cx="98584" cy="83820"/>
          </a:xfrm>
          <a:custGeom>
            <a:avLst/>
            <a:gdLst/>
            <a:ahLst/>
            <a:cxnLst/>
            <a:rect l="l" t="t" r="r" b="b"/>
            <a:pathLst>
              <a:path w="131445" h="111760">
                <a:moveTo>
                  <a:pt x="0" y="0"/>
                </a:moveTo>
                <a:lnTo>
                  <a:pt x="131064" y="0"/>
                </a:lnTo>
                <a:lnTo>
                  <a:pt x="131064" y="111251"/>
                </a:lnTo>
                <a:lnTo>
                  <a:pt x="0" y="111251"/>
                </a:lnTo>
                <a:lnTo>
                  <a:pt x="0" y="0"/>
                </a:lnTo>
                <a:close/>
              </a:path>
            </a:pathLst>
          </a:custGeom>
          <a:ln w="9525">
            <a:solidFill>
              <a:srgbClr val="404040"/>
            </a:solidFill>
          </a:ln>
        </p:spPr>
        <p:txBody>
          <a:bodyPr wrap="square" lIns="0" tIns="0" rIns="0" bIns="0" rtlCol="0"/>
          <a:lstStyle/>
          <a:p>
            <a:endParaRPr sz="1350"/>
          </a:p>
        </p:txBody>
      </p:sp>
      <p:sp>
        <p:nvSpPr>
          <p:cNvPr id="19" name="object 19"/>
          <p:cNvSpPr/>
          <p:nvPr/>
        </p:nvSpPr>
        <p:spPr>
          <a:xfrm>
            <a:off x="4614291" y="4392549"/>
            <a:ext cx="98584" cy="83820"/>
          </a:xfrm>
          <a:custGeom>
            <a:avLst/>
            <a:gdLst/>
            <a:ahLst/>
            <a:cxnLst/>
            <a:rect l="l" t="t" r="r" b="b"/>
            <a:pathLst>
              <a:path w="131445" h="111760">
                <a:moveTo>
                  <a:pt x="0" y="0"/>
                </a:moveTo>
                <a:lnTo>
                  <a:pt x="131063" y="0"/>
                </a:lnTo>
                <a:lnTo>
                  <a:pt x="131063" y="111252"/>
                </a:lnTo>
                <a:lnTo>
                  <a:pt x="0" y="111252"/>
                </a:lnTo>
                <a:lnTo>
                  <a:pt x="0" y="0"/>
                </a:lnTo>
                <a:close/>
              </a:path>
            </a:pathLst>
          </a:custGeom>
          <a:solidFill>
            <a:srgbClr val="C00000"/>
          </a:solidFill>
        </p:spPr>
        <p:txBody>
          <a:bodyPr wrap="square" lIns="0" tIns="0" rIns="0" bIns="0" rtlCol="0"/>
          <a:lstStyle/>
          <a:p>
            <a:endParaRPr sz="1350"/>
          </a:p>
        </p:txBody>
      </p:sp>
      <p:sp>
        <p:nvSpPr>
          <p:cNvPr id="20" name="object 20"/>
          <p:cNvSpPr/>
          <p:nvPr/>
        </p:nvSpPr>
        <p:spPr>
          <a:xfrm>
            <a:off x="4614291" y="4392549"/>
            <a:ext cx="98584" cy="83820"/>
          </a:xfrm>
          <a:custGeom>
            <a:avLst/>
            <a:gdLst/>
            <a:ahLst/>
            <a:cxnLst/>
            <a:rect l="l" t="t" r="r" b="b"/>
            <a:pathLst>
              <a:path w="131445" h="111760">
                <a:moveTo>
                  <a:pt x="0" y="0"/>
                </a:moveTo>
                <a:lnTo>
                  <a:pt x="131063" y="0"/>
                </a:lnTo>
                <a:lnTo>
                  <a:pt x="131063" y="111252"/>
                </a:lnTo>
                <a:lnTo>
                  <a:pt x="0" y="111252"/>
                </a:lnTo>
                <a:lnTo>
                  <a:pt x="0" y="0"/>
                </a:lnTo>
                <a:close/>
              </a:path>
            </a:pathLst>
          </a:custGeom>
          <a:ln w="9525">
            <a:solidFill>
              <a:srgbClr val="404040"/>
            </a:solidFill>
          </a:ln>
        </p:spPr>
        <p:txBody>
          <a:bodyPr wrap="square" lIns="0" tIns="0" rIns="0" bIns="0" rtlCol="0"/>
          <a:lstStyle/>
          <a:p>
            <a:endParaRPr sz="1350"/>
          </a:p>
        </p:txBody>
      </p:sp>
      <p:sp>
        <p:nvSpPr>
          <p:cNvPr id="21" name="object 21"/>
          <p:cNvSpPr/>
          <p:nvPr/>
        </p:nvSpPr>
        <p:spPr>
          <a:xfrm>
            <a:off x="3359277" y="4741165"/>
            <a:ext cx="98584" cy="82391"/>
          </a:xfrm>
          <a:custGeom>
            <a:avLst/>
            <a:gdLst/>
            <a:ahLst/>
            <a:cxnLst/>
            <a:rect l="l" t="t" r="r" b="b"/>
            <a:pathLst>
              <a:path w="131445" h="109854">
                <a:moveTo>
                  <a:pt x="0" y="0"/>
                </a:moveTo>
                <a:lnTo>
                  <a:pt x="131063" y="0"/>
                </a:lnTo>
                <a:lnTo>
                  <a:pt x="131063" y="109728"/>
                </a:lnTo>
                <a:lnTo>
                  <a:pt x="0" y="109728"/>
                </a:lnTo>
                <a:lnTo>
                  <a:pt x="0" y="0"/>
                </a:lnTo>
                <a:close/>
              </a:path>
            </a:pathLst>
          </a:custGeom>
          <a:solidFill>
            <a:srgbClr val="C00000"/>
          </a:solidFill>
        </p:spPr>
        <p:txBody>
          <a:bodyPr wrap="square" lIns="0" tIns="0" rIns="0" bIns="0" rtlCol="0"/>
          <a:lstStyle/>
          <a:p>
            <a:endParaRPr sz="1350"/>
          </a:p>
        </p:txBody>
      </p:sp>
      <p:sp>
        <p:nvSpPr>
          <p:cNvPr id="22" name="object 22"/>
          <p:cNvSpPr/>
          <p:nvPr/>
        </p:nvSpPr>
        <p:spPr>
          <a:xfrm>
            <a:off x="3359277" y="4741165"/>
            <a:ext cx="98584" cy="82391"/>
          </a:xfrm>
          <a:custGeom>
            <a:avLst/>
            <a:gdLst/>
            <a:ahLst/>
            <a:cxnLst/>
            <a:rect l="l" t="t" r="r" b="b"/>
            <a:pathLst>
              <a:path w="131445" h="109854">
                <a:moveTo>
                  <a:pt x="0" y="0"/>
                </a:moveTo>
                <a:lnTo>
                  <a:pt x="131063" y="0"/>
                </a:lnTo>
                <a:lnTo>
                  <a:pt x="131063" y="109728"/>
                </a:lnTo>
                <a:lnTo>
                  <a:pt x="0" y="109728"/>
                </a:lnTo>
                <a:lnTo>
                  <a:pt x="0" y="0"/>
                </a:lnTo>
                <a:close/>
              </a:path>
            </a:pathLst>
          </a:custGeom>
          <a:ln w="9524">
            <a:solidFill>
              <a:srgbClr val="404040"/>
            </a:solidFill>
          </a:ln>
        </p:spPr>
        <p:txBody>
          <a:bodyPr wrap="square" lIns="0" tIns="0" rIns="0" bIns="0" rtlCol="0"/>
          <a:lstStyle/>
          <a:p>
            <a:endParaRPr sz="1350"/>
          </a:p>
        </p:txBody>
      </p:sp>
      <p:sp>
        <p:nvSpPr>
          <p:cNvPr id="23" name="object 23"/>
          <p:cNvSpPr/>
          <p:nvPr/>
        </p:nvSpPr>
        <p:spPr>
          <a:xfrm>
            <a:off x="3473577" y="4449697"/>
            <a:ext cx="1124426" cy="329565"/>
          </a:xfrm>
          <a:custGeom>
            <a:avLst/>
            <a:gdLst/>
            <a:ahLst/>
            <a:cxnLst/>
            <a:rect l="l" t="t" r="r" b="b"/>
            <a:pathLst>
              <a:path w="1499235" h="439420">
                <a:moveTo>
                  <a:pt x="0" y="438823"/>
                </a:moveTo>
                <a:lnTo>
                  <a:pt x="1499171" y="0"/>
                </a:lnTo>
              </a:path>
            </a:pathLst>
          </a:custGeom>
          <a:ln w="12699">
            <a:solidFill>
              <a:srgbClr val="C00000"/>
            </a:solidFill>
            <a:prstDash val="dash"/>
          </a:ln>
        </p:spPr>
        <p:txBody>
          <a:bodyPr wrap="square" lIns="0" tIns="0" rIns="0" bIns="0" rtlCol="0"/>
          <a:lstStyle/>
          <a:p>
            <a:endParaRPr sz="1350"/>
          </a:p>
        </p:txBody>
      </p:sp>
      <p:sp>
        <p:nvSpPr>
          <p:cNvPr id="24" name="object 24"/>
          <p:cNvSpPr/>
          <p:nvPr/>
        </p:nvSpPr>
        <p:spPr>
          <a:xfrm>
            <a:off x="4728591" y="4113658"/>
            <a:ext cx="868680" cy="283845"/>
          </a:xfrm>
          <a:custGeom>
            <a:avLst/>
            <a:gdLst/>
            <a:ahLst/>
            <a:cxnLst/>
            <a:rect l="l" t="t" r="r" b="b"/>
            <a:pathLst>
              <a:path w="1158240" h="378460">
                <a:moveTo>
                  <a:pt x="0" y="378320"/>
                </a:moveTo>
                <a:lnTo>
                  <a:pt x="1157757" y="0"/>
                </a:lnTo>
              </a:path>
            </a:pathLst>
          </a:custGeom>
          <a:ln w="12700">
            <a:solidFill>
              <a:srgbClr val="C00000"/>
            </a:solidFill>
            <a:prstDash val="dash"/>
          </a:ln>
        </p:spPr>
        <p:txBody>
          <a:bodyPr wrap="square" lIns="0" tIns="0" rIns="0" bIns="0" rtlCol="0"/>
          <a:lstStyle/>
          <a:p>
            <a:endParaRPr sz="1350"/>
          </a:p>
        </p:txBody>
      </p:sp>
      <p:sp>
        <p:nvSpPr>
          <p:cNvPr id="25" name="object 25"/>
          <p:cNvSpPr/>
          <p:nvPr/>
        </p:nvSpPr>
        <p:spPr>
          <a:xfrm>
            <a:off x="5726430" y="3391279"/>
            <a:ext cx="1119188" cy="681989"/>
          </a:xfrm>
          <a:custGeom>
            <a:avLst/>
            <a:gdLst/>
            <a:ahLst/>
            <a:cxnLst/>
            <a:rect l="l" t="t" r="r" b="b"/>
            <a:pathLst>
              <a:path w="1492250" h="909320">
                <a:moveTo>
                  <a:pt x="0" y="908850"/>
                </a:moveTo>
                <a:lnTo>
                  <a:pt x="1491729" y="0"/>
                </a:lnTo>
              </a:path>
            </a:pathLst>
          </a:custGeom>
          <a:ln w="12700">
            <a:solidFill>
              <a:srgbClr val="C00000"/>
            </a:solidFill>
            <a:prstDash val="dash"/>
          </a:ln>
        </p:spPr>
        <p:txBody>
          <a:bodyPr wrap="square" lIns="0" tIns="0" rIns="0" bIns="0" rtlCol="0"/>
          <a:lstStyle/>
          <a:p>
            <a:endParaRPr sz="1350"/>
          </a:p>
        </p:txBody>
      </p:sp>
      <p:sp>
        <p:nvSpPr>
          <p:cNvPr id="26" name="object 26"/>
          <p:cNvSpPr/>
          <p:nvPr/>
        </p:nvSpPr>
        <p:spPr>
          <a:xfrm>
            <a:off x="3487292" y="3930775"/>
            <a:ext cx="2100263" cy="339090"/>
          </a:xfrm>
          <a:custGeom>
            <a:avLst/>
            <a:gdLst/>
            <a:ahLst/>
            <a:cxnLst/>
            <a:rect l="l" t="t" r="r" b="b"/>
            <a:pathLst>
              <a:path w="2800350" h="452120">
                <a:moveTo>
                  <a:pt x="0" y="451764"/>
                </a:moveTo>
                <a:lnTo>
                  <a:pt x="2800146" y="0"/>
                </a:lnTo>
              </a:path>
            </a:pathLst>
          </a:custGeom>
          <a:ln w="12699">
            <a:solidFill>
              <a:srgbClr val="00AFEF"/>
            </a:solidFill>
            <a:prstDash val="dash"/>
          </a:ln>
        </p:spPr>
        <p:txBody>
          <a:bodyPr wrap="square" lIns="0" tIns="0" rIns="0" bIns="0" rtlCol="0"/>
          <a:lstStyle/>
          <a:p>
            <a:endParaRPr sz="1350"/>
          </a:p>
        </p:txBody>
      </p:sp>
      <p:sp>
        <p:nvSpPr>
          <p:cNvPr id="27" name="object 27"/>
          <p:cNvSpPr/>
          <p:nvPr/>
        </p:nvSpPr>
        <p:spPr>
          <a:xfrm>
            <a:off x="5726431" y="3930776"/>
            <a:ext cx="1118711" cy="280988"/>
          </a:xfrm>
          <a:custGeom>
            <a:avLst/>
            <a:gdLst/>
            <a:ahLst/>
            <a:cxnLst/>
            <a:rect l="l" t="t" r="r" b="b"/>
            <a:pathLst>
              <a:path w="1491615" h="374650">
                <a:moveTo>
                  <a:pt x="0" y="0"/>
                </a:moveTo>
                <a:lnTo>
                  <a:pt x="1491170" y="374154"/>
                </a:lnTo>
              </a:path>
            </a:pathLst>
          </a:custGeom>
          <a:ln w="12700">
            <a:solidFill>
              <a:srgbClr val="00AFEF"/>
            </a:solidFill>
            <a:prstDash val="dash"/>
          </a:ln>
        </p:spPr>
        <p:txBody>
          <a:bodyPr wrap="square" lIns="0" tIns="0" rIns="0" bIns="0" rtlCol="0"/>
          <a:lstStyle/>
          <a:p>
            <a:endParaRPr sz="1350"/>
          </a:p>
        </p:txBody>
      </p:sp>
      <p:sp>
        <p:nvSpPr>
          <p:cNvPr id="28" name="object 28"/>
          <p:cNvSpPr/>
          <p:nvPr/>
        </p:nvSpPr>
        <p:spPr>
          <a:xfrm>
            <a:off x="5025199" y="3674745"/>
            <a:ext cx="0" cy="1936909"/>
          </a:xfrm>
          <a:custGeom>
            <a:avLst/>
            <a:gdLst/>
            <a:ahLst/>
            <a:cxnLst/>
            <a:rect l="l" t="t" r="r" b="b"/>
            <a:pathLst>
              <a:path h="2582545">
                <a:moveTo>
                  <a:pt x="0" y="0"/>
                </a:moveTo>
                <a:lnTo>
                  <a:pt x="0" y="2582552"/>
                </a:lnTo>
              </a:path>
            </a:pathLst>
          </a:custGeom>
          <a:ln w="34925">
            <a:solidFill>
              <a:srgbClr val="7E7E7E"/>
            </a:solidFill>
          </a:ln>
        </p:spPr>
        <p:txBody>
          <a:bodyPr wrap="square" lIns="0" tIns="0" rIns="0" bIns="0" rtlCol="0"/>
          <a:lstStyle/>
          <a:p>
            <a:endParaRPr sz="1350"/>
          </a:p>
        </p:txBody>
      </p:sp>
      <p:sp>
        <p:nvSpPr>
          <p:cNvPr id="29" name="object 29"/>
          <p:cNvSpPr/>
          <p:nvPr/>
        </p:nvSpPr>
        <p:spPr>
          <a:xfrm>
            <a:off x="4496561" y="3034665"/>
            <a:ext cx="1045845" cy="640080"/>
          </a:xfrm>
          <a:custGeom>
            <a:avLst/>
            <a:gdLst/>
            <a:ahLst/>
            <a:cxnLst/>
            <a:rect l="l" t="t" r="r" b="b"/>
            <a:pathLst>
              <a:path w="1394459" h="853439">
                <a:moveTo>
                  <a:pt x="0" y="0"/>
                </a:moveTo>
                <a:lnTo>
                  <a:pt x="1394460" y="0"/>
                </a:lnTo>
                <a:lnTo>
                  <a:pt x="1394460" y="853439"/>
                </a:lnTo>
                <a:lnTo>
                  <a:pt x="0" y="853439"/>
                </a:lnTo>
                <a:lnTo>
                  <a:pt x="0" y="0"/>
                </a:lnTo>
                <a:close/>
              </a:path>
            </a:pathLst>
          </a:custGeom>
          <a:solidFill>
            <a:srgbClr val="D9D9D9"/>
          </a:solidFill>
        </p:spPr>
        <p:txBody>
          <a:bodyPr wrap="square" lIns="0" tIns="0" rIns="0" bIns="0" rtlCol="0"/>
          <a:lstStyle/>
          <a:p>
            <a:endParaRPr sz="1350"/>
          </a:p>
        </p:txBody>
      </p:sp>
      <p:sp>
        <p:nvSpPr>
          <p:cNvPr id="30" name="object 30"/>
          <p:cNvSpPr/>
          <p:nvPr/>
        </p:nvSpPr>
        <p:spPr>
          <a:xfrm>
            <a:off x="4496561" y="3034665"/>
            <a:ext cx="1045845" cy="640080"/>
          </a:xfrm>
          <a:custGeom>
            <a:avLst/>
            <a:gdLst/>
            <a:ahLst/>
            <a:cxnLst/>
            <a:rect l="l" t="t" r="r" b="b"/>
            <a:pathLst>
              <a:path w="1394459" h="853439">
                <a:moveTo>
                  <a:pt x="0" y="0"/>
                </a:moveTo>
                <a:lnTo>
                  <a:pt x="1394460" y="0"/>
                </a:lnTo>
                <a:lnTo>
                  <a:pt x="1394460" y="853439"/>
                </a:lnTo>
                <a:lnTo>
                  <a:pt x="0" y="853439"/>
                </a:lnTo>
                <a:lnTo>
                  <a:pt x="0" y="0"/>
                </a:lnTo>
                <a:close/>
              </a:path>
            </a:pathLst>
          </a:custGeom>
          <a:ln w="9525">
            <a:solidFill>
              <a:srgbClr val="404040"/>
            </a:solidFill>
          </a:ln>
        </p:spPr>
        <p:txBody>
          <a:bodyPr wrap="square" lIns="0" tIns="0" rIns="0" bIns="0" rtlCol="0"/>
          <a:lstStyle/>
          <a:p>
            <a:endParaRPr sz="1350"/>
          </a:p>
        </p:txBody>
      </p:sp>
      <p:sp>
        <p:nvSpPr>
          <p:cNvPr id="31" name="object 31"/>
          <p:cNvSpPr txBox="1"/>
          <p:nvPr/>
        </p:nvSpPr>
        <p:spPr>
          <a:xfrm>
            <a:off x="566746" y="1701395"/>
            <a:ext cx="7064216" cy="1125373"/>
          </a:xfrm>
          <a:prstGeom prst="rect">
            <a:avLst/>
          </a:prstGeom>
        </p:spPr>
        <p:txBody>
          <a:bodyPr vert="horz" wrap="square" lIns="0" tIns="0" rIns="0" bIns="0" rtlCol="0">
            <a:spAutoFit/>
          </a:bodyPr>
          <a:lstStyle/>
          <a:p>
            <a:pPr marL="9525" marR="8573">
              <a:tabLst>
                <a:tab pos="1012984" algn="l"/>
              </a:tabLst>
            </a:pPr>
            <a:r>
              <a:rPr sz="1950" b="1" spc="-34" dirty="0">
                <a:solidFill>
                  <a:srgbClr val="452CAD"/>
                </a:solidFill>
                <a:latin typeface="Arial"/>
                <a:cs typeface="Arial"/>
              </a:rPr>
              <a:t>STUD</a:t>
            </a:r>
            <a:r>
              <a:rPr sz="1950" b="1" spc="-188" dirty="0">
                <a:solidFill>
                  <a:srgbClr val="452CAD"/>
                </a:solidFill>
                <a:latin typeface="Arial"/>
                <a:cs typeface="Arial"/>
              </a:rPr>
              <a:t>Y</a:t>
            </a:r>
            <a:r>
              <a:rPr sz="1950" b="1" dirty="0">
                <a:solidFill>
                  <a:srgbClr val="452CAD"/>
                </a:solidFill>
                <a:latin typeface="Arial"/>
                <a:cs typeface="Arial"/>
              </a:rPr>
              <a:t>:	</a:t>
            </a:r>
            <a:r>
              <a:rPr sz="1950" b="1" spc="-34" dirty="0">
                <a:solidFill>
                  <a:srgbClr val="585858"/>
                </a:solidFill>
                <a:latin typeface="Arial"/>
                <a:cs typeface="Arial"/>
              </a:rPr>
              <a:t>Th</a:t>
            </a:r>
            <a:r>
              <a:rPr sz="1950" b="1" dirty="0">
                <a:solidFill>
                  <a:srgbClr val="585858"/>
                </a:solidFill>
                <a:latin typeface="Arial"/>
                <a:cs typeface="Arial"/>
              </a:rPr>
              <a:t>e</a:t>
            </a:r>
            <a:r>
              <a:rPr sz="1950" b="1" spc="-94" dirty="0">
                <a:solidFill>
                  <a:srgbClr val="585858"/>
                </a:solidFill>
                <a:latin typeface="Arial"/>
                <a:cs typeface="Arial"/>
              </a:rPr>
              <a:t> </a:t>
            </a:r>
            <a:r>
              <a:rPr sz="1950" b="1" spc="-34" dirty="0">
                <a:solidFill>
                  <a:srgbClr val="585858"/>
                </a:solidFill>
                <a:latin typeface="Arial"/>
                <a:cs typeface="Arial"/>
              </a:rPr>
              <a:t>p</a:t>
            </a:r>
            <a:r>
              <a:rPr sz="1950" b="1" spc="-41" dirty="0">
                <a:solidFill>
                  <a:srgbClr val="585858"/>
                </a:solidFill>
                <a:latin typeface="Arial"/>
                <a:cs typeface="Arial"/>
              </a:rPr>
              <a:t>r</a:t>
            </a:r>
            <a:r>
              <a:rPr sz="1950" b="1" spc="-34" dirty="0">
                <a:solidFill>
                  <a:srgbClr val="585858"/>
                </a:solidFill>
                <a:latin typeface="Arial"/>
                <a:cs typeface="Arial"/>
              </a:rPr>
              <a:t>eva</a:t>
            </a:r>
            <a:r>
              <a:rPr sz="1950" b="1" spc="-41" dirty="0">
                <a:solidFill>
                  <a:srgbClr val="585858"/>
                </a:solidFill>
                <a:latin typeface="Arial"/>
                <a:cs typeface="Arial"/>
              </a:rPr>
              <a:t>l</a:t>
            </a:r>
            <a:r>
              <a:rPr sz="1950" b="1" spc="-34" dirty="0">
                <a:solidFill>
                  <a:srgbClr val="585858"/>
                </a:solidFill>
                <a:latin typeface="Arial"/>
                <a:cs typeface="Arial"/>
              </a:rPr>
              <a:t>enc</a:t>
            </a:r>
            <a:r>
              <a:rPr sz="1950" b="1" dirty="0">
                <a:solidFill>
                  <a:srgbClr val="585858"/>
                </a:solidFill>
                <a:latin typeface="Arial"/>
                <a:cs typeface="Arial"/>
              </a:rPr>
              <a:t>e</a:t>
            </a:r>
            <a:r>
              <a:rPr sz="1950" b="1" spc="-98" dirty="0">
                <a:solidFill>
                  <a:srgbClr val="585858"/>
                </a:solidFill>
                <a:latin typeface="Arial"/>
                <a:cs typeface="Arial"/>
              </a:rPr>
              <a:t> </a:t>
            </a:r>
            <a:r>
              <a:rPr sz="1950" b="1" spc="-34" dirty="0">
                <a:solidFill>
                  <a:srgbClr val="585858"/>
                </a:solidFill>
                <a:latin typeface="Arial"/>
                <a:cs typeface="Arial"/>
              </a:rPr>
              <a:t>o</a:t>
            </a:r>
            <a:r>
              <a:rPr sz="1950" b="1" dirty="0">
                <a:solidFill>
                  <a:srgbClr val="585858"/>
                </a:solidFill>
                <a:latin typeface="Arial"/>
                <a:cs typeface="Arial"/>
              </a:rPr>
              <a:t>f</a:t>
            </a:r>
            <a:r>
              <a:rPr sz="1950" b="1" spc="-86" dirty="0">
                <a:solidFill>
                  <a:srgbClr val="585858"/>
                </a:solidFill>
                <a:latin typeface="Arial"/>
                <a:cs typeface="Arial"/>
              </a:rPr>
              <a:t> </a:t>
            </a:r>
            <a:r>
              <a:rPr sz="1950" b="1" spc="-34" dirty="0">
                <a:solidFill>
                  <a:srgbClr val="585858"/>
                </a:solidFill>
                <a:latin typeface="Arial"/>
                <a:cs typeface="Arial"/>
              </a:rPr>
              <a:t>cav</a:t>
            </a:r>
            <a:r>
              <a:rPr sz="1950" b="1" spc="-41" dirty="0">
                <a:solidFill>
                  <a:srgbClr val="585858"/>
                </a:solidFill>
                <a:latin typeface="Arial"/>
                <a:cs typeface="Arial"/>
              </a:rPr>
              <a:t>iti</a:t>
            </a:r>
            <a:r>
              <a:rPr sz="1950" b="1" spc="-34" dirty="0">
                <a:solidFill>
                  <a:srgbClr val="585858"/>
                </a:solidFill>
                <a:latin typeface="Arial"/>
                <a:cs typeface="Arial"/>
              </a:rPr>
              <a:t>e</a:t>
            </a:r>
            <a:r>
              <a:rPr sz="1950" b="1" dirty="0">
                <a:solidFill>
                  <a:srgbClr val="585858"/>
                </a:solidFill>
                <a:latin typeface="Arial"/>
                <a:cs typeface="Arial"/>
              </a:rPr>
              <a:t>s</a:t>
            </a:r>
            <a:r>
              <a:rPr sz="1950" b="1" spc="-83" dirty="0">
                <a:solidFill>
                  <a:srgbClr val="585858"/>
                </a:solidFill>
                <a:latin typeface="Arial"/>
                <a:cs typeface="Arial"/>
              </a:rPr>
              <a:t> </a:t>
            </a:r>
            <a:r>
              <a:rPr sz="1950" b="1" spc="-34" dirty="0">
                <a:solidFill>
                  <a:srgbClr val="585858"/>
                </a:solidFill>
                <a:latin typeface="Arial"/>
                <a:cs typeface="Arial"/>
              </a:rPr>
              <a:t>ex</a:t>
            </a:r>
            <a:r>
              <a:rPr sz="1950" b="1" spc="-41" dirty="0">
                <a:solidFill>
                  <a:srgbClr val="585858"/>
                </a:solidFill>
                <a:latin typeface="Arial"/>
                <a:cs typeface="Arial"/>
              </a:rPr>
              <a:t>tr</a:t>
            </a:r>
            <a:r>
              <a:rPr sz="1950" b="1" spc="-34" dirty="0">
                <a:solidFill>
                  <a:srgbClr val="585858"/>
                </a:solidFill>
                <a:latin typeface="Arial"/>
                <a:cs typeface="Arial"/>
              </a:rPr>
              <a:t>ac</a:t>
            </a:r>
            <a:r>
              <a:rPr sz="1950" b="1" spc="-41" dirty="0">
                <a:solidFill>
                  <a:srgbClr val="585858"/>
                </a:solidFill>
                <a:latin typeface="Arial"/>
                <a:cs typeface="Arial"/>
              </a:rPr>
              <a:t>t</a:t>
            </a:r>
            <a:r>
              <a:rPr sz="1950" b="1" spc="-34" dirty="0">
                <a:solidFill>
                  <a:srgbClr val="585858"/>
                </a:solidFill>
                <a:latin typeface="Arial"/>
                <a:cs typeface="Arial"/>
              </a:rPr>
              <a:t>ed</a:t>
            </a:r>
            <a:r>
              <a:rPr sz="1950" b="1" dirty="0">
                <a:solidFill>
                  <a:srgbClr val="585858"/>
                </a:solidFill>
                <a:latin typeface="Arial"/>
                <a:cs typeface="Arial"/>
              </a:rPr>
              <a:t>,</a:t>
            </a:r>
            <a:r>
              <a:rPr sz="1950" b="1" spc="-105" dirty="0">
                <a:solidFill>
                  <a:srgbClr val="585858"/>
                </a:solidFill>
                <a:latin typeface="Arial"/>
                <a:cs typeface="Arial"/>
              </a:rPr>
              <a:t> </a:t>
            </a:r>
            <a:r>
              <a:rPr sz="1950" b="1" spc="-38" dirty="0">
                <a:solidFill>
                  <a:srgbClr val="585858"/>
                </a:solidFill>
                <a:latin typeface="Arial"/>
                <a:cs typeface="Arial"/>
              </a:rPr>
              <a:t>m</a:t>
            </a:r>
            <a:r>
              <a:rPr sz="1950" b="1" spc="-41" dirty="0">
                <a:solidFill>
                  <a:srgbClr val="585858"/>
                </a:solidFill>
                <a:latin typeface="Arial"/>
                <a:cs typeface="Arial"/>
              </a:rPr>
              <a:t>i</a:t>
            </a:r>
            <a:r>
              <a:rPr sz="1950" b="1" spc="-34" dirty="0">
                <a:solidFill>
                  <a:srgbClr val="585858"/>
                </a:solidFill>
                <a:latin typeface="Arial"/>
                <a:cs typeface="Arial"/>
              </a:rPr>
              <a:t>ss</a:t>
            </a:r>
            <a:r>
              <a:rPr sz="1950" b="1" spc="-41" dirty="0">
                <a:solidFill>
                  <a:srgbClr val="585858"/>
                </a:solidFill>
                <a:latin typeface="Arial"/>
                <a:cs typeface="Arial"/>
              </a:rPr>
              <a:t>i</a:t>
            </a:r>
            <a:r>
              <a:rPr sz="1950" b="1" spc="-34" dirty="0">
                <a:solidFill>
                  <a:srgbClr val="585858"/>
                </a:solidFill>
                <a:latin typeface="Arial"/>
                <a:cs typeface="Arial"/>
              </a:rPr>
              <a:t>n</a:t>
            </a:r>
            <a:r>
              <a:rPr sz="1950" b="1" dirty="0">
                <a:solidFill>
                  <a:srgbClr val="585858"/>
                </a:solidFill>
                <a:latin typeface="Arial"/>
                <a:cs typeface="Arial"/>
              </a:rPr>
              <a:t>g</a:t>
            </a:r>
            <a:r>
              <a:rPr sz="1950" b="1" spc="-90" dirty="0">
                <a:solidFill>
                  <a:srgbClr val="585858"/>
                </a:solidFill>
                <a:latin typeface="Arial"/>
                <a:cs typeface="Arial"/>
              </a:rPr>
              <a:t> </a:t>
            </a:r>
            <a:r>
              <a:rPr sz="1950" b="1" spc="-34" dirty="0">
                <a:solidFill>
                  <a:srgbClr val="585858"/>
                </a:solidFill>
                <a:latin typeface="Arial"/>
                <a:cs typeface="Arial"/>
              </a:rPr>
              <a:t>o</a:t>
            </a:r>
            <a:r>
              <a:rPr sz="1950" b="1" dirty="0">
                <a:solidFill>
                  <a:srgbClr val="585858"/>
                </a:solidFill>
                <a:latin typeface="Arial"/>
                <a:cs typeface="Arial"/>
              </a:rPr>
              <a:t>r</a:t>
            </a:r>
            <a:r>
              <a:rPr sz="1950" b="1" spc="-79" dirty="0">
                <a:solidFill>
                  <a:srgbClr val="585858"/>
                </a:solidFill>
                <a:latin typeface="Arial"/>
                <a:cs typeface="Arial"/>
              </a:rPr>
              <a:t> </a:t>
            </a:r>
            <a:r>
              <a:rPr sz="1950" b="1" spc="-41" dirty="0">
                <a:solidFill>
                  <a:srgbClr val="585858"/>
                </a:solidFill>
                <a:latin typeface="Arial"/>
                <a:cs typeface="Arial"/>
              </a:rPr>
              <a:t>fill</a:t>
            </a:r>
            <a:r>
              <a:rPr sz="1950" b="1" spc="-34" dirty="0">
                <a:solidFill>
                  <a:srgbClr val="585858"/>
                </a:solidFill>
                <a:latin typeface="Arial"/>
                <a:cs typeface="Arial"/>
              </a:rPr>
              <a:t>ed p</a:t>
            </a:r>
            <a:r>
              <a:rPr sz="1950" b="1" spc="-41" dirty="0">
                <a:solidFill>
                  <a:srgbClr val="585858"/>
                </a:solidFill>
                <a:latin typeface="Arial"/>
                <a:cs typeface="Arial"/>
              </a:rPr>
              <a:t>ri</a:t>
            </a:r>
            <a:r>
              <a:rPr sz="1950" b="1" spc="-38" dirty="0">
                <a:solidFill>
                  <a:srgbClr val="585858"/>
                </a:solidFill>
                <a:latin typeface="Arial"/>
                <a:cs typeface="Arial"/>
              </a:rPr>
              <a:t>m</a:t>
            </a:r>
            <a:r>
              <a:rPr sz="1950" b="1" spc="-34" dirty="0">
                <a:solidFill>
                  <a:srgbClr val="585858"/>
                </a:solidFill>
                <a:latin typeface="Arial"/>
                <a:cs typeface="Arial"/>
              </a:rPr>
              <a:t>a</a:t>
            </a:r>
            <a:r>
              <a:rPr sz="1950" b="1" spc="-41" dirty="0">
                <a:solidFill>
                  <a:srgbClr val="585858"/>
                </a:solidFill>
                <a:latin typeface="Arial"/>
                <a:cs typeface="Arial"/>
              </a:rPr>
              <a:t>r</a:t>
            </a:r>
            <a:r>
              <a:rPr sz="1950" b="1" dirty="0">
                <a:solidFill>
                  <a:srgbClr val="585858"/>
                </a:solidFill>
                <a:latin typeface="Arial"/>
                <a:cs typeface="Arial"/>
              </a:rPr>
              <a:t>y</a:t>
            </a:r>
            <a:r>
              <a:rPr sz="1950" b="1" spc="-83" dirty="0">
                <a:solidFill>
                  <a:srgbClr val="585858"/>
                </a:solidFill>
                <a:latin typeface="Arial"/>
                <a:cs typeface="Arial"/>
              </a:rPr>
              <a:t> </a:t>
            </a:r>
            <a:r>
              <a:rPr sz="1950" b="1" spc="-41" dirty="0">
                <a:solidFill>
                  <a:srgbClr val="585858"/>
                </a:solidFill>
                <a:latin typeface="Arial"/>
                <a:cs typeface="Arial"/>
              </a:rPr>
              <a:t>t</a:t>
            </a:r>
            <a:r>
              <a:rPr sz="1950" b="1" spc="-34" dirty="0">
                <a:solidFill>
                  <a:srgbClr val="585858"/>
                </a:solidFill>
                <a:latin typeface="Arial"/>
                <a:cs typeface="Arial"/>
              </a:rPr>
              <a:t>ee</a:t>
            </a:r>
            <a:r>
              <a:rPr sz="1950" b="1" spc="-41" dirty="0">
                <a:solidFill>
                  <a:srgbClr val="585858"/>
                </a:solidFill>
                <a:latin typeface="Arial"/>
                <a:cs typeface="Arial"/>
              </a:rPr>
              <a:t>t</a:t>
            </a:r>
            <a:r>
              <a:rPr sz="1950" b="1" dirty="0">
                <a:solidFill>
                  <a:srgbClr val="585858"/>
                </a:solidFill>
                <a:latin typeface="Arial"/>
                <a:cs typeface="Arial"/>
              </a:rPr>
              <a:t>h</a:t>
            </a:r>
            <a:r>
              <a:rPr sz="1950" b="1" spc="-90" dirty="0">
                <a:solidFill>
                  <a:srgbClr val="585858"/>
                </a:solidFill>
                <a:latin typeface="Arial"/>
                <a:cs typeface="Arial"/>
              </a:rPr>
              <a:t> </a:t>
            </a:r>
            <a:r>
              <a:rPr sz="1950" spc="-41" dirty="0">
                <a:solidFill>
                  <a:srgbClr val="585858"/>
                </a:solidFill>
                <a:latin typeface="Arial"/>
                <a:cs typeface="Arial"/>
              </a:rPr>
              <a:t>(</a:t>
            </a:r>
            <a:r>
              <a:rPr sz="1950" spc="-34" dirty="0">
                <a:solidFill>
                  <a:srgbClr val="585858"/>
                </a:solidFill>
                <a:latin typeface="Arial"/>
                <a:cs typeface="Arial"/>
              </a:rPr>
              <a:t>ch</a:t>
            </a:r>
            <a:r>
              <a:rPr sz="1950" spc="-41" dirty="0">
                <a:solidFill>
                  <a:srgbClr val="585858"/>
                </a:solidFill>
                <a:latin typeface="Arial"/>
                <a:cs typeface="Arial"/>
              </a:rPr>
              <a:t>il</a:t>
            </a:r>
            <a:r>
              <a:rPr sz="1950" spc="-34" dirty="0">
                <a:solidFill>
                  <a:srgbClr val="585858"/>
                </a:solidFill>
                <a:latin typeface="Arial"/>
                <a:cs typeface="Arial"/>
              </a:rPr>
              <a:t>d</a:t>
            </a:r>
            <a:r>
              <a:rPr sz="1950" spc="-41" dirty="0">
                <a:solidFill>
                  <a:srgbClr val="585858"/>
                </a:solidFill>
                <a:latin typeface="Arial"/>
                <a:cs typeface="Arial"/>
              </a:rPr>
              <a:t>r</a:t>
            </a:r>
            <a:r>
              <a:rPr sz="1950" spc="-34" dirty="0">
                <a:solidFill>
                  <a:srgbClr val="585858"/>
                </a:solidFill>
                <a:latin typeface="Arial"/>
                <a:cs typeface="Arial"/>
              </a:rPr>
              <a:t>e</a:t>
            </a:r>
            <a:r>
              <a:rPr sz="1950" dirty="0">
                <a:solidFill>
                  <a:srgbClr val="585858"/>
                </a:solidFill>
                <a:latin typeface="Arial"/>
                <a:cs typeface="Arial"/>
              </a:rPr>
              <a:t>n</a:t>
            </a:r>
            <a:r>
              <a:rPr sz="1950" spc="-101" dirty="0">
                <a:solidFill>
                  <a:srgbClr val="585858"/>
                </a:solidFill>
                <a:latin typeface="Arial"/>
                <a:cs typeface="Arial"/>
              </a:rPr>
              <a:t> </a:t>
            </a:r>
            <a:r>
              <a:rPr sz="1950" spc="-41" dirty="0">
                <a:solidFill>
                  <a:srgbClr val="585858"/>
                </a:solidFill>
                <a:latin typeface="Arial"/>
                <a:cs typeface="Arial"/>
              </a:rPr>
              <a:t>i</a:t>
            </a:r>
            <a:r>
              <a:rPr sz="1950" dirty="0">
                <a:solidFill>
                  <a:srgbClr val="585858"/>
                </a:solidFill>
                <a:latin typeface="Arial"/>
                <a:cs typeface="Arial"/>
              </a:rPr>
              <a:t>n</a:t>
            </a:r>
            <a:r>
              <a:rPr sz="1950" spc="-75" dirty="0">
                <a:solidFill>
                  <a:srgbClr val="585858"/>
                </a:solidFill>
                <a:latin typeface="Arial"/>
                <a:cs typeface="Arial"/>
              </a:rPr>
              <a:t> </a:t>
            </a:r>
            <a:r>
              <a:rPr sz="1950" spc="-38" dirty="0">
                <a:solidFill>
                  <a:srgbClr val="585858"/>
                </a:solidFill>
                <a:latin typeface="Arial"/>
                <a:cs typeface="Arial"/>
              </a:rPr>
              <a:t>G</a:t>
            </a:r>
            <a:r>
              <a:rPr sz="1950" spc="-41" dirty="0">
                <a:solidFill>
                  <a:srgbClr val="585858"/>
                </a:solidFill>
                <a:latin typeface="Arial"/>
                <a:cs typeface="Arial"/>
              </a:rPr>
              <a:t>r</a:t>
            </a:r>
            <a:r>
              <a:rPr sz="1950" spc="-34" dirty="0">
                <a:solidFill>
                  <a:srgbClr val="585858"/>
                </a:solidFill>
                <a:latin typeface="Arial"/>
                <a:cs typeface="Arial"/>
              </a:rPr>
              <a:t>ad</a:t>
            </a:r>
            <a:r>
              <a:rPr sz="1950" dirty="0">
                <a:solidFill>
                  <a:srgbClr val="585858"/>
                </a:solidFill>
                <a:latin typeface="Arial"/>
                <a:cs typeface="Arial"/>
              </a:rPr>
              <a:t>e</a:t>
            </a:r>
            <a:r>
              <a:rPr sz="1950" spc="-90" dirty="0">
                <a:solidFill>
                  <a:srgbClr val="585858"/>
                </a:solidFill>
                <a:latin typeface="Arial"/>
                <a:cs typeface="Arial"/>
              </a:rPr>
              <a:t> </a:t>
            </a:r>
            <a:r>
              <a:rPr sz="1950" spc="-34" dirty="0">
                <a:solidFill>
                  <a:srgbClr val="585858"/>
                </a:solidFill>
                <a:latin typeface="Arial"/>
                <a:cs typeface="Arial"/>
              </a:rPr>
              <a:t>2)</a:t>
            </a:r>
            <a:endParaRPr sz="1950">
              <a:latin typeface="Arial"/>
              <a:cs typeface="Arial"/>
            </a:endParaRPr>
          </a:p>
          <a:p>
            <a:pPr>
              <a:spcBef>
                <a:spcPts val="4"/>
              </a:spcBef>
            </a:pPr>
            <a:endParaRPr sz="2063">
              <a:latin typeface="Times New Roman"/>
              <a:cs typeface="Times New Roman"/>
            </a:endParaRPr>
          </a:p>
          <a:p>
            <a:pPr marL="2667953"/>
            <a:r>
              <a:rPr sz="1350" b="1" dirty="0">
                <a:solidFill>
                  <a:srgbClr val="404040"/>
                </a:solidFill>
                <a:latin typeface="Arial"/>
                <a:cs typeface="Arial"/>
              </a:rPr>
              <a:t>%</a:t>
            </a:r>
            <a:r>
              <a:rPr sz="1350" b="1" spc="-4" dirty="0">
                <a:solidFill>
                  <a:srgbClr val="404040"/>
                </a:solidFill>
                <a:latin typeface="Arial"/>
                <a:cs typeface="Arial"/>
              </a:rPr>
              <a:t> </a:t>
            </a:r>
            <a:r>
              <a:rPr sz="1350" b="1" spc="-11" dirty="0">
                <a:solidFill>
                  <a:srgbClr val="404040"/>
                </a:solidFill>
                <a:latin typeface="Arial"/>
                <a:cs typeface="Arial"/>
              </a:rPr>
              <a:t>o</a:t>
            </a:r>
            <a:r>
              <a:rPr sz="1350" b="1" dirty="0">
                <a:solidFill>
                  <a:srgbClr val="404040"/>
                </a:solidFill>
                <a:latin typeface="Arial"/>
                <a:cs typeface="Arial"/>
              </a:rPr>
              <a:t>f</a:t>
            </a:r>
            <a:r>
              <a:rPr sz="1350" b="1" spc="-8" dirty="0">
                <a:solidFill>
                  <a:srgbClr val="404040"/>
                </a:solidFill>
                <a:latin typeface="Arial"/>
                <a:cs typeface="Arial"/>
              </a:rPr>
              <a:t> </a:t>
            </a:r>
            <a:r>
              <a:rPr sz="1350" b="1" spc="-15" dirty="0">
                <a:solidFill>
                  <a:srgbClr val="404040"/>
                </a:solidFill>
                <a:latin typeface="Arial"/>
                <a:cs typeface="Arial"/>
              </a:rPr>
              <a:t>c</a:t>
            </a:r>
            <a:r>
              <a:rPr sz="1350" b="1" spc="-8" dirty="0">
                <a:solidFill>
                  <a:srgbClr val="404040"/>
                </a:solidFill>
                <a:latin typeface="Arial"/>
                <a:cs typeface="Arial"/>
              </a:rPr>
              <a:t>hild</a:t>
            </a:r>
            <a:r>
              <a:rPr sz="1350" b="1" spc="-4" dirty="0">
                <a:solidFill>
                  <a:srgbClr val="404040"/>
                </a:solidFill>
                <a:latin typeface="Arial"/>
                <a:cs typeface="Arial"/>
              </a:rPr>
              <a:t>r</a:t>
            </a:r>
            <a:r>
              <a:rPr sz="1350" b="1" spc="-15" dirty="0">
                <a:solidFill>
                  <a:srgbClr val="404040"/>
                </a:solidFill>
                <a:latin typeface="Arial"/>
                <a:cs typeface="Arial"/>
              </a:rPr>
              <a:t>e</a:t>
            </a:r>
            <a:r>
              <a:rPr sz="1350" b="1" spc="-11" dirty="0">
                <a:solidFill>
                  <a:srgbClr val="404040"/>
                </a:solidFill>
                <a:latin typeface="Arial"/>
                <a:cs typeface="Arial"/>
              </a:rPr>
              <a:t>n</a:t>
            </a:r>
            <a:r>
              <a:rPr sz="1350" b="1" spc="-4" dirty="0">
                <a:solidFill>
                  <a:srgbClr val="404040"/>
                </a:solidFill>
                <a:latin typeface="Arial"/>
                <a:cs typeface="Arial"/>
              </a:rPr>
              <a:t> </a:t>
            </a:r>
            <a:r>
              <a:rPr sz="1350" b="1" spc="19" dirty="0">
                <a:solidFill>
                  <a:srgbClr val="404040"/>
                </a:solidFill>
                <a:latin typeface="Arial"/>
                <a:cs typeface="Arial"/>
              </a:rPr>
              <a:t>w</a:t>
            </a:r>
            <a:r>
              <a:rPr sz="1350" b="1" spc="-11" dirty="0">
                <a:solidFill>
                  <a:srgbClr val="404040"/>
                </a:solidFill>
                <a:latin typeface="Arial"/>
                <a:cs typeface="Arial"/>
              </a:rPr>
              <a:t>ho</a:t>
            </a:r>
            <a:r>
              <a:rPr sz="1350" b="1" spc="-30" dirty="0">
                <a:solidFill>
                  <a:srgbClr val="404040"/>
                </a:solidFill>
                <a:latin typeface="Arial"/>
                <a:cs typeface="Arial"/>
              </a:rPr>
              <a:t> </a:t>
            </a:r>
            <a:r>
              <a:rPr sz="1350" b="1" spc="-11" dirty="0">
                <a:solidFill>
                  <a:srgbClr val="404040"/>
                </a:solidFill>
                <a:latin typeface="Arial"/>
                <a:cs typeface="Arial"/>
              </a:rPr>
              <a:t>h</a:t>
            </a:r>
            <a:r>
              <a:rPr sz="1350" b="1" spc="-15" dirty="0">
                <a:solidFill>
                  <a:srgbClr val="404040"/>
                </a:solidFill>
                <a:latin typeface="Arial"/>
                <a:cs typeface="Arial"/>
              </a:rPr>
              <a:t>a</a:t>
            </a:r>
            <a:r>
              <a:rPr sz="1350" b="1" spc="-11" dirty="0">
                <a:solidFill>
                  <a:srgbClr val="404040"/>
                </a:solidFill>
                <a:latin typeface="Arial"/>
                <a:cs typeface="Arial"/>
              </a:rPr>
              <a:t>d</a:t>
            </a:r>
            <a:r>
              <a:rPr sz="1350" b="1" spc="-4" dirty="0">
                <a:solidFill>
                  <a:srgbClr val="404040"/>
                </a:solidFill>
                <a:latin typeface="Arial"/>
                <a:cs typeface="Arial"/>
              </a:rPr>
              <a:t> </a:t>
            </a:r>
            <a:r>
              <a:rPr sz="1350" b="1" spc="-8" dirty="0">
                <a:solidFill>
                  <a:srgbClr val="404040"/>
                </a:solidFill>
                <a:latin typeface="Arial"/>
                <a:cs typeface="Arial"/>
              </a:rPr>
              <a:t>ex</a:t>
            </a:r>
            <a:r>
              <a:rPr sz="1350" b="1" dirty="0">
                <a:solidFill>
                  <a:srgbClr val="404040"/>
                </a:solidFill>
                <a:latin typeface="Arial"/>
                <a:cs typeface="Arial"/>
              </a:rPr>
              <a:t>p</a:t>
            </a:r>
            <a:r>
              <a:rPr sz="1350" b="1" spc="-8" dirty="0">
                <a:solidFill>
                  <a:srgbClr val="404040"/>
                </a:solidFill>
                <a:latin typeface="Arial"/>
                <a:cs typeface="Arial"/>
              </a:rPr>
              <a:t>e</a:t>
            </a:r>
            <a:r>
              <a:rPr sz="1350" b="1" spc="-4" dirty="0">
                <a:solidFill>
                  <a:srgbClr val="404040"/>
                </a:solidFill>
                <a:latin typeface="Arial"/>
                <a:cs typeface="Arial"/>
              </a:rPr>
              <a:t>ri</a:t>
            </a:r>
            <a:r>
              <a:rPr sz="1350" b="1" spc="-15" dirty="0">
                <a:solidFill>
                  <a:srgbClr val="404040"/>
                </a:solidFill>
                <a:latin typeface="Arial"/>
                <a:cs typeface="Arial"/>
              </a:rPr>
              <a:t>e</a:t>
            </a:r>
            <a:r>
              <a:rPr sz="1350" b="1" spc="-11" dirty="0">
                <a:solidFill>
                  <a:srgbClr val="404040"/>
                </a:solidFill>
                <a:latin typeface="Arial"/>
                <a:cs typeface="Arial"/>
              </a:rPr>
              <a:t>n</a:t>
            </a:r>
            <a:r>
              <a:rPr sz="1350" b="1" spc="-8" dirty="0">
                <a:solidFill>
                  <a:srgbClr val="404040"/>
                </a:solidFill>
                <a:latin typeface="Arial"/>
                <a:cs typeface="Arial"/>
              </a:rPr>
              <a:t>ce</a:t>
            </a:r>
            <a:r>
              <a:rPr sz="1350" b="1" dirty="0">
                <a:solidFill>
                  <a:srgbClr val="404040"/>
                </a:solidFill>
                <a:latin typeface="Arial"/>
                <a:cs typeface="Arial"/>
              </a:rPr>
              <a:t>d</a:t>
            </a:r>
            <a:r>
              <a:rPr sz="1350" b="1" spc="15" dirty="0">
                <a:solidFill>
                  <a:srgbClr val="404040"/>
                </a:solidFill>
                <a:latin typeface="Arial"/>
                <a:cs typeface="Arial"/>
              </a:rPr>
              <a:t> </a:t>
            </a:r>
            <a:r>
              <a:rPr sz="1350" b="1" spc="-8" dirty="0">
                <a:solidFill>
                  <a:srgbClr val="404040"/>
                </a:solidFill>
                <a:latin typeface="Arial"/>
                <a:cs typeface="Arial"/>
              </a:rPr>
              <a:t>a</a:t>
            </a:r>
            <a:r>
              <a:rPr sz="1350" b="1" dirty="0">
                <a:solidFill>
                  <a:srgbClr val="404040"/>
                </a:solidFill>
                <a:latin typeface="Arial"/>
                <a:cs typeface="Arial"/>
              </a:rPr>
              <a:t>t </a:t>
            </a:r>
            <a:r>
              <a:rPr sz="1350" b="1" spc="-4" dirty="0">
                <a:solidFill>
                  <a:srgbClr val="404040"/>
                </a:solidFill>
                <a:latin typeface="Arial"/>
                <a:cs typeface="Arial"/>
              </a:rPr>
              <a:t>l</a:t>
            </a:r>
            <a:r>
              <a:rPr sz="1350" b="1" spc="-8" dirty="0">
                <a:solidFill>
                  <a:srgbClr val="404040"/>
                </a:solidFill>
                <a:latin typeface="Arial"/>
                <a:cs typeface="Arial"/>
              </a:rPr>
              <a:t>eas</a:t>
            </a:r>
            <a:r>
              <a:rPr sz="1350" b="1" dirty="0">
                <a:solidFill>
                  <a:srgbClr val="404040"/>
                </a:solidFill>
                <a:latin typeface="Arial"/>
                <a:cs typeface="Arial"/>
              </a:rPr>
              <a:t>t </a:t>
            </a:r>
            <a:r>
              <a:rPr sz="1350" b="1" spc="-11" dirty="0">
                <a:solidFill>
                  <a:srgbClr val="404040"/>
                </a:solidFill>
                <a:latin typeface="Arial"/>
                <a:cs typeface="Arial"/>
              </a:rPr>
              <a:t>on</a:t>
            </a:r>
            <a:r>
              <a:rPr sz="1350" b="1" dirty="0">
                <a:solidFill>
                  <a:srgbClr val="404040"/>
                </a:solidFill>
                <a:latin typeface="Arial"/>
                <a:cs typeface="Arial"/>
              </a:rPr>
              <a:t>e</a:t>
            </a:r>
            <a:r>
              <a:rPr sz="1350" b="1" spc="-4" dirty="0">
                <a:solidFill>
                  <a:srgbClr val="404040"/>
                </a:solidFill>
                <a:latin typeface="Arial"/>
                <a:cs typeface="Arial"/>
              </a:rPr>
              <a:t> </a:t>
            </a:r>
            <a:r>
              <a:rPr sz="1350" b="1" spc="-8" dirty="0">
                <a:solidFill>
                  <a:srgbClr val="404040"/>
                </a:solidFill>
                <a:latin typeface="Arial"/>
                <a:cs typeface="Arial"/>
              </a:rPr>
              <a:t>ca</a:t>
            </a:r>
            <a:r>
              <a:rPr sz="1350" b="1" spc="-34" dirty="0">
                <a:solidFill>
                  <a:srgbClr val="404040"/>
                </a:solidFill>
                <a:latin typeface="Arial"/>
                <a:cs typeface="Arial"/>
              </a:rPr>
              <a:t>v</a:t>
            </a:r>
            <a:r>
              <a:rPr sz="1350" b="1" spc="-4" dirty="0">
                <a:solidFill>
                  <a:srgbClr val="404040"/>
                </a:solidFill>
                <a:latin typeface="Arial"/>
                <a:cs typeface="Arial"/>
              </a:rPr>
              <a:t>i</a:t>
            </a:r>
            <a:r>
              <a:rPr sz="1350" b="1" dirty="0">
                <a:solidFill>
                  <a:srgbClr val="404040"/>
                </a:solidFill>
                <a:latin typeface="Arial"/>
                <a:cs typeface="Arial"/>
              </a:rPr>
              <a:t>ty</a:t>
            </a:r>
            <a:endParaRPr sz="1350">
              <a:latin typeface="Arial"/>
              <a:cs typeface="Arial"/>
            </a:endParaRPr>
          </a:p>
        </p:txBody>
      </p:sp>
      <p:sp>
        <p:nvSpPr>
          <p:cNvPr id="32" name="object 32"/>
          <p:cNvSpPr txBox="1"/>
          <p:nvPr/>
        </p:nvSpPr>
        <p:spPr>
          <a:xfrm>
            <a:off x="989279" y="3764600"/>
            <a:ext cx="6617970" cy="897682"/>
          </a:xfrm>
          <a:prstGeom prst="rect">
            <a:avLst/>
          </a:prstGeom>
        </p:spPr>
        <p:txBody>
          <a:bodyPr vert="horz" wrap="square" lIns="0" tIns="0" rIns="0" bIns="0" rtlCol="0">
            <a:spAutoFit/>
          </a:bodyPr>
          <a:lstStyle/>
          <a:p>
            <a:pPr marL="9525" marR="5292090">
              <a:lnSpc>
                <a:spcPts val="2797"/>
              </a:lnSpc>
            </a:pPr>
            <a:r>
              <a:rPr sz="1238" dirty="0">
                <a:solidFill>
                  <a:srgbClr val="404040"/>
                </a:solidFill>
                <a:latin typeface="Arial"/>
                <a:cs typeface="Arial"/>
              </a:rPr>
              <a:t>Cal</a:t>
            </a:r>
            <a:r>
              <a:rPr sz="1238" spc="-8" dirty="0">
                <a:solidFill>
                  <a:srgbClr val="404040"/>
                </a:solidFill>
                <a:latin typeface="Arial"/>
                <a:cs typeface="Arial"/>
              </a:rPr>
              <a:t>ga</a:t>
            </a:r>
            <a:r>
              <a:rPr sz="1238" dirty="0">
                <a:solidFill>
                  <a:srgbClr val="404040"/>
                </a:solidFill>
                <a:latin typeface="Arial"/>
                <a:cs typeface="Arial"/>
              </a:rPr>
              <a:t>ry</a:t>
            </a:r>
            <a:r>
              <a:rPr sz="1238" spc="-30" dirty="0">
                <a:solidFill>
                  <a:srgbClr val="404040"/>
                </a:solidFill>
                <a:latin typeface="Arial"/>
                <a:cs typeface="Arial"/>
              </a:rPr>
              <a:t> </a:t>
            </a:r>
            <a:r>
              <a:rPr sz="1238" dirty="0">
                <a:solidFill>
                  <a:srgbClr val="404040"/>
                </a:solidFill>
                <a:latin typeface="Arial"/>
                <a:cs typeface="Arial"/>
              </a:rPr>
              <a:t>child</a:t>
            </a:r>
            <a:r>
              <a:rPr sz="1238" spc="-11" dirty="0">
                <a:solidFill>
                  <a:srgbClr val="404040"/>
                </a:solidFill>
                <a:latin typeface="Arial"/>
                <a:cs typeface="Arial"/>
              </a:rPr>
              <a:t>r</a:t>
            </a:r>
            <a:r>
              <a:rPr sz="1238" dirty="0">
                <a:solidFill>
                  <a:srgbClr val="404040"/>
                </a:solidFill>
                <a:latin typeface="Arial"/>
                <a:cs typeface="Arial"/>
              </a:rPr>
              <a:t>en </a:t>
            </a:r>
            <a:r>
              <a:rPr sz="1238" spc="-4" dirty="0">
                <a:solidFill>
                  <a:srgbClr val="404040"/>
                </a:solidFill>
                <a:latin typeface="Arial"/>
                <a:cs typeface="Arial"/>
              </a:rPr>
              <a:t>E</a:t>
            </a:r>
            <a:r>
              <a:rPr sz="1238" dirty="0">
                <a:solidFill>
                  <a:srgbClr val="404040"/>
                </a:solidFill>
                <a:latin typeface="Arial"/>
                <a:cs typeface="Arial"/>
              </a:rPr>
              <a:t>dmo</a:t>
            </a:r>
            <a:r>
              <a:rPr sz="1238" spc="-8" dirty="0">
                <a:solidFill>
                  <a:srgbClr val="404040"/>
                </a:solidFill>
                <a:latin typeface="Arial"/>
                <a:cs typeface="Arial"/>
              </a:rPr>
              <a:t>n</a:t>
            </a:r>
            <a:r>
              <a:rPr sz="1238" spc="-4" dirty="0">
                <a:solidFill>
                  <a:srgbClr val="404040"/>
                </a:solidFill>
                <a:latin typeface="Arial"/>
                <a:cs typeface="Arial"/>
              </a:rPr>
              <a:t>t</a:t>
            </a:r>
            <a:r>
              <a:rPr sz="1238" dirty="0">
                <a:solidFill>
                  <a:srgbClr val="404040"/>
                </a:solidFill>
                <a:latin typeface="Arial"/>
                <a:cs typeface="Arial"/>
              </a:rPr>
              <a:t>on</a:t>
            </a:r>
            <a:r>
              <a:rPr sz="1238" spc="-11" dirty="0">
                <a:solidFill>
                  <a:srgbClr val="404040"/>
                </a:solidFill>
                <a:latin typeface="Arial"/>
                <a:cs typeface="Arial"/>
              </a:rPr>
              <a:t> </a:t>
            </a:r>
            <a:r>
              <a:rPr sz="1238" dirty="0">
                <a:solidFill>
                  <a:srgbClr val="404040"/>
                </a:solidFill>
                <a:latin typeface="Arial"/>
                <a:cs typeface="Arial"/>
              </a:rPr>
              <a:t>c</a:t>
            </a:r>
            <a:r>
              <a:rPr sz="1238" spc="-8" dirty="0">
                <a:solidFill>
                  <a:srgbClr val="404040"/>
                </a:solidFill>
                <a:latin typeface="Arial"/>
                <a:cs typeface="Arial"/>
              </a:rPr>
              <a:t>h</a:t>
            </a:r>
            <a:r>
              <a:rPr sz="1238" dirty="0">
                <a:solidFill>
                  <a:srgbClr val="404040"/>
                </a:solidFill>
                <a:latin typeface="Arial"/>
                <a:cs typeface="Arial"/>
              </a:rPr>
              <a:t>i</a:t>
            </a:r>
            <a:r>
              <a:rPr sz="1238" spc="-8" dirty="0">
                <a:solidFill>
                  <a:srgbClr val="404040"/>
                </a:solidFill>
                <a:latin typeface="Arial"/>
                <a:cs typeface="Arial"/>
              </a:rPr>
              <a:t>ld</a:t>
            </a:r>
            <a:r>
              <a:rPr sz="1238" dirty="0">
                <a:solidFill>
                  <a:srgbClr val="404040"/>
                </a:solidFill>
                <a:latin typeface="Arial"/>
                <a:cs typeface="Arial"/>
              </a:rPr>
              <a:t>r</a:t>
            </a:r>
            <a:r>
              <a:rPr sz="1238" spc="-8" dirty="0">
                <a:solidFill>
                  <a:srgbClr val="404040"/>
                </a:solidFill>
                <a:latin typeface="Arial"/>
                <a:cs typeface="Arial"/>
              </a:rPr>
              <a:t>en</a:t>
            </a:r>
            <a:endParaRPr sz="1238">
              <a:latin typeface="Arial"/>
              <a:cs typeface="Arial"/>
            </a:endParaRPr>
          </a:p>
          <a:p>
            <a:pPr marR="3810" algn="r">
              <a:lnSpc>
                <a:spcPts val="1354"/>
              </a:lnSpc>
            </a:pPr>
            <a:r>
              <a:rPr sz="1350" b="1" spc="-49" dirty="0">
                <a:solidFill>
                  <a:srgbClr val="585858"/>
                </a:solidFill>
                <a:latin typeface="Arial"/>
                <a:cs typeface="Arial"/>
              </a:rPr>
              <a:t>E</a:t>
            </a:r>
            <a:r>
              <a:rPr sz="1350" b="1" spc="-34" dirty="0">
                <a:solidFill>
                  <a:srgbClr val="585858"/>
                </a:solidFill>
                <a:latin typeface="Arial"/>
                <a:cs typeface="Arial"/>
              </a:rPr>
              <a:t>d</a:t>
            </a:r>
            <a:r>
              <a:rPr sz="1350" b="1" spc="-41" dirty="0">
                <a:solidFill>
                  <a:srgbClr val="585858"/>
                </a:solidFill>
                <a:latin typeface="Arial"/>
                <a:cs typeface="Arial"/>
              </a:rPr>
              <a:t>m</a:t>
            </a:r>
            <a:r>
              <a:rPr sz="1350" b="1" spc="-45" dirty="0">
                <a:solidFill>
                  <a:srgbClr val="585858"/>
                </a:solidFill>
                <a:latin typeface="Arial"/>
                <a:cs typeface="Arial"/>
              </a:rPr>
              <a:t>onton</a:t>
            </a:r>
            <a:r>
              <a:rPr sz="1350" b="1" spc="-8" dirty="0">
                <a:solidFill>
                  <a:srgbClr val="585858"/>
                </a:solidFill>
                <a:latin typeface="Arial"/>
                <a:cs typeface="Arial"/>
              </a:rPr>
              <a:t>:</a:t>
            </a:r>
            <a:r>
              <a:rPr sz="1350" b="1" spc="-101" dirty="0">
                <a:solidFill>
                  <a:srgbClr val="585858"/>
                </a:solidFill>
                <a:latin typeface="Arial"/>
                <a:cs typeface="Arial"/>
              </a:rPr>
              <a:t> </a:t>
            </a:r>
            <a:r>
              <a:rPr sz="1350" spc="-41" dirty="0">
                <a:solidFill>
                  <a:srgbClr val="585858"/>
                </a:solidFill>
                <a:latin typeface="Arial"/>
                <a:cs typeface="Arial"/>
              </a:rPr>
              <a:t>55%</a:t>
            </a:r>
            <a:endParaRPr sz="1350">
              <a:latin typeface="Arial"/>
              <a:cs typeface="Arial"/>
            </a:endParaRPr>
          </a:p>
        </p:txBody>
      </p:sp>
      <p:sp>
        <p:nvSpPr>
          <p:cNvPr id="33" name="object 33"/>
          <p:cNvSpPr txBox="1"/>
          <p:nvPr/>
        </p:nvSpPr>
        <p:spPr>
          <a:xfrm>
            <a:off x="2545461" y="2588895"/>
            <a:ext cx="235744" cy="3949158"/>
          </a:xfrm>
          <a:prstGeom prst="rect">
            <a:avLst/>
          </a:prstGeom>
        </p:spPr>
        <p:txBody>
          <a:bodyPr vert="horz" wrap="square" lIns="0" tIns="0" rIns="0" bIns="0" rtlCol="0">
            <a:spAutoFit/>
          </a:bodyPr>
          <a:lstStyle/>
          <a:p>
            <a:pPr marL="56198"/>
            <a:r>
              <a:rPr sz="1088" spc="-4" dirty="0">
                <a:solidFill>
                  <a:srgbClr val="404040"/>
                </a:solidFill>
                <a:latin typeface="Arial"/>
                <a:cs typeface="Arial"/>
              </a:rPr>
              <a:t>ay</a:t>
            </a:r>
            <a:endParaRPr sz="1088" dirty="0">
              <a:latin typeface="Arial"/>
              <a:cs typeface="Arial"/>
            </a:endParaRPr>
          </a:p>
          <a:p>
            <a:pPr marL="56198" marR="34766">
              <a:lnSpc>
                <a:spcPct val="69700"/>
              </a:lnSpc>
              <a:spcBef>
                <a:spcPts val="844"/>
              </a:spcBef>
            </a:pPr>
            <a:r>
              <a:rPr sz="1088" spc="-4" dirty="0">
                <a:solidFill>
                  <a:srgbClr val="404040"/>
                </a:solidFill>
                <a:latin typeface="Arial"/>
                <a:cs typeface="Arial"/>
              </a:rPr>
              <a:t>dec </a:t>
            </a:r>
            <a:r>
              <a:rPr sz="1088" dirty="0">
                <a:solidFill>
                  <a:srgbClr val="404040"/>
                </a:solidFill>
                <a:latin typeface="Arial"/>
                <a:cs typeface="Arial"/>
              </a:rPr>
              <a:t>h</a:t>
            </a:r>
            <a:endParaRPr sz="1088" dirty="0">
              <a:latin typeface="Arial"/>
              <a:cs typeface="Arial"/>
            </a:endParaRPr>
          </a:p>
          <a:p>
            <a:pPr>
              <a:lnSpc>
                <a:spcPct val="100000"/>
              </a:lnSpc>
            </a:pPr>
            <a:endParaRPr sz="600" dirty="0">
              <a:latin typeface="Times New Roman"/>
              <a:cs typeface="Times New Roman"/>
            </a:endParaRPr>
          </a:p>
          <a:p>
            <a:pPr marL="56198" marR="34766">
              <a:lnSpc>
                <a:spcPct val="23400"/>
              </a:lnSpc>
              <a:spcBef>
                <a:spcPts val="518"/>
              </a:spcBef>
            </a:pPr>
            <a:r>
              <a:rPr sz="1088" spc="-4" dirty="0">
                <a:solidFill>
                  <a:srgbClr val="404040"/>
                </a:solidFill>
                <a:latin typeface="Arial"/>
                <a:cs typeface="Arial"/>
              </a:rPr>
              <a:t>oot </a:t>
            </a:r>
            <a:r>
              <a:rPr sz="1088" dirty="0">
                <a:solidFill>
                  <a:srgbClr val="404040"/>
                </a:solidFill>
                <a:latin typeface="Arial"/>
                <a:cs typeface="Arial"/>
              </a:rPr>
              <a:t>t</a:t>
            </a:r>
            <a:endParaRPr sz="1088" dirty="0">
              <a:latin typeface="Arial"/>
              <a:cs typeface="Arial"/>
            </a:endParaRPr>
          </a:p>
          <a:p>
            <a:pPr>
              <a:spcBef>
                <a:spcPts val="31"/>
              </a:spcBef>
            </a:pPr>
            <a:endParaRPr sz="263" dirty="0">
              <a:latin typeface="Times New Roman"/>
              <a:cs typeface="Times New Roman"/>
            </a:endParaRPr>
          </a:p>
          <a:p>
            <a:pPr marL="56198" marR="34766">
              <a:lnSpc>
                <a:spcPct val="46900"/>
              </a:lnSpc>
            </a:pPr>
            <a:r>
              <a:rPr sz="1088" dirty="0">
                <a:solidFill>
                  <a:srgbClr val="404040"/>
                </a:solidFill>
                <a:latin typeface="Arial"/>
                <a:cs typeface="Arial"/>
              </a:rPr>
              <a:t>d e</a:t>
            </a:r>
            <a:endParaRPr sz="1088" dirty="0">
              <a:latin typeface="Arial"/>
              <a:cs typeface="Arial"/>
            </a:endParaRPr>
          </a:p>
          <a:p>
            <a:pPr marL="56198">
              <a:lnSpc>
                <a:spcPts val="806"/>
              </a:lnSpc>
            </a:pPr>
            <a:r>
              <a:rPr sz="1088" spc="-4" dirty="0">
                <a:solidFill>
                  <a:srgbClr val="404040"/>
                </a:solidFill>
                <a:latin typeface="Arial"/>
                <a:cs typeface="Arial"/>
              </a:rPr>
              <a:t>nc</a:t>
            </a:r>
            <a:endParaRPr sz="1088" dirty="0">
              <a:latin typeface="Arial"/>
              <a:cs typeface="Arial"/>
            </a:endParaRPr>
          </a:p>
          <a:p>
            <a:pPr marL="56198" marR="34766">
              <a:lnSpc>
                <a:spcPct val="18600"/>
              </a:lnSpc>
              <a:spcBef>
                <a:spcPts val="716"/>
              </a:spcBef>
            </a:pPr>
            <a:r>
              <a:rPr sz="1088" dirty="0">
                <a:solidFill>
                  <a:srgbClr val="404040"/>
                </a:solidFill>
                <a:latin typeface="Arial"/>
                <a:cs typeface="Arial"/>
              </a:rPr>
              <a:t>e i</a:t>
            </a:r>
            <a:endParaRPr sz="1088" dirty="0">
              <a:latin typeface="Arial"/>
              <a:cs typeface="Arial"/>
            </a:endParaRPr>
          </a:p>
          <a:p>
            <a:pPr>
              <a:lnSpc>
                <a:spcPct val="100000"/>
              </a:lnSpc>
            </a:pPr>
            <a:endParaRPr sz="225" dirty="0">
              <a:latin typeface="Times New Roman"/>
              <a:cs typeface="Times New Roman"/>
            </a:endParaRPr>
          </a:p>
          <a:p>
            <a:pPr marL="56198" marR="34766">
              <a:lnSpc>
                <a:spcPts val="1133"/>
              </a:lnSpc>
              <a:spcBef>
                <a:spcPts val="184"/>
              </a:spcBef>
            </a:pPr>
            <a:r>
              <a:rPr sz="1088" spc="-4" dirty="0">
                <a:solidFill>
                  <a:srgbClr val="404040"/>
                </a:solidFill>
                <a:latin typeface="Arial"/>
                <a:cs typeface="Arial"/>
              </a:rPr>
              <a:t>per ex</a:t>
            </a:r>
            <a:endParaRPr sz="1088" dirty="0">
              <a:latin typeface="Arial"/>
              <a:cs typeface="Arial"/>
            </a:endParaRPr>
          </a:p>
          <a:p>
            <a:pPr marL="56198">
              <a:spcBef>
                <a:spcPts val="810"/>
              </a:spcBef>
            </a:pPr>
            <a:r>
              <a:rPr sz="1088" spc="-4" dirty="0">
                <a:solidFill>
                  <a:srgbClr val="404040"/>
                </a:solidFill>
                <a:latin typeface="Arial"/>
                <a:cs typeface="Arial"/>
              </a:rPr>
              <a:t>had</a:t>
            </a:r>
            <a:endParaRPr sz="1088" dirty="0">
              <a:latin typeface="Arial"/>
              <a:cs typeface="Arial"/>
            </a:endParaRPr>
          </a:p>
          <a:p>
            <a:pPr marL="56198" marR="34766">
              <a:lnSpc>
                <a:spcPct val="58600"/>
              </a:lnSpc>
              <a:spcBef>
                <a:spcPts val="784"/>
              </a:spcBef>
            </a:pPr>
            <a:r>
              <a:rPr sz="1088" spc="-4" dirty="0">
                <a:solidFill>
                  <a:srgbClr val="404040"/>
                </a:solidFill>
                <a:latin typeface="Arial"/>
                <a:cs typeface="Arial"/>
              </a:rPr>
              <a:t>ho </a:t>
            </a:r>
            <a:r>
              <a:rPr sz="1088" dirty="0">
                <a:solidFill>
                  <a:srgbClr val="404040"/>
                </a:solidFill>
                <a:latin typeface="Arial"/>
                <a:cs typeface="Arial"/>
              </a:rPr>
              <a:t>w</a:t>
            </a:r>
            <a:endParaRPr sz="1088" dirty="0">
              <a:latin typeface="Arial"/>
              <a:cs typeface="Arial"/>
            </a:endParaRPr>
          </a:p>
          <a:p>
            <a:pPr>
              <a:spcBef>
                <a:spcPts val="25"/>
              </a:spcBef>
            </a:pPr>
            <a:endParaRPr sz="1013" dirty="0">
              <a:latin typeface="Times New Roman"/>
              <a:cs typeface="Times New Roman"/>
            </a:endParaRPr>
          </a:p>
          <a:p>
            <a:pPr marL="56198">
              <a:lnSpc>
                <a:spcPts val="773"/>
              </a:lnSpc>
            </a:pPr>
            <a:r>
              <a:rPr sz="1088" spc="-4" dirty="0" err="1">
                <a:solidFill>
                  <a:srgbClr val="404040"/>
                </a:solidFill>
                <a:latin typeface="Arial"/>
                <a:cs typeface="Arial"/>
              </a:rPr>
              <a:t>dr</a:t>
            </a:r>
            <a:r>
              <a:rPr lang="en-US" sz="1088" spc="-4" dirty="0" err="1">
                <a:solidFill>
                  <a:srgbClr val="404040"/>
                </a:solidFill>
                <a:latin typeface="Arial"/>
                <a:cs typeface="Arial"/>
              </a:rPr>
              <a:t>n</a:t>
            </a:r>
            <a:endParaRPr lang="en-US" sz="1088" dirty="0">
              <a:latin typeface="Arial"/>
              <a:cs typeface="Arial"/>
            </a:endParaRPr>
          </a:p>
          <a:p>
            <a:pPr marL="56198">
              <a:lnSpc>
                <a:spcPts val="544"/>
              </a:lnSpc>
            </a:pPr>
            <a:r>
              <a:rPr lang="en-US" sz="1088" dirty="0">
                <a:solidFill>
                  <a:srgbClr val="404040"/>
                </a:solidFill>
                <a:latin typeface="Arial"/>
                <a:cs typeface="Arial"/>
              </a:rPr>
              <a:t>l</a:t>
            </a:r>
            <a:endParaRPr lang="en-US" sz="1088" dirty="0">
              <a:latin typeface="Arial"/>
              <a:cs typeface="Arial"/>
            </a:endParaRPr>
          </a:p>
          <a:p>
            <a:pPr marL="56198">
              <a:lnSpc>
                <a:spcPts val="773"/>
              </a:lnSpc>
            </a:pPr>
            <a:r>
              <a:rPr sz="1088" spc="-4" dirty="0">
                <a:solidFill>
                  <a:srgbClr val="404040"/>
                </a:solidFill>
                <a:latin typeface="Arial"/>
                <a:cs typeface="Arial"/>
              </a:rPr>
              <a:t>e</a:t>
            </a:r>
            <a:endParaRPr sz="225" dirty="0">
              <a:latin typeface="Times New Roman"/>
              <a:cs typeface="Times New Roman"/>
            </a:endParaRPr>
          </a:p>
          <a:p>
            <a:pPr>
              <a:spcBef>
                <a:spcPts val="8"/>
              </a:spcBef>
            </a:pPr>
            <a:endParaRPr sz="225" dirty="0">
              <a:latin typeface="Times New Roman"/>
              <a:cs typeface="Times New Roman"/>
            </a:endParaRPr>
          </a:p>
          <a:p>
            <a:pPr marL="56198" marR="34766">
              <a:lnSpc>
                <a:spcPct val="42100"/>
              </a:lnSpc>
            </a:pPr>
            <a:r>
              <a:rPr sz="1088" spc="-4" dirty="0">
                <a:solidFill>
                  <a:srgbClr val="404040"/>
                </a:solidFill>
                <a:latin typeface="Arial"/>
                <a:cs typeface="Arial"/>
              </a:rPr>
              <a:t>hi </a:t>
            </a:r>
            <a:r>
              <a:rPr sz="1088" dirty="0">
                <a:solidFill>
                  <a:srgbClr val="404040"/>
                </a:solidFill>
                <a:latin typeface="Arial"/>
                <a:cs typeface="Arial"/>
              </a:rPr>
              <a:t>c</a:t>
            </a:r>
            <a:endParaRPr sz="1088" dirty="0">
              <a:latin typeface="Arial"/>
              <a:cs typeface="Arial"/>
            </a:endParaRPr>
          </a:p>
          <a:p>
            <a:pPr marL="56198">
              <a:lnSpc>
                <a:spcPts val="1189"/>
              </a:lnSpc>
            </a:pPr>
            <a:r>
              <a:rPr sz="1088" spc="-4" dirty="0">
                <a:solidFill>
                  <a:srgbClr val="404040"/>
                </a:solidFill>
                <a:latin typeface="Arial"/>
                <a:cs typeface="Arial"/>
              </a:rPr>
              <a:t>of</a:t>
            </a:r>
            <a:endParaRPr sz="1088" dirty="0">
              <a:latin typeface="Arial"/>
              <a:cs typeface="Arial"/>
            </a:endParaRPr>
          </a:p>
          <a:p>
            <a:pPr marL="56198">
              <a:lnSpc>
                <a:spcPts val="1286"/>
              </a:lnSpc>
            </a:pPr>
            <a:r>
              <a:rPr sz="1088" dirty="0">
                <a:solidFill>
                  <a:srgbClr val="404040"/>
                </a:solidFill>
                <a:latin typeface="Arial"/>
                <a:cs typeface="Arial"/>
              </a:rPr>
              <a:t>%</a:t>
            </a:r>
            <a:endParaRPr sz="1088" dirty="0">
              <a:latin typeface="Arial"/>
              <a:cs typeface="Arial"/>
            </a:endParaRPr>
          </a:p>
        </p:txBody>
      </p:sp>
      <p:sp>
        <p:nvSpPr>
          <p:cNvPr id="34" name="object 34"/>
          <p:cNvSpPr txBox="1"/>
          <p:nvPr/>
        </p:nvSpPr>
        <p:spPr>
          <a:xfrm>
            <a:off x="2850000" y="5421409"/>
            <a:ext cx="178960" cy="183833"/>
          </a:xfrm>
          <a:prstGeom prst="rect">
            <a:avLst/>
          </a:prstGeom>
        </p:spPr>
        <p:txBody>
          <a:bodyPr vert="vert270" wrap="square" lIns="0" tIns="0" rIns="0" bIns="0" rtlCol="0">
            <a:spAutoFit/>
          </a:bodyPr>
          <a:lstStyle/>
          <a:p>
            <a:pPr marL="9525"/>
            <a:r>
              <a:rPr sz="1163" dirty="0">
                <a:solidFill>
                  <a:srgbClr val="404040"/>
                </a:solidFill>
                <a:latin typeface="Arial"/>
                <a:cs typeface="Arial"/>
              </a:rPr>
              <a:t>40</a:t>
            </a:r>
            <a:endParaRPr sz="1163">
              <a:latin typeface="Arial"/>
              <a:cs typeface="Arial"/>
            </a:endParaRPr>
          </a:p>
        </p:txBody>
      </p:sp>
      <p:sp>
        <p:nvSpPr>
          <p:cNvPr id="35" name="object 35"/>
          <p:cNvSpPr txBox="1"/>
          <p:nvPr/>
        </p:nvSpPr>
        <p:spPr>
          <a:xfrm>
            <a:off x="2850000" y="5012244"/>
            <a:ext cx="178960" cy="183833"/>
          </a:xfrm>
          <a:prstGeom prst="rect">
            <a:avLst/>
          </a:prstGeom>
        </p:spPr>
        <p:txBody>
          <a:bodyPr vert="vert270" wrap="square" lIns="0" tIns="0" rIns="0" bIns="0" rtlCol="0">
            <a:spAutoFit/>
          </a:bodyPr>
          <a:lstStyle/>
          <a:p>
            <a:pPr marL="9525"/>
            <a:r>
              <a:rPr sz="1163" dirty="0">
                <a:solidFill>
                  <a:srgbClr val="404040"/>
                </a:solidFill>
                <a:latin typeface="Arial"/>
                <a:cs typeface="Arial"/>
              </a:rPr>
              <a:t>45</a:t>
            </a:r>
            <a:endParaRPr sz="1163">
              <a:latin typeface="Arial"/>
              <a:cs typeface="Arial"/>
            </a:endParaRPr>
          </a:p>
        </p:txBody>
      </p:sp>
      <p:sp>
        <p:nvSpPr>
          <p:cNvPr id="36" name="object 36"/>
          <p:cNvSpPr txBox="1"/>
          <p:nvPr/>
        </p:nvSpPr>
        <p:spPr>
          <a:xfrm>
            <a:off x="2850000" y="4588186"/>
            <a:ext cx="178960" cy="183833"/>
          </a:xfrm>
          <a:prstGeom prst="rect">
            <a:avLst/>
          </a:prstGeom>
        </p:spPr>
        <p:txBody>
          <a:bodyPr vert="vert270" wrap="square" lIns="0" tIns="0" rIns="0" bIns="0" rtlCol="0">
            <a:spAutoFit/>
          </a:bodyPr>
          <a:lstStyle/>
          <a:p>
            <a:pPr marL="9525"/>
            <a:r>
              <a:rPr sz="1163" dirty="0">
                <a:solidFill>
                  <a:srgbClr val="404040"/>
                </a:solidFill>
                <a:latin typeface="Arial"/>
                <a:cs typeface="Arial"/>
              </a:rPr>
              <a:t>50</a:t>
            </a:r>
            <a:endParaRPr sz="1163">
              <a:latin typeface="Arial"/>
              <a:cs typeface="Arial"/>
            </a:endParaRPr>
          </a:p>
        </p:txBody>
      </p:sp>
      <p:sp>
        <p:nvSpPr>
          <p:cNvPr id="37" name="object 37"/>
          <p:cNvSpPr txBox="1"/>
          <p:nvPr/>
        </p:nvSpPr>
        <p:spPr>
          <a:xfrm>
            <a:off x="2850000" y="4140183"/>
            <a:ext cx="178960" cy="183833"/>
          </a:xfrm>
          <a:prstGeom prst="rect">
            <a:avLst/>
          </a:prstGeom>
        </p:spPr>
        <p:txBody>
          <a:bodyPr vert="vert270" wrap="square" lIns="0" tIns="0" rIns="0" bIns="0" rtlCol="0">
            <a:spAutoFit/>
          </a:bodyPr>
          <a:lstStyle/>
          <a:p>
            <a:pPr marL="9525"/>
            <a:r>
              <a:rPr sz="1163" dirty="0">
                <a:solidFill>
                  <a:srgbClr val="404040"/>
                </a:solidFill>
                <a:latin typeface="Arial"/>
                <a:cs typeface="Arial"/>
              </a:rPr>
              <a:t>55</a:t>
            </a:r>
            <a:endParaRPr sz="1163">
              <a:latin typeface="Arial"/>
              <a:cs typeface="Arial"/>
            </a:endParaRPr>
          </a:p>
        </p:txBody>
      </p:sp>
      <p:sp>
        <p:nvSpPr>
          <p:cNvPr id="38" name="object 38"/>
          <p:cNvSpPr txBox="1"/>
          <p:nvPr/>
        </p:nvSpPr>
        <p:spPr>
          <a:xfrm>
            <a:off x="2850000" y="3717217"/>
            <a:ext cx="178960" cy="183833"/>
          </a:xfrm>
          <a:prstGeom prst="rect">
            <a:avLst/>
          </a:prstGeom>
        </p:spPr>
        <p:txBody>
          <a:bodyPr vert="vert270" wrap="square" lIns="0" tIns="0" rIns="0" bIns="0" rtlCol="0">
            <a:spAutoFit/>
          </a:bodyPr>
          <a:lstStyle/>
          <a:p>
            <a:pPr marL="9525"/>
            <a:r>
              <a:rPr sz="1163" dirty="0">
                <a:solidFill>
                  <a:srgbClr val="404040"/>
                </a:solidFill>
                <a:latin typeface="Arial"/>
                <a:cs typeface="Arial"/>
              </a:rPr>
              <a:t>60</a:t>
            </a:r>
            <a:endParaRPr sz="1163">
              <a:latin typeface="Arial"/>
              <a:cs typeface="Arial"/>
            </a:endParaRPr>
          </a:p>
        </p:txBody>
      </p:sp>
      <p:sp>
        <p:nvSpPr>
          <p:cNvPr id="39" name="object 39"/>
          <p:cNvSpPr txBox="1"/>
          <p:nvPr/>
        </p:nvSpPr>
        <p:spPr>
          <a:xfrm>
            <a:off x="2850000" y="3301121"/>
            <a:ext cx="178960" cy="183833"/>
          </a:xfrm>
          <a:prstGeom prst="rect">
            <a:avLst/>
          </a:prstGeom>
        </p:spPr>
        <p:txBody>
          <a:bodyPr vert="vert270" wrap="square" lIns="0" tIns="0" rIns="0" bIns="0" rtlCol="0">
            <a:spAutoFit/>
          </a:bodyPr>
          <a:lstStyle/>
          <a:p>
            <a:pPr marL="9525"/>
            <a:r>
              <a:rPr sz="1163" dirty="0">
                <a:solidFill>
                  <a:srgbClr val="404040"/>
                </a:solidFill>
                <a:latin typeface="Arial"/>
                <a:cs typeface="Arial"/>
              </a:rPr>
              <a:t>65</a:t>
            </a:r>
            <a:endParaRPr sz="1163">
              <a:latin typeface="Arial"/>
              <a:cs typeface="Arial"/>
            </a:endParaRPr>
          </a:p>
        </p:txBody>
      </p:sp>
      <p:sp>
        <p:nvSpPr>
          <p:cNvPr id="40" name="object 40"/>
          <p:cNvSpPr txBox="1"/>
          <p:nvPr/>
        </p:nvSpPr>
        <p:spPr>
          <a:xfrm>
            <a:off x="2850000" y="2872447"/>
            <a:ext cx="178960" cy="183833"/>
          </a:xfrm>
          <a:prstGeom prst="rect">
            <a:avLst/>
          </a:prstGeom>
        </p:spPr>
        <p:txBody>
          <a:bodyPr vert="vert270" wrap="square" lIns="0" tIns="0" rIns="0" bIns="0" rtlCol="0">
            <a:spAutoFit/>
          </a:bodyPr>
          <a:lstStyle/>
          <a:p>
            <a:pPr marL="9525"/>
            <a:r>
              <a:rPr sz="1163" dirty="0">
                <a:solidFill>
                  <a:srgbClr val="404040"/>
                </a:solidFill>
                <a:latin typeface="Arial"/>
                <a:cs typeface="Arial"/>
              </a:rPr>
              <a:t>70</a:t>
            </a:r>
            <a:endParaRPr sz="1163">
              <a:latin typeface="Arial"/>
              <a:cs typeface="Arial"/>
            </a:endParaRPr>
          </a:p>
        </p:txBody>
      </p:sp>
      <p:sp>
        <p:nvSpPr>
          <p:cNvPr id="41" name="object 41"/>
          <p:cNvSpPr txBox="1"/>
          <p:nvPr/>
        </p:nvSpPr>
        <p:spPr>
          <a:xfrm>
            <a:off x="6442506" y="3102440"/>
            <a:ext cx="1037749" cy="207749"/>
          </a:xfrm>
          <a:prstGeom prst="rect">
            <a:avLst/>
          </a:prstGeom>
        </p:spPr>
        <p:txBody>
          <a:bodyPr vert="horz" wrap="square" lIns="0" tIns="0" rIns="0" bIns="0" rtlCol="0">
            <a:spAutoFit/>
          </a:bodyPr>
          <a:lstStyle/>
          <a:p>
            <a:pPr marL="9525"/>
            <a:r>
              <a:rPr sz="1350" b="1" spc="-41" dirty="0">
                <a:solidFill>
                  <a:srgbClr val="585858"/>
                </a:solidFill>
                <a:latin typeface="Arial"/>
                <a:cs typeface="Arial"/>
              </a:rPr>
              <a:t>Ca</a:t>
            </a:r>
            <a:r>
              <a:rPr sz="1350" b="1" spc="-34" dirty="0">
                <a:solidFill>
                  <a:srgbClr val="585858"/>
                </a:solidFill>
                <a:latin typeface="Arial"/>
                <a:cs typeface="Arial"/>
              </a:rPr>
              <a:t>l</a:t>
            </a:r>
            <a:r>
              <a:rPr sz="1350" b="1" spc="-45" dirty="0">
                <a:solidFill>
                  <a:srgbClr val="585858"/>
                </a:solidFill>
                <a:latin typeface="Arial"/>
                <a:cs typeface="Arial"/>
              </a:rPr>
              <a:t>g</a:t>
            </a:r>
            <a:r>
              <a:rPr sz="1350" b="1" spc="-41" dirty="0">
                <a:solidFill>
                  <a:srgbClr val="585858"/>
                </a:solidFill>
                <a:latin typeface="Arial"/>
                <a:cs typeface="Arial"/>
              </a:rPr>
              <a:t>ar</a:t>
            </a:r>
            <a:r>
              <a:rPr sz="1350" b="1" spc="-49" dirty="0">
                <a:solidFill>
                  <a:srgbClr val="585858"/>
                </a:solidFill>
                <a:latin typeface="Arial"/>
                <a:cs typeface="Arial"/>
              </a:rPr>
              <a:t>y</a:t>
            </a:r>
            <a:r>
              <a:rPr sz="1350" b="1" dirty="0">
                <a:solidFill>
                  <a:srgbClr val="585858"/>
                </a:solidFill>
                <a:latin typeface="Arial"/>
                <a:cs typeface="Arial"/>
              </a:rPr>
              <a:t>:</a:t>
            </a:r>
            <a:r>
              <a:rPr sz="1350" b="1" spc="-71" dirty="0">
                <a:solidFill>
                  <a:srgbClr val="585858"/>
                </a:solidFill>
                <a:latin typeface="Arial"/>
                <a:cs typeface="Arial"/>
              </a:rPr>
              <a:t> </a:t>
            </a:r>
            <a:r>
              <a:rPr sz="1350" spc="-41" dirty="0">
                <a:solidFill>
                  <a:srgbClr val="585858"/>
                </a:solidFill>
                <a:latin typeface="Arial"/>
                <a:cs typeface="Arial"/>
              </a:rPr>
              <a:t>65%</a:t>
            </a:r>
            <a:endParaRPr sz="1350">
              <a:latin typeface="Arial"/>
              <a:cs typeface="Arial"/>
            </a:endParaRPr>
          </a:p>
        </p:txBody>
      </p:sp>
      <p:sp>
        <p:nvSpPr>
          <p:cNvPr id="42" name="object 42"/>
          <p:cNvSpPr txBox="1"/>
          <p:nvPr/>
        </p:nvSpPr>
        <p:spPr>
          <a:xfrm>
            <a:off x="4575558" y="3084254"/>
            <a:ext cx="889159" cy="565732"/>
          </a:xfrm>
          <a:prstGeom prst="rect">
            <a:avLst/>
          </a:prstGeom>
        </p:spPr>
        <p:txBody>
          <a:bodyPr vert="horz" wrap="square" lIns="0" tIns="0" rIns="0" bIns="0" rtlCol="0">
            <a:spAutoFit/>
          </a:bodyPr>
          <a:lstStyle/>
          <a:p>
            <a:pPr marL="9525" marR="3810" algn="ctr">
              <a:lnSpc>
                <a:spcPct val="98800"/>
              </a:lnSpc>
            </a:pPr>
            <a:r>
              <a:rPr sz="1238" spc="-34" dirty="0">
                <a:solidFill>
                  <a:srgbClr val="404040"/>
                </a:solidFill>
                <a:latin typeface="Arial"/>
                <a:cs typeface="Arial"/>
              </a:rPr>
              <a:t>Cal</a:t>
            </a:r>
            <a:r>
              <a:rPr sz="1238" spc="-45" dirty="0">
                <a:solidFill>
                  <a:srgbClr val="404040"/>
                </a:solidFill>
                <a:latin typeface="Arial"/>
                <a:cs typeface="Arial"/>
              </a:rPr>
              <a:t>g</a:t>
            </a:r>
            <a:r>
              <a:rPr sz="1238" spc="-53" dirty="0">
                <a:solidFill>
                  <a:srgbClr val="404040"/>
                </a:solidFill>
                <a:latin typeface="Arial"/>
                <a:cs typeface="Arial"/>
              </a:rPr>
              <a:t>a</a:t>
            </a:r>
            <a:r>
              <a:rPr sz="1238" spc="-38" dirty="0">
                <a:solidFill>
                  <a:srgbClr val="404040"/>
                </a:solidFill>
                <a:latin typeface="Arial"/>
                <a:cs typeface="Arial"/>
              </a:rPr>
              <a:t>r</a:t>
            </a:r>
            <a:r>
              <a:rPr sz="1238" dirty="0">
                <a:solidFill>
                  <a:srgbClr val="404040"/>
                </a:solidFill>
                <a:latin typeface="Arial"/>
                <a:cs typeface="Arial"/>
              </a:rPr>
              <a:t>y</a:t>
            </a:r>
            <a:r>
              <a:rPr sz="1238" spc="-101" dirty="0">
                <a:solidFill>
                  <a:srgbClr val="404040"/>
                </a:solidFill>
                <a:latin typeface="Arial"/>
                <a:cs typeface="Arial"/>
              </a:rPr>
              <a:t> </a:t>
            </a:r>
            <a:r>
              <a:rPr sz="1238" spc="-34" dirty="0">
                <a:solidFill>
                  <a:srgbClr val="404040"/>
                </a:solidFill>
                <a:latin typeface="Arial"/>
                <a:cs typeface="Arial"/>
              </a:rPr>
              <a:t>ends </a:t>
            </a:r>
            <a:r>
              <a:rPr sz="1238" spc="-41" dirty="0">
                <a:solidFill>
                  <a:srgbClr val="404040"/>
                </a:solidFill>
                <a:latin typeface="Arial"/>
                <a:cs typeface="Arial"/>
              </a:rPr>
              <a:t>f</a:t>
            </a:r>
            <a:r>
              <a:rPr sz="1238" spc="-34" dirty="0">
                <a:solidFill>
                  <a:srgbClr val="404040"/>
                </a:solidFill>
                <a:latin typeface="Arial"/>
                <a:cs typeface="Arial"/>
              </a:rPr>
              <a:t>luo</a:t>
            </a:r>
            <a:r>
              <a:rPr sz="1238" spc="-38" dirty="0">
                <a:solidFill>
                  <a:srgbClr val="404040"/>
                </a:solidFill>
                <a:latin typeface="Arial"/>
                <a:cs typeface="Arial"/>
              </a:rPr>
              <a:t>r</a:t>
            </a:r>
            <a:r>
              <a:rPr sz="1238" spc="-45" dirty="0">
                <a:solidFill>
                  <a:srgbClr val="404040"/>
                </a:solidFill>
                <a:latin typeface="Arial"/>
                <a:cs typeface="Arial"/>
              </a:rPr>
              <a:t>ida</a:t>
            </a:r>
            <a:r>
              <a:rPr sz="1238" spc="-41" dirty="0">
                <a:solidFill>
                  <a:srgbClr val="404040"/>
                </a:solidFill>
                <a:latin typeface="Arial"/>
                <a:cs typeface="Arial"/>
              </a:rPr>
              <a:t>t</a:t>
            </a:r>
            <a:r>
              <a:rPr sz="1238" spc="-45" dirty="0">
                <a:solidFill>
                  <a:srgbClr val="404040"/>
                </a:solidFill>
                <a:latin typeface="Arial"/>
                <a:cs typeface="Arial"/>
              </a:rPr>
              <a:t>ion </a:t>
            </a:r>
            <a:r>
              <a:rPr sz="1238" spc="-38" dirty="0">
                <a:solidFill>
                  <a:srgbClr val="404040"/>
                </a:solidFill>
                <a:latin typeface="Arial"/>
                <a:cs typeface="Arial"/>
              </a:rPr>
              <a:t>(</a:t>
            </a:r>
            <a:r>
              <a:rPr sz="1238" spc="-34" dirty="0">
                <a:solidFill>
                  <a:srgbClr val="404040"/>
                </a:solidFill>
                <a:latin typeface="Arial"/>
                <a:cs typeface="Arial"/>
              </a:rPr>
              <a:t>2</a:t>
            </a:r>
            <a:r>
              <a:rPr sz="1238" spc="-38" dirty="0">
                <a:solidFill>
                  <a:srgbClr val="404040"/>
                </a:solidFill>
                <a:latin typeface="Arial"/>
                <a:cs typeface="Arial"/>
              </a:rPr>
              <a:t>0</a:t>
            </a:r>
            <a:r>
              <a:rPr sz="1238" spc="-135" dirty="0">
                <a:solidFill>
                  <a:srgbClr val="404040"/>
                </a:solidFill>
                <a:latin typeface="Arial"/>
                <a:cs typeface="Arial"/>
              </a:rPr>
              <a:t>1</a:t>
            </a:r>
            <a:r>
              <a:rPr sz="1238" spc="-45" dirty="0">
                <a:solidFill>
                  <a:srgbClr val="404040"/>
                </a:solidFill>
                <a:latin typeface="Arial"/>
                <a:cs typeface="Arial"/>
              </a:rPr>
              <a:t>1</a:t>
            </a:r>
            <a:r>
              <a:rPr sz="1238" dirty="0">
                <a:solidFill>
                  <a:srgbClr val="404040"/>
                </a:solidFill>
                <a:latin typeface="Arial"/>
                <a:cs typeface="Arial"/>
              </a:rPr>
              <a:t>)</a:t>
            </a:r>
            <a:endParaRPr sz="1238">
              <a:latin typeface="Arial"/>
              <a:cs typeface="Arial"/>
            </a:endParaRPr>
          </a:p>
        </p:txBody>
      </p:sp>
      <p:sp>
        <p:nvSpPr>
          <p:cNvPr id="43" name="object 43"/>
          <p:cNvSpPr/>
          <p:nvPr/>
        </p:nvSpPr>
        <p:spPr>
          <a:xfrm>
            <a:off x="3066097" y="2802064"/>
            <a:ext cx="4598670" cy="0"/>
          </a:xfrm>
          <a:custGeom>
            <a:avLst/>
            <a:gdLst/>
            <a:ahLst/>
            <a:cxnLst/>
            <a:rect l="l" t="t" r="r" b="b"/>
            <a:pathLst>
              <a:path w="6131559">
                <a:moveTo>
                  <a:pt x="0" y="0"/>
                </a:moveTo>
                <a:lnTo>
                  <a:pt x="6131293" y="0"/>
                </a:lnTo>
              </a:path>
            </a:pathLst>
          </a:custGeom>
          <a:ln w="25400">
            <a:solidFill>
              <a:srgbClr val="452CAD"/>
            </a:solidFill>
          </a:ln>
        </p:spPr>
        <p:txBody>
          <a:bodyPr wrap="square" lIns="0" tIns="0" rIns="0" bIns="0" rtlCol="0"/>
          <a:lstStyle/>
          <a:p>
            <a:endParaRPr sz="1350"/>
          </a:p>
        </p:txBody>
      </p:sp>
      <p:sp>
        <p:nvSpPr>
          <p:cNvPr id="44" name="object 44"/>
          <p:cNvSpPr/>
          <p:nvPr/>
        </p:nvSpPr>
        <p:spPr>
          <a:xfrm>
            <a:off x="3079241" y="2814064"/>
            <a:ext cx="0" cy="70961"/>
          </a:xfrm>
          <a:custGeom>
            <a:avLst/>
            <a:gdLst/>
            <a:ahLst/>
            <a:cxnLst/>
            <a:rect l="l" t="t" r="r" b="b"/>
            <a:pathLst>
              <a:path h="94614">
                <a:moveTo>
                  <a:pt x="0" y="94234"/>
                </a:moveTo>
                <a:lnTo>
                  <a:pt x="0" y="0"/>
                </a:lnTo>
              </a:path>
            </a:pathLst>
          </a:custGeom>
          <a:ln w="15875">
            <a:solidFill>
              <a:srgbClr val="7E7E7E"/>
            </a:solidFill>
          </a:ln>
        </p:spPr>
        <p:txBody>
          <a:bodyPr wrap="square" lIns="0" tIns="0" rIns="0" bIns="0" rtlCol="0"/>
          <a:lstStyle/>
          <a:p>
            <a:endParaRPr sz="1350"/>
          </a:p>
        </p:txBody>
      </p:sp>
      <p:sp>
        <p:nvSpPr>
          <p:cNvPr id="45" name="object 45"/>
          <p:cNvSpPr/>
          <p:nvPr/>
        </p:nvSpPr>
        <p:spPr>
          <a:xfrm>
            <a:off x="2545461" y="2588895"/>
            <a:ext cx="235744" cy="3072765"/>
          </a:xfrm>
          <a:custGeom>
            <a:avLst/>
            <a:gdLst/>
            <a:ahLst/>
            <a:cxnLst/>
            <a:rect l="l" t="t" r="r" b="b"/>
            <a:pathLst>
              <a:path w="314325" h="4097020">
                <a:moveTo>
                  <a:pt x="0" y="0"/>
                </a:moveTo>
                <a:lnTo>
                  <a:pt x="313944" y="0"/>
                </a:lnTo>
                <a:lnTo>
                  <a:pt x="313944" y="4096512"/>
                </a:lnTo>
                <a:lnTo>
                  <a:pt x="0" y="4096512"/>
                </a:lnTo>
                <a:lnTo>
                  <a:pt x="0" y="0"/>
                </a:lnTo>
                <a:close/>
              </a:path>
            </a:pathLst>
          </a:custGeom>
          <a:solidFill>
            <a:srgbClr val="FFFFFF"/>
          </a:solidFill>
        </p:spPr>
        <p:txBody>
          <a:bodyPr wrap="square" lIns="0" tIns="0" rIns="0" bIns="0" rtlCol="0"/>
          <a:lstStyle/>
          <a:p>
            <a:endParaRPr sz="1350"/>
          </a:p>
        </p:txBody>
      </p:sp>
      <p:sp>
        <p:nvSpPr>
          <p:cNvPr id="47" name="object 47"/>
          <p:cNvSpPr txBox="1">
            <a:spLocks noGrp="1"/>
          </p:cNvSpPr>
          <p:nvPr>
            <p:ph type="title"/>
          </p:nvPr>
        </p:nvSpPr>
        <p:spPr>
          <a:xfrm>
            <a:off x="234315" y="343296"/>
            <a:ext cx="6629400" cy="461665"/>
          </a:xfrm>
          <a:prstGeom prst="rect">
            <a:avLst/>
          </a:prstGeom>
        </p:spPr>
        <p:txBody>
          <a:bodyPr vert="horz" wrap="square" lIns="0" tIns="0" rIns="0" bIns="0" rtlCol="0" anchor="ctr">
            <a:spAutoFit/>
          </a:bodyPr>
          <a:lstStyle/>
          <a:p>
            <a:pPr marL="22860"/>
            <a:r>
              <a:rPr sz="3000" spc="-49" dirty="0"/>
              <a:t>Loo</a:t>
            </a:r>
            <a:r>
              <a:rPr sz="3000" spc="-19" dirty="0"/>
              <a:t>k</a:t>
            </a:r>
            <a:r>
              <a:rPr sz="3000" spc="-68" dirty="0"/>
              <a:t> </a:t>
            </a:r>
            <a:r>
              <a:rPr sz="3000" spc="-53" dirty="0"/>
              <a:t>a</a:t>
            </a:r>
            <a:r>
              <a:rPr sz="3000" spc="-11" dirty="0"/>
              <a:t>t</a:t>
            </a:r>
            <a:r>
              <a:rPr sz="3000" spc="-60" dirty="0"/>
              <a:t> </a:t>
            </a:r>
            <a:r>
              <a:rPr sz="3000" spc="-53" dirty="0"/>
              <a:t>wha</a:t>
            </a:r>
            <a:r>
              <a:rPr sz="3000" spc="-11" dirty="0"/>
              <a:t>t</a:t>
            </a:r>
            <a:r>
              <a:rPr sz="3000" spc="-53" dirty="0"/>
              <a:t> </a:t>
            </a:r>
            <a:r>
              <a:rPr sz="3000" spc="-49" dirty="0"/>
              <a:t>ha</a:t>
            </a:r>
            <a:r>
              <a:rPr sz="3000" spc="-53" dirty="0"/>
              <a:t>p</a:t>
            </a:r>
            <a:r>
              <a:rPr sz="3000" spc="-49" dirty="0"/>
              <a:t>pene</a:t>
            </a:r>
            <a:r>
              <a:rPr sz="3000" spc="-19" dirty="0"/>
              <a:t>d</a:t>
            </a:r>
            <a:r>
              <a:rPr sz="3000" spc="-75" dirty="0"/>
              <a:t> </a:t>
            </a:r>
            <a:r>
              <a:rPr sz="3000" spc="-38" dirty="0"/>
              <a:t>i</a:t>
            </a:r>
            <a:r>
              <a:rPr sz="3000" spc="-19" dirty="0"/>
              <a:t>n</a:t>
            </a:r>
            <a:r>
              <a:rPr sz="3000" spc="-64" dirty="0"/>
              <a:t> </a:t>
            </a:r>
            <a:r>
              <a:rPr sz="3000" spc="-56" dirty="0"/>
              <a:t>C</a:t>
            </a:r>
            <a:r>
              <a:rPr sz="3000" spc="-49" dirty="0"/>
              <a:t>a</a:t>
            </a:r>
            <a:r>
              <a:rPr sz="3000" spc="-38" dirty="0"/>
              <a:t>l</a:t>
            </a:r>
            <a:r>
              <a:rPr sz="3000" spc="-49" dirty="0"/>
              <a:t>ga</a:t>
            </a:r>
            <a:r>
              <a:rPr sz="3000" spc="-41" dirty="0"/>
              <a:t>r</a:t>
            </a:r>
            <a:r>
              <a:rPr sz="3000" spc="-19" dirty="0"/>
              <a:t>y</a:t>
            </a:r>
            <a:endParaRPr sz="3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000750"/>
            <a:ext cx="9144000" cy="0"/>
          </a:xfrm>
          <a:custGeom>
            <a:avLst/>
            <a:gdLst/>
            <a:ahLst/>
            <a:cxnLst/>
            <a:rect l="l" t="t" r="r" b="b"/>
            <a:pathLst>
              <a:path w="12192000">
                <a:moveTo>
                  <a:pt x="0" y="0"/>
                </a:moveTo>
                <a:lnTo>
                  <a:pt x="12192000" y="0"/>
                </a:lnTo>
              </a:path>
            </a:pathLst>
          </a:custGeom>
          <a:ln w="76200">
            <a:solidFill>
              <a:srgbClr val="C00000"/>
            </a:solidFill>
          </a:ln>
        </p:spPr>
        <p:txBody>
          <a:bodyPr wrap="square" lIns="0" tIns="0" rIns="0" bIns="0" rtlCol="0"/>
          <a:lstStyle/>
          <a:p>
            <a:endParaRPr sz="1350"/>
          </a:p>
        </p:txBody>
      </p:sp>
      <p:sp>
        <p:nvSpPr>
          <p:cNvPr id="3" name="object 3"/>
          <p:cNvSpPr/>
          <p:nvPr/>
        </p:nvSpPr>
        <p:spPr>
          <a:xfrm>
            <a:off x="3466147" y="2950654"/>
            <a:ext cx="0" cy="2669381"/>
          </a:xfrm>
          <a:custGeom>
            <a:avLst/>
            <a:gdLst/>
            <a:ahLst/>
            <a:cxnLst/>
            <a:rect l="l" t="t" r="r" b="b"/>
            <a:pathLst>
              <a:path h="3559175">
                <a:moveTo>
                  <a:pt x="0" y="0"/>
                </a:moveTo>
                <a:lnTo>
                  <a:pt x="0" y="3558984"/>
                </a:lnTo>
              </a:path>
            </a:pathLst>
          </a:custGeom>
          <a:ln w="19050">
            <a:solidFill>
              <a:srgbClr val="006FC0"/>
            </a:solidFill>
          </a:ln>
        </p:spPr>
        <p:txBody>
          <a:bodyPr wrap="square" lIns="0" tIns="0" rIns="0" bIns="0" rtlCol="0"/>
          <a:lstStyle/>
          <a:p>
            <a:endParaRPr sz="1350"/>
          </a:p>
        </p:txBody>
      </p:sp>
      <p:sp>
        <p:nvSpPr>
          <p:cNvPr id="4" name="object 4"/>
          <p:cNvSpPr/>
          <p:nvPr/>
        </p:nvSpPr>
        <p:spPr>
          <a:xfrm>
            <a:off x="8314183" y="5215508"/>
            <a:ext cx="248126" cy="0"/>
          </a:xfrm>
          <a:custGeom>
            <a:avLst/>
            <a:gdLst/>
            <a:ahLst/>
            <a:cxnLst/>
            <a:rect l="l" t="t" r="r" b="b"/>
            <a:pathLst>
              <a:path w="330834">
                <a:moveTo>
                  <a:pt x="0" y="0"/>
                </a:moveTo>
                <a:lnTo>
                  <a:pt x="330441" y="0"/>
                </a:lnTo>
              </a:path>
            </a:pathLst>
          </a:custGeom>
          <a:ln w="9525">
            <a:solidFill>
              <a:srgbClr val="006FC0"/>
            </a:solidFill>
          </a:ln>
        </p:spPr>
        <p:txBody>
          <a:bodyPr wrap="square" lIns="0" tIns="0" rIns="0" bIns="0" rtlCol="0"/>
          <a:lstStyle/>
          <a:p>
            <a:endParaRPr sz="1350"/>
          </a:p>
        </p:txBody>
      </p:sp>
      <p:sp>
        <p:nvSpPr>
          <p:cNvPr id="5" name="object 5"/>
          <p:cNvSpPr/>
          <p:nvPr/>
        </p:nvSpPr>
        <p:spPr>
          <a:xfrm>
            <a:off x="7692390" y="5215509"/>
            <a:ext cx="76676" cy="0"/>
          </a:xfrm>
          <a:custGeom>
            <a:avLst/>
            <a:gdLst/>
            <a:ahLst/>
            <a:cxnLst/>
            <a:rect l="l" t="t" r="r" b="b"/>
            <a:pathLst>
              <a:path w="102234">
                <a:moveTo>
                  <a:pt x="0" y="0"/>
                </a:moveTo>
                <a:lnTo>
                  <a:pt x="102108" y="0"/>
                </a:lnTo>
              </a:path>
            </a:pathLst>
          </a:custGeom>
          <a:ln w="9525">
            <a:solidFill>
              <a:srgbClr val="006FC0"/>
            </a:solidFill>
          </a:ln>
        </p:spPr>
        <p:txBody>
          <a:bodyPr wrap="square" lIns="0" tIns="0" rIns="0" bIns="0" rtlCol="0"/>
          <a:lstStyle/>
          <a:p>
            <a:endParaRPr sz="1350"/>
          </a:p>
        </p:txBody>
      </p:sp>
      <p:sp>
        <p:nvSpPr>
          <p:cNvPr id="6" name="object 6"/>
          <p:cNvSpPr/>
          <p:nvPr/>
        </p:nvSpPr>
        <p:spPr>
          <a:xfrm>
            <a:off x="6592824" y="5215509"/>
            <a:ext cx="553403" cy="0"/>
          </a:xfrm>
          <a:custGeom>
            <a:avLst/>
            <a:gdLst/>
            <a:ahLst/>
            <a:cxnLst/>
            <a:rect l="l" t="t" r="r" b="b"/>
            <a:pathLst>
              <a:path w="737870">
                <a:moveTo>
                  <a:pt x="0" y="0"/>
                </a:moveTo>
                <a:lnTo>
                  <a:pt x="737615" y="0"/>
                </a:lnTo>
              </a:path>
            </a:pathLst>
          </a:custGeom>
          <a:ln w="9525">
            <a:solidFill>
              <a:srgbClr val="006FC0"/>
            </a:solidFill>
          </a:ln>
        </p:spPr>
        <p:txBody>
          <a:bodyPr wrap="square" lIns="0" tIns="0" rIns="0" bIns="0" rtlCol="0"/>
          <a:lstStyle/>
          <a:p>
            <a:endParaRPr sz="1350"/>
          </a:p>
        </p:txBody>
      </p:sp>
      <p:sp>
        <p:nvSpPr>
          <p:cNvPr id="7" name="object 7"/>
          <p:cNvSpPr/>
          <p:nvPr/>
        </p:nvSpPr>
        <p:spPr>
          <a:xfrm>
            <a:off x="5977890" y="5215508"/>
            <a:ext cx="68580" cy="0"/>
          </a:xfrm>
          <a:custGeom>
            <a:avLst/>
            <a:gdLst/>
            <a:ahLst/>
            <a:cxnLst/>
            <a:rect l="l" t="t" r="r" b="b"/>
            <a:pathLst>
              <a:path w="91440">
                <a:moveTo>
                  <a:pt x="0" y="0"/>
                </a:moveTo>
                <a:lnTo>
                  <a:pt x="91439" y="0"/>
                </a:lnTo>
              </a:path>
            </a:pathLst>
          </a:custGeom>
          <a:ln w="9525">
            <a:solidFill>
              <a:srgbClr val="006FC0"/>
            </a:solidFill>
          </a:ln>
        </p:spPr>
        <p:txBody>
          <a:bodyPr wrap="square" lIns="0" tIns="0" rIns="0" bIns="0" rtlCol="0"/>
          <a:lstStyle/>
          <a:p>
            <a:endParaRPr sz="1350"/>
          </a:p>
        </p:txBody>
      </p:sp>
      <p:sp>
        <p:nvSpPr>
          <p:cNvPr id="8" name="object 8"/>
          <p:cNvSpPr/>
          <p:nvPr/>
        </p:nvSpPr>
        <p:spPr>
          <a:xfrm>
            <a:off x="4887468" y="5215508"/>
            <a:ext cx="544354" cy="0"/>
          </a:xfrm>
          <a:custGeom>
            <a:avLst/>
            <a:gdLst/>
            <a:ahLst/>
            <a:cxnLst/>
            <a:rect l="l" t="t" r="r" b="b"/>
            <a:pathLst>
              <a:path w="725804">
                <a:moveTo>
                  <a:pt x="0" y="0"/>
                </a:moveTo>
                <a:lnTo>
                  <a:pt x="725423" y="0"/>
                </a:lnTo>
              </a:path>
            </a:pathLst>
          </a:custGeom>
          <a:ln w="9525">
            <a:solidFill>
              <a:srgbClr val="006FC0"/>
            </a:solidFill>
          </a:ln>
        </p:spPr>
        <p:txBody>
          <a:bodyPr wrap="square" lIns="0" tIns="0" rIns="0" bIns="0" rtlCol="0"/>
          <a:lstStyle/>
          <a:p>
            <a:endParaRPr sz="1350"/>
          </a:p>
        </p:txBody>
      </p:sp>
      <p:sp>
        <p:nvSpPr>
          <p:cNvPr id="9" name="object 9"/>
          <p:cNvSpPr/>
          <p:nvPr/>
        </p:nvSpPr>
        <p:spPr>
          <a:xfrm>
            <a:off x="4266819" y="5215508"/>
            <a:ext cx="74295" cy="0"/>
          </a:xfrm>
          <a:custGeom>
            <a:avLst/>
            <a:gdLst/>
            <a:ahLst/>
            <a:cxnLst/>
            <a:rect l="l" t="t" r="r" b="b"/>
            <a:pathLst>
              <a:path w="99060">
                <a:moveTo>
                  <a:pt x="0" y="0"/>
                </a:moveTo>
                <a:lnTo>
                  <a:pt x="99059" y="0"/>
                </a:lnTo>
              </a:path>
            </a:pathLst>
          </a:custGeom>
          <a:ln w="9525">
            <a:solidFill>
              <a:srgbClr val="006FC0"/>
            </a:solidFill>
          </a:ln>
        </p:spPr>
        <p:txBody>
          <a:bodyPr wrap="square" lIns="0" tIns="0" rIns="0" bIns="0" rtlCol="0"/>
          <a:lstStyle/>
          <a:p>
            <a:endParaRPr sz="1350"/>
          </a:p>
        </p:txBody>
      </p:sp>
      <p:sp>
        <p:nvSpPr>
          <p:cNvPr id="10" name="object 10"/>
          <p:cNvSpPr/>
          <p:nvPr/>
        </p:nvSpPr>
        <p:spPr>
          <a:xfrm>
            <a:off x="3465575" y="5215508"/>
            <a:ext cx="255270" cy="0"/>
          </a:xfrm>
          <a:custGeom>
            <a:avLst/>
            <a:gdLst/>
            <a:ahLst/>
            <a:cxnLst/>
            <a:rect l="l" t="t" r="r" b="b"/>
            <a:pathLst>
              <a:path w="340360">
                <a:moveTo>
                  <a:pt x="0" y="0"/>
                </a:moveTo>
                <a:lnTo>
                  <a:pt x="339852" y="0"/>
                </a:lnTo>
              </a:path>
            </a:pathLst>
          </a:custGeom>
          <a:ln w="9525">
            <a:solidFill>
              <a:srgbClr val="006FC0"/>
            </a:solidFill>
          </a:ln>
        </p:spPr>
        <p:txBody>
          <a:bodyPr wrap="square" lIns="0" tIns="0" rIns="0" bIns="0" rtlCol="0"/>
          <a:lstStyle/>
          <a:p>
            <a:endParaRPr sz="1350"/>
          </a:p>
        </p:txBody>
      </p:sp>
      <p:sp>
        <p:nvSpPr>
          <p:cNvPr id="11" name="object 11"/>
          <p:cNvSpPr/>
          <p:nvPr/>
        </p:nvSpPr>
        <p:spPr>
          <a:xfrm>
            <a:off x="8314183" y="4850891"/>
            <a:ext cx="248126" cy="0"/>
          </a:xfrm>
          <a:custGeom>
            <a:avLst/>
            <a:gdLst/>
            <a:ahLst/>
            <a:cxnLst/>
            <a:rect l="l" t="t" r="r" b="b"/>
            <a:pathLst>
              <a:path w="330834">
                <a:moveTo>
                  <a:pt x="0" y="0"/>
                </a:moveTo>
                <a:lnTo>
                  <a:pt x="330441" y="0"/>
                </a:lnTo>
              </a:path>
            </a:pathLst>
          </a:custGeom>
          <a:ln w="9525">
            <a:solidFill>
              <a:srgbClr val="006FC0"/>
            </a:solidFill>
          </a:ln>
        </p:spPr>
        <p:txBody>
          <a:bodyPr wrap="square" lIns="0" tIns="0" rIns="0" bIns="0" rtlCol="0"/>
          <a:lstStyle/>
          <a:p>
            <a:endParaRPr sz="1350"/>
          </a:p>
        </p:txBody>
      </p:sp>
      <p:sp>
        <p:nvSpPr>
          <p:cNvPr id="12" name="object 12"/>
          <p:cNvSpPr/>
          <p:nvPr/>
        </p:nvSpPr>
        <p:spPr>
          <a:xfrm>
            <a:off x="7692390" y="4850891"/>
            <a:ext cx="76676" cy="0"/>
          </a:xfrm>
          <a:custGeom>
            <a:avLst/>
            <a:gdLst/>
            <a:ahLst/>
            <a:cxnLst/>
            <a:rect l="l" t="t" r="r" b="b"/>
            <a:pathLst>
              <a:path w="102234">
                <a:moveTo>
                  <a:pt x="0" y="0"/>
                </a:moveTo>
                <a:lnTo>
                  <a:pt x="102108" y="0"/>
                </a:lnTo>
              </a:path>
            </a:pathLst>
          </a:custGeom>
          <a:ln w="9525">
            <a:solidFill>
              <a:srgbClr val="006FC0"/>
            </a:solidFill>
          </a:ln>
        </p:spPr>
        <p:txBody>
          <a:bodyPr wrap="square" lIns="0" tIns="0" rIns="0" bIns="0" rtlCol="0"/>
          <a:lstStyle/>
          <a:p>
            <a:endParaRPr sz="1350"/>
          </a:p>
        </p:txBody>
      </p:sp>
      <p:sp>
        <p:nvSpPr>
          <p:cNvPr id="13" name="object 13"/>
          <p:cNvSpPr/>
          <p:nvPr/>
        </p:nvSpPr>
        <p:spPr>
          <a:xfrm>
            <a:off x="6592824" y="4850891"/>
            <a:ext cx="553403" cy="0"/>
          </a:xfrm>
          <a:custGeom>
            <a:avLst/>
            <a:gdLst/>
            <a:ahLst/>
            <a:cxnLst/>
            <a:rect l="l" t="t" r="r" b="b"/>
            <a:pathLst>
              <a:path w="737870">
                <a:moveTo>
                  <a:pt x="0" y="0"/>
                </a:moveTo>
                <a:lnTo>
                  <a:pt x="737615" y="0"/>
                </a:lnTo>
              </a:path>
            </a:pathLst>
          </a:custGeom>
          <a:ln w="9525">
            <a:solidFill>
              <a:srgbClr val="006FC0"/>
            </a:solidFill>
          </a:ln>
        </p:spPr>
        <p:txBody>
          <a:bodyPr wrap="square" lIns="0" tIns="0" rIns="0" bIns="0" rtlCol="0"/>
          <a:lstStyle/>
          <a:p>
            <a:endParaRPr sz="1350"/>
          </a:p>
        </p:txBody>
      </p:sp>
      <p:sp>
        <p:nvSpPr>
          <p:cNvPr id="14" name="object 14"/>
          <p:cNvSpPr/>
          <p:nvPr/>
        </p:nvSpPr>
        <p:spPr>
          <a:xfrm>
            <a:off x="5977890" y="4850891"/>
            <a:ext cx="68580" cy="0"/>
          </a:xfrm>
          <a:custGeom>
            <a:avLst/>
            <a:gdLst/>
            <a:ahLst/>
            <a:cxnLst/>
            <a:rect l="l" t="t" r="r" b="b"/>
            <a:pathLst>
              <a:path w="91440">
                <a:moveTo>
                  <a:pt x="0" y="0"/>
                </a:moveTo>
                <a:lnTo>
                  <a:pt x="91439" y="0"/>
                </a:lnTo>
              </a:path>
            </a:pathLst>
          </a:custGeom>
          <a:ln w="9525">
            <a:solidFill>
              <a:srgbClr val="006FC0"/>
            </a:solidFill>
          </a:ln>
        </p:spPr>
        <p:txBody>
          <a:bodyPr wrap="square" lIns="0" tIns="0" rIns="0" bIns="0" rtlCol="0"/>
          <a:lstStyle/>
          <a:p>
            <a:endParaRPr sz="1350"/>
          </a:p>
        </p:txBody>
      </p:sp>
      <p:sp>
        <p:nvSpPr>
          <p:cNvPr id="15" name="object 15"/>
          <p:cNvSpPr/>
          <p:nvPr/>
        </p:nvSpPr>
        <p:spPr>
          <a:xfrm>
            <a:off x="4887468" y="4850891"/>
            <a:ext cx="544354" cy="0"/>
          </a:xfrm>
          <a:custGeom>
            <a:avLst/>
            <a:gdLst/>
            <a:ahLst/>
            <a:cxnLst/>
            <a:rect l="l" t="t" r="r" b="b"/>
            <a:pathLst>
              <a:path w="725804">
                <a:moveTo>
                  <a:pt x="0" y="0"/>
                </a:moveTo>
                <a:lnTo>
                  <a:pt x="725423" y="0"/>
                </a:lnTo>
              </a:path>
            </a:pathLst>
          </a:custGeom>
          <a:ln w="9525">
            <a:solidFill>
              <a:srgbClr val="006FC0"/>
            </a:solidFill>
          </a:ln>
        </p:spPr>
        <p:txBody>
          <a:bodyPr wrap="square" lIns="0" tIns="0" rIns="0" bIns="0" rtlCol="0"/>
          <a:lstStyle/>
          <a:p>
            <a:endParaRPr sz="1350"/>
          </a:p>
        </p:txBody>
      </p:sp>
      <p:sp>
        <p:nvSpPr>
          <p:cNvPr id="16" name="object 16"/>
          <p:cNvSpPr/>
          <p:nvPr/>
        </p:nvSpPr>
        <p:spPr>
          <a:xfrm>
            <a:off x="4266819" y="4850891"/>
            <a:ext cx="74295" cy="0"/>
          </a:xfrm>
          <a:custGeom>
            <a:avLst/>
            <a:gdLst/>
            <a:ahLst/>
            <a:cxnLst/>
            <a:rect l="l" t="t" r="r" b="b"/>
            <a:pathLst>
              <a:path w="99060">
                <a:moveTo>
                  <a:pt x="0" y="0"/>
                </a:moveTo>
                <a:lnTo>
                  <a:pt x="99059" y="0"/>
                </a:lnTo>
              </a:path>
            </a:pathLst>
          </a:custGeom>
          <a:ln w="9525">
            <a:solidFill>
              <a:srgbClr val="006FC0"/>
            </a:solidFill>
          </a:ln>
        </p:spPr>
        <p:txBody>
          <a:bodyPr wrap="square" lIns="0" tIns="0" rIns="0" bIns="0" rtlCol="0"/>
          <a:lstStyle/>
          <a:p>
            <a:endParaRPr sz="1350"/>
          </a:p>
        </p:txBody>
      </p:sp>
      <p:sp>
        <p:nvSpPr>
          <p:cNvPr id="17" name="object 17"/>
          <p:cNvSpPr/>
          <p:nvPr/>
        </p:nvSpPr>
        <p:spPr>
          <a:xfrm>
            <a:off x="3465575" y="4850891"/>
            <a:ext cx="255270" cy="0"/>
          </a:xfrm>
          <a:custGeom>
            <a:avLst/>
            <a:gdLst/>
            <a:ahLst/>
            <a:cxnLst/>
            <a:rect l="l" t="t" r="r" b="b"/>
            <a:pathLst>
              <a:path w="340360">
                <a:moveTo>
                  <a:pt x="0" y="0"/>
                </a:moveTo>
                <a:lnTo>
                  <a:pt x="339852" y="0"/>
                </a:lnTo>
              </a:path>
            </a:pathLst>
          </a:custGeom>
          <a:ln w="9525">
            <a:solidFill>
              <a:srgbClr val="006FC0"/>
            </a:solidFill>
          </a:ln>
        </p:spPr>
        <p:txBody>
          <a:bodyPr wrap="square" lIns="0" tIns="0" rIns="0" bIns="0" rtlCol="0"/>
          <a:lstStyle/>
          <a:p>
            <a:endParaRPr sz="1350"/>
          </a:p>
        </p:txBody>
      </p:sp>
      <p:sp>
        <p:nvSpPr>
          <p:cNvPr id="18" name="object 18"/>
          <p:cNvSpPr/>
          <p:nvPr/>
        </p:nvSpPr>
        <p:spPr>
          <a:xfrm>
            <a:off x="8314183" y="4453127"/>
            <a:ext cx="248126" cy="0"/>
          </a:xfrm>
          <a:custGeom>
            <a:avLst/>
            <a:gdLst/>
            <a:ahLst/>
            <a:cxnLst/>
            <a:rect l="l" t="t" r="r" b="b"/>
            <a:pathLst>
              <a:path w="330834">
                <a:moveTo>
                  <a:pt x="0" y="0"/>
                </a:moveTo>
                <a:lnTo>
                  <a:pt x="330441" y="0"/>
                </a:lnTo>
              </a:path>
            </a:pathLst>
          </a:custGeom>
          <a:ln w="9525">
            <a:solidFill>
              <a:srgbClr val="006FC0"/>
            </a:solidFill>
          </a:ln>
        </p:spPr>
        <p:txBody>
          <a:bodyPr wrap="square" lIns="0" tIns="0" rIns="0" bIns="0" rtlCol="0"/>
          <a:lstStyle/>
          <a:p>
            <a:endParaRPr sz="1350"/>
          </a:p>
        </p:txBody>
      </p:sp>
      <p:sp>
        <p:nvSpPr>
          <p:cNvPr id="19" name="object 19"/>
          <p:cNvSpPr/>
          <p:nvPr/>
        </p:nvSpPr>
        <p:spPr>
          <a:xfrm>
            <a:off x="4266819" y="4453127"/>
            <a:ext cx="74295" cy="0"/>
          </a:xfrm>
          <a:custGeom>
            <a:avLst/>
            <a:gdLst/>
            <a:ahLst/>
            <a:cxnLst/>
            <a:rect l="l" t="t" r="r" b="b"/>
            <a:pathLst>
              <a:path w="99060">
                <a:moveTo>
                  <a:pt x="0" y="0"/>
                </a:moveTo>
                <a:lnTo>
                  <a:pt x="99059" y="0"/>
                </a:lnTo>
              </a:path>
            </a:pathLst>
          </a:custGeom>
          <a:ln w="9525">
            <a:solidFill>
              <a:srgbClr val="006FC0"/>
            </a:solidFill>
          </a:ln>
        </p:spPr>
        <p:txBody>
          <a:bodyPr wrap="square" lIns="0" tIns="0" rIns="0" bIns="0" rtlCol="0"/>
          <a:lstStyle/>
          <a:p>
            <a:endParaRPr sz="1350"/>
          </a:p>
        </p:txBody>
      </p:sp>
      <p:sp>
        <p:nvSpPr>
          <p:cNvPr id="20" name="object 20"/>
          <p:cNvSpPr/>
          <p:nvPr/>
        </p:nvSpPr>
        <p:spPr>
          <a:xfrm>
            <a:off x="3465575" y="4453127"/>
            <a:ext cx="255270" cy="0"/>
          </a:xfrm>
          <a:custGeom>
            <a:avLst/>
            <a:gdLst/>
            <a:ahLst/>
            <a:cxnLst/>
            <a:rect l="l" t="t" r="r" b="b"/>
            <a:pathLst>
              <a:path w="340360">
                <a:moveTo>
                  <a:pt x="0" y="0"/>
                </a:moveTo>
                <a:lnTo>
                  <a:pt x="339852" y="0"/>
                </a:lnTo>
              </a:path>
            </a:pathLst>
          </a:custGeom>
          <a:ln w="9525">
            <a:solidFill>
              <a:srgbClr val="006FC0"/>
            </a:solidFill>
          </a:ln>
        </p:spPr>
        <p:txBody>
          <a:bodyPr wrap="square" lIns="0" tIns="0" rIns="0" bIns="0" rtlCol="0"/>
          <a:lstStyle/>
          <a:p>
            <a:endParaRPr sz="1350"/>
          </a:p>
        </p:txBody>
      </p:sp>
      <p:sp>
        <p:nvSpPr>
          <p:cNvPr id="21" name="object 21"/>
          <p:cNvSpPr/>
          <p:nvPr/>
        </p:nvSpPr>
        <p:spPr>
          <a:xfrm>
            <a:off x="7692389" y="4104513"/>
            <a:ext cx="869633" cy="0"/>
          </a:xfrm>
          <a:custGeom>
            <a:avLst/>
            <a:gdLst/>
            <a:ahLst/>
            <a:cxnLst/>
            <a:rect l="l" t="t" r="r" b="b"/>
            <a:pathLst>
              <a:path w="1159509">
                <a:moveTo>
                  <a:pt x="0" y="0"/>
                </a:moveTo>
                <a:lnTo>
                  <a:pt x="1159497" y="0"/>
                </a:lnTo>
              </a:path>
            </a:pathLst>
          </a:custGeom>
          <a:ln w="9525">
            <a:solidFill>
              <a:srgbClr val="006FC0"/>
            </a:solidFill>
          </a:ln>
        </p:spPr>
        <p:txBody>
          <a:bodyPr wrap="square" lIns="0" tIns="0" rIns="0" bIns="0" rtlCol="0"/>
          <a:lstStyle/>
          <a:p>
            <a:endParaRPr sz="1350"/>
          </a:p>
        </p:txBody>
      </p:sp>
      <p:sp>
        <p:nvSpPr>
          <p:cNvPr id="22" name="object 22"/>
          <p:cNvSpPr/>
          <p:nvPr/>
        </p:nvSpPr>
        <p:spPr>
          <a:xfrm>
            <a:off x="5977891" y="4104513"/>
            <a:ext cx="1168241" cy="0"/>
          </a:xfrm>
          <a:custGeom>
            <a:avLst/>
            <a:gdLst/>
            <a:ahLst/>
            <a:cxnLst/>
            <a:rect l="l" t="t" r="r" b="b"/>
            <a:pathLst>
              <a:path w="1557654">
                <a:moveTo>
                  <a:pt x="0" y="0"/>
                </a:moveTo>
                <a:lnTo>
                  <a:pt x="1557527" y="0"/>
                </a:lnTo>
              </a:path>
            </a:pathLst>
          </a:custGeom>
          <a:ln w="9525">
            <a:solidFill>
              <a:srgbClr val="006FC0"/>
            </a:solidFill>
          </a:ln>
        </p:spPr>
        <p:txBody>
          <a:bodyPr wrap="square" lIns="0" tIns="0" rIns="0" bIns="0" rtlCol="0"/>
          <a:lstStyle/>
          <a:p>
            <a:endParaRPr sz="1350"/>
          </a:p>
        </p:txBody>
      </p:sp>
      <p:sp>
        <p:nvSpPr>
          <p:cNvPr id="23" name="object 23"/>
          <p:cNvSpPr/>
          <p:nvPr/>
        </p:nvSpPr>
        <p:spPr>
          <a:xfrm>
            <a:off x="4978908" y="4104513"/>
            <a:ext cx="452914" cy="0"/>
          </a:xfrm>
          <a:custGeom>
            <a:avLst/>
            <a:gdLst/>
            <a:ahLst/>
            <a:cxnLst/>
            <a:rect l="l" t="t" r="r" b="b"/>
            <a:pathLst>
              <a:path w="603884">
                <a:moveTo>
                  <a:pt x="0" y="0"/>
                </a:moveTo>
                <a:lnTo>
                  <a:pt x="603504" y="0"/>
                </a:lnTo>
              </a:path>
            </a:pathLst>
          </a:custGeom>
          <a:ln w="9525">
            <a:solidFill>
              <a:srgbClr val="006FC0"/>
            </a:solidFill>
          </a:ln>
        </p:spPr>
        <p:txBody>
          <a:bodyPr wrap="square" lIns="0" tIns="0" rIns="0" bIns="0" rtlCol="0"/>
          <a:lstStyle/>
          <a:p>
            <a:endParaRPr sz="1350"/>
          </a:p>
        </p:txBody>
      </p:sp>
      <p:sp>
        <p:nvSpPr>
          <p:cNvPr id="24" name="object 24"/>
          <p:cNvSpPr/>
          <p:nvPr/>
        </p:nvSpPr>
        <p:spPr>
          <a:xfrm>
            <a:off x="3465576" y="4104513"/>
            <a:ext cx="155734" cy="0"/>
          </a:xfrm>
          <a:custGeom>
            <a:avLst/>
            <a:gdLst/>
            <a:ahLst/>
            <a:cxnLst/>
            <a:rect l="l" t="t" r="r" b="b"/>
            <a:pathLst>
              <a:path w="207645">
                <a:moveTo>
                  <a:pt x="0" y="0"/>
                </a:moveTo>
                <a:lnTo>
                  <a:pt x="207263" y="0"/>
                </a:lnTo>
              </a:path>
            </a:pathLst>
          </a:custGeom>
          <a:ln w="9525">
            <a:solidFill>
              <a:srgbClr val="006FC0"/>
            </a:solidFill>
          </a:ln>
        </p:spPr>
        <p:txBody>
          <a:bodyPr wrap="square" lIns="0" tIns="0" rIns="0" bIns="0" rtlCol="0"/>
          <a:lstStyle/>
          <a:p>
            <a:endParaRPr sz="1350"/>
          </a:p>
        </p:txBody>
      </p:sp>
      <p:sp>
        <p:nvSpPr>
          <p:cNvPr id="25" name="object 25"/>
          <p:cNvSpPr/>
          <p:nvPr/>
        </p:nvSpPr>
        <p:spPr>
          <a:xfrm>
            <a:off x="7692389" y="3720464"/>
            <a:ext cx="869633" cy="0"/>
          </a:xfrm>
          <a:custGeom>
            <a:avLst/>
            <a:gdLst/>
            <a:ahLst/>
            <a:cxnLst/>
            <a:rect l="l" t="t" r="r" b="b"/>
            <a:pathLst>
              <a:path w="1159509">
                <a:moveTo>
                  <a:pt x="0" y="0"/>
                </a:moveTo>
                <a:lnTo>
                  <a:pt x="1159497" y="0"/>
                </a:lnTo>
              </a:path>
            </a:pathLst>
          </a:custGeom>
          <a:ln w="9525">
            <a:solidFill>
              <a:srgbClr val="006FC0"/>
            </a:solidFill>
          </a:ln>
        </p:spPr>
        <p:txBody>
          <a:bodyPr wrap="square" lIns="0" tIns="0" rIns="0" bIns="0" rtlCol="0"/>
          <a:lstStyle/>
          <a:p>
            <a:endParaRPr sz="1350"/>
          </a:p>
        </p:txBody>
      </p:sp>
      <p:sp>
        <p:nvSpPr>
          <p:cNvPr id="26" name="object 26"/>
          <p:cNvSpPr/>
          <p:nvPr/>
        </p:nvSpPr>
        <p:spPr>
          <a:xfrm>
            <a:off x="5977891" y="3720464"/>
            <a:ext cx="1168241" cy="0"/>
          </a:xfrm>
          <a:custGeom>
            <a:avLst/>
            <a:gdLst/>
            <a:ahLst/>
            <a:cxnLst/>
            <a:rect l="l" t="t" r="r" b="b"/>
            <a:pathLst>
              <a:path w="1557654">
                <a:moveTo>
                  <a:pt x="0" y="0"/>
                </a:moveTo>
                <a:lnTo>
                  <a:pt x="1557527" y="0"/>
                </a:lnTo>
              </a:path>
            </a:pathLst>
          </a:custGeom>
          <a:ln w="9525">
            <a:solidFill>
              <a:srgbClr val="006FC0"/>
            </a:solidFill>
          </a:ln>
        </p:spPr>
        <p:txBody>
          <a:bodyPr wrap="square" lIns="0" tIns="0" rIns="0" bIns="0" rtlCol="0"/>
          <a:lstStyle/>
          <a:p>
            <a:endParaRPr sz="1350"/>
          </a:p>
        </p:txBody>
      </p:sp>
      <p:sp>
        <p:nvSpPr>
          <p:cNvPr id="27" name="object 27"/>
          <p:cNvSpPr/>
          <p:nvPr/>
        </p:nvSpPr>
        <p:spPr>
          <a:xfrm>
            <a:off x="4978908" y="3720464"/>
            <a:ext cx="452914" cy="0"/>
          </a:xfrm>
          <a:custGeom>
            <a:avLst/>
            <a:gdLst/>
            <a:ahLst/>
            <a:cxnLst/>
            <a:rect l="l" t="t" r="r" b="b"/>
            <a:pathLst>
              <a:path w="603884">
                <a:moveTo>
                  <a:pt x="0" y="0"/>
                </a:moveTo>
                <a:lnTo>
                  <a:pt x="603504" y="0"/>
                </a:lnTo>
              </a:path>
            </a:pathLst>
          </a:custGeom>
          <a:ln w="9525">
            <a:solidFill>
              <a:srgbClr val="006FC0"/>
            </a:solidFill>
          </a:ln>
        </p:spPr>
        <p:txBody>
          <a:bodyPr wrap="square" lIns="0" tIns="0" rIns="0" bIns="0" rtlCol="0"/>
          <a:lstStyle/>
          <a:p>
            <a:endParaRPr sz="1350"/>
          </a:p>
        </p:txBody>
      </p:sp>
      <p:sp>
        <p:nvSpPr>
          <p:cNvPr id="28" name="object 28"/>
          <p:cNvSpPr/>
          <p:nvPr/>
        </p:nvSpPr>
        <p:spPr>
          <a:xfrm>
            <a:off x="3465576" y="3720464"/>
            <a:ext cx="155734" cy="0"/>
          </a:xfrm>
          <a:custGeom>
            <a:avLst/>
            <a:gdLst/>
            <a:ahLst/>
            <a:cxnLst/>
            <a:rect l="l" t="t" r="r" b="b"/>
            <a:pathLst>
              <a:path w="207645">
                <a:moveTo>
                  <a:pt x="0" y="0"/>
                </a:moveTo>
                <a:lnTo>
                  <a:pt x="207263" y="0"/>
                </a:lnTo>
              </a:path>
            </a:pathLst>
          </a:custGeom>
          <a:ln w="9525">
            <a:solidFill>
              <a:srgbClr val="006FC0"/>
            </a:solidFill>
          </a:ln>
        </p:spPr>
        <p:txBody>
          <a:bodyPr wrap="square" lIns="0" tIns="0" rIns="0" bIns="0" rtlCol="0"/>
          <a:lstStyle/>
          <a:p>
            <a:endParaRPr sz="1350"/>
          </a:p>
        </p:txBody>
      </p:sp>
      <p:sp>
        <p:nvSpPr>
          <p:cNvPr id="29" name="object 29"/>
          <p:cNvSpPr/>
          <p:nvPr/>
        </p:nvSpPr>
        <p:spPr>
          <a:xfrm>
            <a:off x="7692389" y="3328416"/>
            <a:ext cx="869633" cy="0"/>
          </a:xfrm>
          <a:custGeom>
            <a:avLst/>
            <a:gdLst/>
            <a:ahLst/>
            <a:cxnLst/>
            <a:rect l="l" t="t" r="r" b="b"/>
            <a:pathLst>
              <a:path w="1159509">
                <a:moveTo>
                  <a:pt x="0" y="0"/>
                </a:moveTo>
                <a:lnTo>
                  <a:pt x="1159497" y="0"/>
                </a:lnTo>
              </a:path>
            </a:pathLst>
          </a:custGeom>
          <a:ln w="9525">
            <a:solidFill>
              <a:srgbClr val="006FC0"/>
            </a:solidFill>
          </a:ln>
        </p:spPr>
        <p:txBody>
          <a:bodyPr wrap="square" lIns="0" tIns="0" rIns="0" bIns="0" rtlCol="0"/>
          <a:lstStyle/>
          <a:p>
            <a:endParaRPr sz="1350"/>
          </a:p>
        </p:txBody>
      </p:sp>
      <p:sp>
        <p:nvSpPr>
          <p:cNvPr id="30" name="object 30"/>
          <p:cNvSpPr/>
          <p:nvPr/>
        </p:nvSpPr>
        <p:spPr>
          <a:xfrm>
            <a:off x="6596253" y="3328416"/>
            <a:ext cx="550069" cy="0"/>
          </a:xfrm>
          <a:custGeom>
            <a:avLst/>
            <a:gdLst/>
            <a:ahLst/>
            <a:cxnLst/>
            <a:rect l="l" t="t" r="r" b="b"/>
            <a:pathLst>
              <a:path w="733425">
                <a:moveTo>
                  <a:pt x="0" y="0"/>
                </a:moveTo>
                <a:lnTo>
                  <a:pt x="733044" y="0"/>
                </a:lnTo>
              </a:path>
            </a:pathLst>
          </a:custGeom>
          <a:ln w="9525">
            <a:solidFill>
              <a:srgbClr val="006FC0"/>
            </a:solidFill>
          </a:ln>
        </p:spPr>
        <p:txBody>
          <a:bodyPr wrap="square" lIns="0" tIns="0" rIns="0" bIns="0" rtlCol="0"/>
          <a:lstStyle/>
          <a:p>
            <a:endParaRPr sz="1350"/>
          </a:p>
        </p:txBody>
      </p:sp>
      <p:sp>
        <p:nvSpPr>
          <p:cNvPr id="31" name="object 31"/>
          <p:cNvSpPr/>
          <p:nvPr/>
        </p:nvSpPr>
        <p:spPr>
          <a:xfrm>
            <a:off x="3465575" y="3328416"/>
            <a:ext cx="1889760" cy="0"/>
          </a:xfrm>
          <a:custGeom>
            <a:avLst/>
            <a:gdLst/>
            <a:ahLst/>
            <a:cxnLst/>
            <a:rect l="l" t="t" r="r" b="b"/>
            <a:pathLst>
              <a:path w="2519679">
                <a:moveTo>
                  <a:pt x="0" y="0"/>
                </a:moveTo>
                <a:lnTo>
                  <a:pt x="2519171" y="0"/>
                </a:lnTo>
              </a:path>
            </a:pathLst>
          </a:custGeom>
          <a:ln w="9525">
            <a:solidFill>
              <a:srgbClr val="006FC0"/>
            </a:solidFill>
          </a:ln>
        </p:spPr>
        <p:txBody>
          <a:bodyPr wrap="square" lIns="0" tIns="0" rIns="0" bIns="0" rtlCol="0"/>
          <a:lstStyle/>
          <a:p>
            <a:endParaRPr sz="1350"/>
          </a:p>
        </p:txBody>
      </p:sp>
      <p:sp>
        <p:nvSpPr>
          <p:cNvPr id="32" name="object 32"/>
          <p:cNvSpPr/>
          <p:nvPr/>
        </p:nvSpPr>
        <p:spPr>
          <a:xfrm>
            <a:off x="8399908" y="2956941"/>
            <a:ext cx="162401" cy="0"/>
          </a:xfrm>
          <a:custGeom>
            <a:avLst/>
            <a:gdLst/>
            <a:ahLst/>
            <a:cxnLst/>
            <a:rect l="l" t="t" r="r" b="b"/>
            <a:pathLst>
              <a:path w="216534">
                <a:moveTo>
                  <a:pt x="0" y="0"/>
                </a:moveTo>
                <a:lnTo>
                  <a:pt x="216141" y="0"/>
                </a:lnTo>
              </a:path>
            </a:pathLst>
          </a:custGeom>
          <a:ln w="9525">
            <a:solidFill>
              <a:srgbClr val="006FC0"/>
            </a:solidFill>
          </a:ln>
        </p:spPr>
        <p:txBody>
          <a:bodyPr wrap="square" lIns="0" tIns="0" rIns="0" bIns="0" rtlCol="0"/>
          <a:lstStyle/>
          <a:p>
            <a:endParaRPr sz="1350"/>
          </a:p>
        </p:txBody>
      </p:sp>
      <p:sp>
        <p:nvSpPr>
          <p:cNvPr id="33" name="object 33"/>
          <p:cNvSpPr/>
          <p:nvPr/>
        </p:nvSpPr>
        <p:spPr>
          <a:xfrm>
            <a:off x="3465576" y="2956941"/>
            <a:ext cx="3694271" cy="0"/>
          </a:xfrm>
          <a:custGeom>
            <a:avLst/>
            <a:gdLst/>
            <a:ahLst/>
            <a:cxnLst/>
            <a:rect l="l" t="t" r="r" b="b"/>
            <a:pathLst>
              <a:path w="4925695">
                <a:moveTo>
                  <a:pt x="0" y="0"/>
                </a:moveTo>
                <a:lnTo>
                  <a:pt x="4925568" y="0"/>
                </a:lnTo>
              </a:path>
            </a:pathLst>
          </a:custGeom>
          <a:ln w="9525">
            <a:solidFill>
              <a:srgbClr val="006FC0"/>
            </a:solidFill>
          </a:ln>
        </p:spPr>
        <p:txBody>
          <a:bodyPr wrap="square" lIns="0" tIns="0" rIns="0" bIns="0" rtlCol="0"/>
          <a:lstStyle/>
          <a:p>
            <a:endParaRPr sz="1350"/>
          </a:p>
        </p:txBody>
      </p:sp>
      <p:sp>
        <p:nvSpPr>
          <p:cNvPr id="34" name="object 34"/>
          <p:cNvSpPr/>
          <p:nvPr/>
        </p:nvSpPr>
        <p:spPr>
          <a:xfrm>
            <a:off x="3465575" y="5612130"/>
            <a:ext cx="5096828" cy="0"/>
          </a:xfrm>
          <a:custGeom>
            <a:avLst/>
            <a:gdLst/>
            <a:ahLst/>
            <a:cxnLst/>
            <a:rect l="l" t="t" r="r" b="b"/>
            <a:pathLst>
              <a:path w="6795770">
                <a:moveTo>
                  <a:pt x="0" y="0"/>
                </a:moveTo>
                <a:lnTo>
                  <a:pt x="6795249" y="0"/>
                </a:lnTo>
              </a:path>
            </a:pathLst>
          </a:custGeom>
          <a:ln w="9525">
            <a:solidFill>
              <a:srgbClr val="006FC0"/>
            </a:solidFill>
          </a:ln>
        </p:spPr>
        <p:txBody>
          <a:bodyPr wrap="square" lIns="0" tIns="0" rIns="0" bIns="0" rtlCol="0"/>
          <a:lstStyle/>
          <a:p>
            <a:endParaRPr sz="1350"/>
          </a:p>
        </p:txBody>
      </p:sp>
      <p:sp>
        <p:nvSpPr>
          <p:cNvPr id="35" name="object 35"/>
          <p:cNvSpPr txBox="1"/>
          <p:nvPr/>
        </p:nvSpPr>
        <p:spPr>
          <a:xfrm>
            <a:off x="3200373" y="2937903"/>
            <a:ext cx="170021" cy="173124"/>
          </a:xfrm>
          <a:prstGeom prst="rect">
            <a:avLst/>
          </a:prstGeom>
        </p:spPr>
        <p:txBody>
          <a:bodyPr vert="horz" wrap="square" lIns="0" tIns="0" rIns="0" bIns="0" rtlCol="0">
            <a:spAutoFit/>
          </a:bodyPr>
          <a:lstStyle/>
          <a:p>
            <a:pPr marL="9525"/>
            <a:r>
              <a:rPr sz="1125" spc="-34" dirty="0">
                <a:solidFill>
                  <a:srgbClr val="585858"/>
                </a:solidFill>
                <a:latin typeface="Arial"/>
                <a:cs typeface="Arial"/>
              </a:rPr>
              <a:t>35</a:t>
            </a:r>
            <a:endParaRPr sz="1125">
              <a:latin typeface="Arial"/>
              <a:cs typeface="Arial"/>
            </a:endParaRPr>
          </a:p>
        </p:txBody>
      </p:sp>
      <p:sp>
        <p:nvSpPr>
          <p:cNvPr id="36" name="object 36"/>
          <p:cNvSpPr txBox="1"/>
          <p:nvPr/>
        </p:nvSpPr>
        <p:spPr>
          <a:xfrm>
            <a:off x="3200373" y="3289947"/>
            <a:ext cx="170021" cy="173124"/>
          </a:xfrm>
          <a:prstGeom prst="rect">
            <a:avLst/>
          </a:prstGeom>
        </p:spPr>
        <p:txBody>
          <a:bodyPr vert="horz" wrap="square" lIns="0" tIns="0" rIns="0" bIns="0" rtlCol="0">
            <a:spAutoFit/>
          </a:bodyPr>
          <a:lstStyle/>
          <a:p>
            <a:pPr marL="9525"/>
            <a:r>
              <a:rPr sz="1125" spc="-34" dirty="0">
                <a:solidFill>
                  <a:srgbClr val="585858"/>
                </a:solidFill>
                <a:latin typeface="Arial"/>
                <a:cs typeface="Arial"/>
              </a:rPr>
              <a:t>30</a:t>
            </a:r>
            <a:endParaRPr sz="1125">
              <a:latin typeface="Arial"/>
              <a:cs typeface="Arial"/>
            </a:endParaRPr>
          </a:p>
        </p:txBody>
      </p:sp>
      <p:sp>
        <p:nvSpPr>
          <p:cNvPr id="37" name="object 37"/>
          <p:cNvSpPr txBox="1"/>
          <p:nvPr/>
        </p:nvSpPr>
        <p:spPr>
          <a:xfrm>
            <a:off x="3200373" y="3652278"/>
            <a:ext cx="170021" cy="173124"/>
          </a:xfrm>
          <a:prstGeom prst="rect">
            <a:avLst/>
          </a:prstGeom>
        </p:spPr>
        <p:txBody>
          <a:bodyPr vert="horz" wrap="square" lIns="0" tIns="0" rIns="0" bIns="0" rtlCol="0">
            <a:spAutoFit/>
          </a:bodyPr>
          <a:lstStyle/>
          <a:p>
            <a:pPr marL="9525"/>
            <a:r>
              <a:rPr sz="1125" spc="-34" dirty="0">
                <a:solidFill>
                  <a:srgbClr val="585858"/>
                </a:solidFill>
                <a:latin typeface="Arial"/>
                <a:cs typeface="Arial"/>
              </a:rPr>
              <a:t>25</a:t>
            </a:r>
            <a:endParaRPr sz="1125">
              <a:latin typeface="Arial"/>
              <a:cs typeface="Arial"/>
            </a:endParaRPr>
          </a:p>
        </p:txBody>
      </p:sp>
      <p:sp>
        <p:nvSpPr>
          <p:cNvPr id="38" name="object 38"/>
          <p:cNvSpPr txBox="1"/>
          <p:nvPr/>
        </p:nvSpPr>
        <p:spPr>
          <a:xfrm>
            <a:off x="3200373" y="4013466"/>
            <a:ext cx="170021" cy="173124"/>
          </a:xfrm>
          <a:prstGeom prst="rect">
            <a:avLst/>
          </a:prstGeom>
        </p:spPr>
        <p:txBody>
          <a:bodyPr vert="horz" wrap="square" lIns="0" tIns="0" rIns="0" bIns="0" rtlCol="0">
            <a:spAutoFit/>
          </a:bodyPr>
          <a:lstStyle/>
          <a:p>
            <a:pPr marL="9525"/>
            <a:r>
              <a:rPr sz="1125" spc="-34" dirty="0">
                <a:solidFill>
                  <a:srgbClr val="585858"/>
                </a:solidFill>
                <a:latin typeface="Arial"/>
                <a:cs typeface="Arial"/>
              </a:rPr>
              <a:t>20</a:t>
            </a:r>
            <a:endParaRPr sz="1125">
              <a:latin typeface="Arial"/>
              <a:cs typeface="Arial"/>
            </a:endParaRPr>
          </a:p>
        </p:txBody>
      </p:sp>
      <p:sp>
        <p:nvSpPr>
          <p:cNvPr id="39" name="object 39"/>
          <p:cNvSpPr txBox="1"/>
          <p:nvPr/>
        </p:nvSpPr>
        <p:spPr>
          <a:xfrm>
            <a:off x="3200373" y="4375797"/>
            <a:ext cx="170021" cy="553998"/>
          </a:xfrm>
          <a:prstGeom prst="rect">
            <a:avLst/>
          </a:prstGeom>
        </p:spPr>
        <p:txBody>
          <a:bodyPr vert="horz" wrap="square" lIns="0" tIns="0" rIns="0" bIns="0" rtlCol="0">
            <a:spAutoFit/>
          </a:bodyPr>
          <a:lstStyle/>
          <a:p>
            <a:pPr marL="9525"/>
            <a:r>
              <a:rPr sz="1125" spc="-34" dirty="0">
                <a:solidFill>
                  <a:srgbClr val="585858"/>
                </a:solidFill>
                <a:latin typeface="Arial"/>
                <a:cs typeface="Arial"/>
              </a:rPr>
              <a:t>15</a:t>
            </a:r>
            <a:endParaRPr sz="1125">
              <a:latin typeface="Arial"/>
              <a:cs typeface="Arial"/>
            </a:endParaRPr>
          </a:p>
          <a:p>
            <a:pPr>
              <a:spcBef>
                <a:spcPts val="23"/>
              </a:spcBef>
            </a:pPr>
            <a:endParaRPr sz="1350">
              <a:latin typeface="Times New Roman"/>
              <a:cs typeface="Times New Roman"/>
            </a:endParaRPr>
          </a:p>
          <a:p>
            <a:pPr marL="9525"/>
            <a:r>
              <a:rPr sz="1125" spc="-34" dirty="0">
                <a:solidFill>
                  <a:srgbClr val="585858"/>
                </a:solidFill>
                <a:latin typeface="Arial"/>
                <a:cs typeface="Arial"/>
              </a:rPr>
              <a:t>10</a:t>
            </a:r>
            <a:endParaRPr sz="1125">
              <a:latin typeface="Arial"/>
              <a:cs typeface="Arial"/>
            </a:endParaRPr>
          </a:p>
        </p:txBody>
      </p:sp>
      <p:sp>
        <p:nvSpPr>
          <p:cNvPr id="40" name="object 40"/>
          <p:cNvSpPr txBox="1"/>
          <p:nvPr/>
        </p:nvSpPr>
        <p:spPr>
          <a:xfrm>
            <a:off x="3275811" y="5118747"/>
            <a:ext cx="98584" cy="173124"/>
          </a:xfrm>
          <a:prstGeom prst="rect">
            <a:avLst/>
          </a:prstGeom>
        </p:spPr>
        <p:txBody>
          <a:bodyPr vert="horz" wrap="square" lIns="0" tIns="0" rIns="0" bIns="0" rtlCol="0">
            <a:spAutoFit/>
          </a:bodyPr>
          <a:lstStyle/>
          <a:p>
            <a:pPr marL="9525"/>
            <a:r>
              <a:rPr sz="1125" dirty="0">
                <a:solidFill>
                  <a:srgbClr val="585858"/>
                </a:solidFill>
                <a:latin typeface="Arial"/>
                <a:cs typeface="Arial"/>
              </a:rPr>
              <a:t>5</a:t>
            </a:r>
            <a:endParaRPr sz="1125">
              <a:latin typeface="Arial"/>
              <a:cs typeface="Arial"/>
            </a:endParaRPr>
          </a:p>
        </p:txBody>
      </p:sp>
      <p:sp>
        <p:nvSpPr>
          <p:cNvPr id="41" name="object 41"/>
          <p:cNvSpPr txBox="1"/>
          <p:nvPr/>
        </p:nvSpPr>
        <p:spPr>
          <a:xfrm>
            <a:off x="3275811" y="5485650"/>
            <a:ext cx="98584" cy="173124"/>
          </a:xfrm>
          <a:prstGeom prst="rect">
            <a:avLst/>
          </a:prstGeom>
        </p:spPr>
        <p:txBody>
          <a:bodyPr vert="horz" wrap="square" lIns="0" tIns="0" rIns="0" bIns="0" rtlCol="0">
            <a:spAutoFit/>
          </a:bodyPr>
          <a:lstStyle/>
          <a:p>
            <a:pPr marL="9525"/>
            <a:r>
              <a:rPr sz="1125" dirty="0">
                <a:solidFill>
                  <a:srgbClr val="585858"/>
                </a:solidFill>
                <a:latin typeface="Arial"/>
                <a:cs typeface="Arial"/>
              </a:rPr>
              <a:t>0</a:t>
            </a:r>
            <a:endParaRPr sz="1125">
              <a:latin typeface="Arial"/>
              <a:cs typeface="Arial"/>
            </a:endParaRPr>
          </a:p>
        </p:txBody>
      </p:sp>
      <p:sp>
        <p:nvSpPr>
          <p:cNvPr id="42" name="object 42"/>
          <p:cNvSpPr/>
          <p:nvPr/>
        </p:nvSpPr>
        <p:spPr>
          <a:xfrm>
            <a:off x="3720465" y="4247388"/>
            <a:ext cx="546735" cy="1371600"/>
          </a:xfrm>
          <a:custGeom>
            <a:avLst/>
            <a:gdLst/>
            <a:ahLst/>
            <a:cxnLst/>
            <a:rect l="l" t="t" r="r" b="b"/>
            <a:pathLst>
              <a:path w="728979" h="1828800">
                <a:moveTo>
                  <a:pt x="0" y="0"/>
                </a:moveTo>
                <a:lnTo>
                  <a:pt x="728472" y="0"/>
                </a:lnTo>
                <a:lnTo>
                  <a:pt x="728472" y="1828800"/>
                </a:lnTo>
                <a:lnTo>
                  <a:pt x="0" y="1828800"/>
                </a:lnTo>
                <a:lnTo>
                  <a:pt x="0" y="0"/>
                </a:lnTo>
                <a:close/>
              </a:path>
            </a:pathLst>
          </a:custGeom>
          <a:solidFill>
            <a:srgbClr val="E60000"/>
          </a:solidFill>
        </p:spPr>
        <p:txBody>
          <a:bodyPr wrap="square" lIns="0" tIns="0" rIns="0" bIns="0" rtlCol="0"/>
          <a:lstStyle/>
          <a:p>
            <a:endParaRPr sz="1350"/>
          </a:p>
        </p:txBody>
      </p:sp>
      <p:sp>
        <p:nvSpPr>
          <p:cNvPr id="43" name="object 43"/>
          <p:cNvSpPr/>
          <p:nvPr/>
        </p:nvSpPr>
        <p:spPr>
          <a:xfrm>
            <a:off x="4341114" y="4510277"/>
            <a:ext cx="546735" cy="1107758"/>
          </a:xfrm>
          <a:custGeom>
            <a:avLst/>
            <a:gdLst/>
            <a:ahLst/>
            <a:cxnLst/>
            <a:rect l="l" t="t" r="r" b="b"/>
            <a:pathLst>
              <a:path w="728979" h="1477010">
                <a:moveTo>
                  <a:pt x="0" y="1476756"/>
                </a:moveTo>
                <a:lnTo>
                  <a:pt x="728472" y="1476756"/>
                </a:lnTo>
                <a:lnTo>
                  <a:pt x="728472" y="0"/>
                </a:lnTo>
                <a:lnTo>
                  <a:pt x="0" y="0"/>
                </a:lnTo>
                <a:lnTo>
                  <a:pt x="0" y="1476756"/>
                </a:lnTo>
                <a:close/>
              </a:path>
            </a:pathLst>
          </a:custGeom>
          <a:solidFill>
            <a:srgbClr val="2D75B6"/>
          </a:solidFill>
        </p:spPr>
        <p:txBody>
          <a:bodyPr wrap="square" lIns="0" tIns="0" rIns="0" bIns="0" rtlCol="0"/>
          <a:lstStyle/>
          <a:p>
            <a:endParaRPr sz="1350"/>
          </a:p>
        </p:txBody>
      </p:sp>
      <p:sp>
        <p:nvSpPr>
          <p:cNvPr id="44" name="object 44"/>
          <p:cNvSpPr/>
          <p:nvPr/>
        </p:nvSpPr>
        <p:spPr>
          <a:xfrm>
            <a:off x="5431535" y="3562731"/>
            <a:ext cx="546735" cy="781050"/>
          </a:xfrm>
          <a:custGeom>
            <a:avLst/>
            <a:gdLst/>
            <a:ahLst/>
            <a:cxnLst/>
            <a:rect l="l" t="t" r="r" b="b"/>
            <a:pathLst>
              <a:path w="728979" h="1041400">
                <a:moveTo>
                  <a:pt x="0" y="1040892"/>
                </a:moveTo>
                <a:lnTo>
                  <a:pt x="728472" y="1040892"/>
                </a:lnTo>
                <a:lnTo>
                  <a:pt x="728472" y="0"/>
                </a:lnTo>
                <a:lnTo>
                  <a:pt x="0" y="0"/>
                </a:lnTo>
                <a:lnTo>
                  <a:pt x="0" y="1040892"/>
                </a:lnTo>
                <a:close/>
              </a:path>
            </a:pathLst>
          </a:custGeom>
          <a:solidFill>
            <a:srgbClr val="E60000"/>
          </a:solidFill>
        </p:spPr>
        <p:txBody>
          <a:bodyPr wrap="square" lIns="0" tIns="0" rIns="0" bIns="0" rtlCol="0"/>
          <a:lstStyle/>
          <a:p>
            <a:endParaRPr sz="1350"/>
          </a:p>
        </p:txBody>
      </p:sp>
      <p:sp>
        <p:nvSpPr>
          <p:cNvPr id="45" name="object 45"/>
          <p:cNvSpPr/>
          <p:nvPr/>
        </p:nvSpPr>
        <p:spPr>
          <a:xfrm>
            <a:off x="5431535" y="4510277"/>
            <a:ext cx="546735" cy="1107758"/>
          </a:xfrm>
          <a:custGeom>
            <a:avLst/>
            <a:gdLst/>
            <a:ahLst/>
            <a:cxnLst/>
            <a:rect l="l" t="t" r="r" b="b"/>
            <a:pathLst>
              <a:path w="728979" h="1477010">
                <a:moveTo>
                  <a:pt x="0" y="1476756"/>
                </a:moveTo>
                <a:lnTo>
                  <a:pt x="728472" y="1476756"/>
                </a:lnTo>
                <a:lnTo>
                  <a:pt x="728472" y="0"/>
                </a:lnTo>
                <a:lnTo>
                  <a:pt x="0" y="0"/>
                </a:lnTo>
                <a:lnTo>
                  <a:pt x="0" y="1476756"/>
                </a:lnTo>
                <a:close/>
              </a:path>
            </a:pathLst>
          </a:custGeom>
          <a:solidFill>
            <a:srgbClr val="E60000"/>
          </a:solidFill>
        </p:spPr>
        <p:txBody>
          <a:bodyPr wrap="square" lIns="0" tIns="0" rIns="0" bIns="0" rtlCol="0"/>
          <a:lstStyle/>
          <a:p>
            <a:endParaRPr sz="1350"/>
          </a:p>
        </p:txBody>
      </p:sp>
      <p:sp>
        <p:nvSpPr>
          <p:cNvPr id="46" name="object 46"/>
          <p:cNvSpPr/>
          <p:nvPr/>
        </p:nvSpPr>
        <p:spPr>
          <a:xfrm>
            <a:off x="6046469" y="4513707"/>
            <a:ext cx="546735" cy="1095375"/>
          </a:xfrm>
          <a:custGeom>
            <a:avLst/>
            <a:gdLst/>
            <a:ahLst/>
            <a:cxnLst/>
            <a:rect l="l" t="t" r="r" b="b"/>
            <a:pathLst>
              <a:path w="728979" h="1460500">
                <a:moveTo>
                  <a:pt x="0" y="0"/>
                </a:moveTo>
                <a:lnTo>
                  <a:pt x="728472" y="0"/>
                </a:lnTo>
                <a:lnTo>
                  <a:pt x="728472" y="1459992"/>
                </a:lnTo>
                <a:lnTo>
                  <a:pt x="0" y="1459992"/>
                </a:lnTo>
                <a:lnTo>
                  <a:pt x="0" y="0"/>
                </a:lnTo>
                <a:close/>
              </a:path>
            </a:pathLst>
          </a:custGeom>
          <a:solidFill>
            <a:srgbClr val="2D75B6"/>
          </a:solidFill>
        </p:spPr>
        <p:txBody>
          <a:bodyPr wrap="square" lIns="0" tIns="0" rIns="0" bIns="0" rtlCol="0"/>
          <a:lstStyle/>
          <a:p>
            <a:endParaRPr sz="1350"/>
          </a:p>
        </p:txBody>
      </p:sp>
      <p:sp>
        <p:nvSpPr>
          <p:cNvPr id="47" name="object 47"/>
          <p:cNvSpPr/>
          <p:nvPr/>
        </p:nvSpPr>
        <p:spPr>
          <a:xfrm>
            <a:off x="7768972" y="4339971"/>
            <a:ext cx="545306" cy="3810"/>
          </a:xfrm>
          <a:custGeom>
            <a:avLst/>
            <a:gdLst/>
            <a:ahLst/>
            <a:cxnLst/>
            <a:rect l="l" t="t" r="r" b="b"/>
            <a:pathLst>
              <a:path w="727075" h="5079">
                <a:moveTo>
                  <a:pt x="0" y="4572"/>
                </a:moveTo>
                <a:lnTo>
                  <a:pt x="726948" y="4572"/>
                </a:lnTo>
                <a:lnTo>
                  <a:pt x="726948" y="0"/>
                </a:lnTo>
                <a:lnTo>
                  <a:pt x="0" y="0"/>
                </a:lnTo>
                <a:lnTo>
                  <a:pt x="0" y="4572"/>
                </a:lnTo>
                <a:close/>
              </a:path>
            </a:pathLst>
          </a:custGeom>
          <a:solidFill>
            <a:srgbClr val="2D75B6"/>
          </a:solidFill>
        </p:spPr>
        <p:txBody>
          <a:bodyPr wrap="square" lIns="0" tIns="0" rIns="0" bIns="0" rtlCol="0"/>
          <a:lstStyle/>
          <a:p>
            <a:endParaRPr sz="1350"/>
          </a:p>
        </p:txBody>
      </p:sp>
      <p:sp>
        <p:nvSpPr>
          <p:cNvPr id="48" name="object 48"/>
          <p:cNvSpPr/>
          <p:nvPr/>
        </p:nvSpPr>
        <p:spPr>
          <a:xfrm>
            <a:off x="7768972" y="4510277"/>
            <a:ext cx="545306" cy="1101090"/>
          </a:xfrm>
          <a:custGeom>
            <a:avLst/>
            <a:gdLst/>
            <a:ahLst/>
            <a:cxnLst/>
            <a:rect l="l" t="t" r="r" b="b"/>
            <a:pathLst>
              <a:path w="727075" h="1468120">
                <a:moveTo>
                  <a:pt x="0" y="1467612"/>
                </a:moveTo>
                <a:lnTo>
                  <a:pt x="726948" y="1467612"/>
                </a:lnTo>
                <a:lnTo>
                  <a:pt x="726948" y="0"/>
                </a:lnTo>
                <a:lnTo>
                  <a:pt x="0" y="0"/>
                </a:lnTo>
                <a:lnTo>
                  <a:pt x="0" y="1467612"/>
                </a:lnTo>
                <a:close/>
              </a:path>
            </a:pathLst>
          </a:custGeom>
          <a:solidFill>
            <a:srgbClr val="2D75B6"/>
          </a:solidFill>
        </p:spPr>
        <p:txBody>
          <a:bodyPr wrap="square" lIns="0" tIns="0" rIns="0" bIns="0" rtlCol="0"/>
          <a:lstStyle/>
          <a:p>
            <a:endParaRPr sz="1350"/>
          </a:p>
        </p:txBody>
      </p:sp>
      <p:sp>
        <p:nvSpPr>
          <p:cNvPr id="49" name="object 49"/>
          <p:cNvSpPr/>
          <p:nvPr/>
        </p:nvSpPr>
        <p:spPr>
          <a:xfrm>
            <a:off x="7146035" y="3192400"/>
            <a:ext cx="546735" cy="1151096"/>
          </a:xfrm>
          <a:custGeom>
            <a:avLst/>
            <a:gdLst/>
            <a:ahLst/>
            <a:cxnLst/>
            <a:rect l="l" t="t" r="r" b="b"/>
            <a:pathLst>
              <a:path w="728979" h="1534795">
                <a:moveTo>
                  <a:pt x="0" y="1534667"/>
                </a:moveTo>
                <a:lnTo>
                  <a:pt x="728472" y="1534667"/>
                </a:lnTo>
                <a:lnTo>
                  <a:pt x="728472" y="0"/>
                </a:lnTo>
                <a:lnTo>
                  <a:pt x="0" y="0"/>
                </a:lnTo>
                <a:lnTo>
                  <a:pt x="0" y="1534667"/>
                </a:lnTo>
                <a:close/>
              </a:path>
            </a:pathLst>
          </a:custGeom>
          <a:solidFill>
            <a:srgbClr val="E60000"/>
          </a:solidFill>
        </p:spPr>
        <p:txBody>
          <a:bodyPr wrap="square" lIns="0" tIns="0" rIns="0" bIns="0" rtlCol="0"/>
          <a:lstStyle/>
          <a:p>
            <a:endParaRPr sz="1350"/>
          </a:p>
        </p:txBody>
      </p:sp>
      <p:sp>
        <p:nvSpPr>
          <p:cNvPr id="50" name="object 50"/>
          <p:cNvSpPr/>
          <p:nvPr/>
        </p:nvSpPr>
        <p:spPr>
          <a:xfrm>
            <a:off x="7146035" y="4510277"/>
            <a:ext cx="546735" cy="1107758"/>
          </a:xfrm>
          <a:custGeom>
            <a:avLst/>
            <a:gdLst/>
            <a:ahLst/>
            <a:cxnLst/>
            <a:rect l="l" t="t" r="r" b="b"/>
            <a:pathLst>
              <a:path w="728979" h="1477010">
                <a:moveTo>
                  <a:pt x="0" y="1476756"/>
                </a:moveTo>
                <a:lnTo>
                  <a:pt x="728472" y="1476756"/>
                </a:lnTo>
                <a:lnTo>
                  <a:pt x="728472" y="0"/>
                </a:lnTo>
                <a:lnTo>
                  <a:pt x="0" y="0"/>
                </a:lnTo>
                <a:lnTo>
                  <a:pt x="0" y="1476756"/>
                </a:lnTo>
                <a:close/>
              </a:path>
            </a:pathLst>
          </a:custGeom>
          <a:solidFill>
            <a:srgbClr val="E60000"/>
          </a:solidFill>
        </p:spPr>
        <p:txBody>
          <a:bodyPr wrap="square" lIns="0" tIns="0" rIns="0" bIns="0" rtlCol="0"/>
          <a:lstStyle/>
          <a:p>
            <a:endParaRPr sz="1350"/>
          </a:p>
        </p:txBody>
      </p:sp>
      <p:sp>
        <p:nvSpPr>
          <p:cNvPr id="51" name="object 51"/>
          <p:cNvSpPr/>
          <p:nvPr/>
        </p:nvSpPr>
        <p:spPr>
          <a:xfrm>
            <a:off x="3621024" y="3673601"/>
            <a:ext cx="1358265" cy="461963"/>
          </a:xfrm>
          <a:custGeom>
            <a:avLst/>
            <a:gdLst/>
            <a:ahLst/>
            <a:cxnLst/>
            <a:rect l="l" t="t" r="r" b="b"/>
            <a:pathLst>
              <a:path w="1811020" h="615950">
                <a:moveTo>
                  <a:pt x="0" y="0"/>
                </a:moveTo>
                <a:lnTo>
                  <a:pt x="1810512" y="0"/>
                </a:lnTo>
                <a:lnTo>
                  <a:pt x="1810512" y="615695"/>
                </a:lnTo>
                <a:lnTo>
                  <a:pt x="0" y="615695"/>
                </a:lnTo>
                <a:lnTo>
                  <a:pt x="0" y="0"/>
                </a:lnTo>
                <a:close/>
              </a:path>
            </a:pathLst>
          </a:custGeom>
          <a:solidFill>
            <a:srgbClr val="FFFF99"/>
          </a:solidFill>
        </p:spPr>
        <p:txBody>
          <a:bodyPr wrap="square" lIns="0" tIns="0" rIns="0" bIns="0" rtlCol="0"/>
          <a:lstStyle/>
          <a:p>
            <a:endParaRPr sz="1350"/>
          </a:p>
        </p:txBody>
      </p:sp>
      <p:sp>
        <p:nvSpPr>
          <p:cNvPr id="52" name="object 52"/>
          <p:cNvSpPr/>
          <p:nvPr/>
        </p:nvSpPr>
        <p:spPr>
          <a:xfrm>
            <a:off x="3621024" y="3673601"/>
            <a:ext cx="1358265" cy="461963"/>
          </a:xfrm>
          <a:custGeom>
            <a:avLst/>
            <a:gdLst/>
            <a:ahLst/>
            <a:cxnLst/>
            <a:rect l="l" t="t" r="r" b="b"/>
            <a:pathLst>
              <a:path w="1811020" h="615950">
                <a:moveTo>
                  <a:pt x="0" y="0"/>
                </a:moveTo>
                <a:lnTo>
                  <a:pt x="1810512" y="0"/>
                </a:lnTo>
                <a:lnTo>
                  <a:pt x="1810512" y="615695"/>
                </a:lnTo>
                <a:lnTo>
                  <a:pt x="0" y="615695"/>
                </a:lnTo>
                <a:lnTo>
                  <a:pt x="0" y="0"/>
                </a:lnTo>
                <a:close/>
              </a:path>
            </a:pathLst>
          </a:custGeom>
          <a:ln w="6350">
            <a:solidFill>
              <a:srgbClr val="7E7E7E"/>
            </a:solidFill>
          </a:ln>
        </p:spPr>
        <p:txBody>
          <a:bodyPr wrap="square" lIns="0" tIns="0" rIns="0" bIns="0" rtlCol="0"/>
          <a:lstStyle/>
          <a:p>
            <a:endParaRPr sz="1350"/>
          </a:p>
        </p:txBody>
      </p:sp>
      <p:sp>
        <p:nvSpPr>
          <p:cNvPr id="53" name="object 53"/>
          <p:cNvSpPr txBox="1"/>
          <p:nvPr/>
        </p:nvSpPr>
        <p:spPr>
          <a:xfrm>
            <a:off x="3680079" y="3724217"/>
            <a:ext cx="1227296" cy="384721"/>
          </a:xfrm>
          <a:prstGeom prst="rect">
            <a:avLst/>
          </a:prstGeom>
        </p:spPr>
        <p:txBody>
          <a:bodyPr vert="horz" wrap="square" lIns="0" tIns="0" rIns="0" bIns="0" rtlCol="0">
            <a:spAutoFit/>
          </a:bodyPr>
          <a:lstStyle/>
          <a:p>
            <a:pPr marL="9525" marR="3810">
              <a:lnSpc>
                <a:spcPts val="1492"/>
              </a:lnSpc>
            </a:pPr>
            <a:r>
              <a:rPr sz="1275" spc="-38" dirty="0">
                <a:solidFill>
                  <a:srgbClr val="585858"/>
                </a:solidFill>
                <a:latin typeface="Arial"/>
                <a:cs typeface="Arial"/>
              </a:rPr>
              <a:t>Whe</a:t>
            </a:r>
            <a:r>
              <a:rPr sz="1275" dirty="0">
                <a:solidFill>
                  <a:srgbClr val="585858"/>
                </a:solidFill>
                <a:latin typeface="Arial"/>
                <a:cs typeface="Arial"/>
              </a:rPr>
              <a:t>n</a:t>
            </a:r>
            <a:r>
              <a:rPr sz="1275" spc="-75" dirty="0">
                <a:solidFill>
                  <a:srgbClr val="585858"/>
                </a:solidFill>
                <a:latin typeface="Arial"/>
                <a:cs typeface="Arial"/>
              </a:rPr>
              <a:t> </a:t>
            </a:r>
            <a:r>
              <a:rPr sz="1275" spc="-34" dirty="0">
                <a:solidFill>
                  <a:srgbClr val="585858"/>
                </a:solidFill>
                <a:latin typeface="Arial"/>
                <a:cs typeface="Arial"/>
              </a:rPr>
              <a:t>C</a:t>
            </a:r>
            <a:r>
              <a:rPr sz="1275" spc="-38" dirty="0">
                <a:solidFill>
                  <a:srgbClr val="585858"/>
                </a:solidFill>
                <a:latin typeface="Arial"/>
                <a:cs typeface="Arial"/>
              </a:rPr>
              <a:t>a</a:t>
            </a:r>
            <a:r>
              <a:rPr sz="1275" spc="-34" dirty="0">
                <a:solidFill>
                  <a:srgbClr val="585858"/>
                </a:solidFill>
                <a:latin typeface="Arial"/>
                <a:cs typeface="Arial"/>
              </a:rPr>
              <a:t>l</a:t>
            </a:r>
            <a:r>
              <a:rPr sz="1275" spc="-38" dirty="0">
                <a:solidFill>
                  <a:srgbClr val="585858"/>
                </a:solidFill>
                <a:latin typeface="Arial"/>
                <a:cs typeface="Arial"/>
              </a:rPr>
              <a:t>ga</a:t>
            </a:r>
            <a:r>
              <a:rPr sz="1275" spc="-41" dirty="0">
                <a:solidFill>
                  <a:srgbClr val="585858"/>
                </a:solidFill>
                <a:latin typeface="Arial"/>
                <a:cs typeface="Arial"/>
              </a:rPr>
              <a:t>r</a:t>
            </a:r>
            <a:r>
              <a:rPr sz="1275" dirty="0">
                <a:solidFill>
                  <a:srgbClr val="585858"/>
                </a:solidFill>
                <a:latin typeface="Arial"/>
                <a:cs typeface="Arial"/>
              </a:rPr>
              <a:t>y </a:t>
            </a:r>
            <a:r>
              <a:rPr sz="1275" spc="-38" dirty="0">
                <a:solidFill>
                  <a:srgbClr val="585858"/>
                </a:solidFill>
                <a:latin typeface="Arial"/>
                <a:cs typeface="Arial"/>
              </a:rPr>
              <a:t>ende</a:t>
            </a:r>
            <a:r>
              <a:rPr sz="1275" dirty="0">
                <a:solidFill>
                  <a:srgbClr val="585858"/>
                </a:solidFill>
                <a:latin typeface="Arial"/>
                <a:cs typeface="Arial"/>
              </a:rPr>
              <a:t>d</a:t>
            </a:r>
            <a:r>
              <a:rPr sz="1275" spc="-75" dirty="0">
                <a:solidFill>
                  <a:srgbClr val="585858"/>
                </a:solidFill>
                <a:latin typeface="Arial"/>
                <a:cs typeface="Arial"/>
              </a:rPr>
              <a:t> </a:t>
            </a:r>
            <a:r>
              <a:rPr sz="1275" spc="-41" dirty="0">
                <a:solidFill>
                  <a:srgbClr val="585858"/>
                </a:solidFill>
                <a:latin typeface="Arial"/>
                <a:cs typeface="Arial"/>
              </a:rPr>
              <a:t>f</a:t>
            </a:r>
            <a:r>
              <a:rPr sz="1275" spc="-34" dirty="0">
                <a:solidFill>
                  <a:srgbClr val="585858"/>
                </a:solidFill>
                <a:latin typeface="Arial"/>
                <a:cs typeface="Arial"/>
              </a:rPr>
              <a:t>l</a:t>
            </a:r>
            <a:r>
              <a:rPr sz="1275" spc="-38" dirty="0">
                <a:solidFill>
                  <a:srgbClr val="585858"/>
                </a:solidFill>
                <a:latin typeface="Arial"/>
                <a:cs typeface="Arial"/>
              </a:rPr>
              <a:t>uo</a:t>
            </a:r>
            <a:r>
              <a:rPr sz="1275" spc="-41" dirty="0">
                <a:solidFill>
                  <a:srgbClr val="585858"/>
                </a:solidFill>
                <a:latin typeface="Arial"/>
                <a:cs typeface="Arial"/>
              </a:rPr>
              <a:t>r</a:t>
            </a:r>
            <a:r>
              <a:rPr sz="1275" spc="-34" dirty="0">
                <a:solidFill>
                  <a:srgbClr val="585858"/>
                </a:solidFill>
                <a:latin typeface="Arial"/>
                <a:cs typeface="Arial"/>
              </a:rPr>
              <a:t>i</a:t>
            </a:r>
            <a:r>
              <a:rPr sz="1275" spc="-38" dirty="0">
                <a:solidFill>
                  <a:srgbClr val="585858"/>
                </a:solidFill>
                <a:latin typeface="Arial"/>
                <a:cs typeface="Arial"/>
              </a:rPr>
              <a:t>da</a:t>
            </a:r>
            <a:r>
              <a:rPr sz="1275" spc="-41" dirty="0">
                <a:solidFill>
                  <a:srgbClr val="585858"/>
                </a:solidFill>
                <a:latin typeface="Arial"/>
                <a:cs typeface="Arial"/>
              </a:rPr>
              <a:t>t</a:t>
            </a:r>
            <a:r>
              <a:rPr sz="1275" spc="-34" dirty="0">
                <a:solidFill>
                  <a:srgbClr val="585858"/>
                </a:solidFill>
                <a:latin typeface="Arial"/>
                <a:cs typeface="Arial"/>
              </a:rPr>
              <a:t>i</a:t>
            </a:r>
            <a:r>
              <a:rPr sz="1275" spc="-38" dirty="0">
                <a:solidFill>
                  <a:srgbClr val="585858"/>
                </a:solidFill>
                <a:latin typeface="Arial"/>
                <a:cs typeface="Arial"/>
              </a:rPr>
              <a:t>on</a:t>
            </a:r>
            <a:endParaRPr sz="1275">
              <a:latin typeface="Arial"/>
              <a:cs typeface="Arial"/>
            </a:endParaRPr>
          </a:p>
        </p:txBody>
      </p:sp>
      <p:sp>
        <p:nvSpPr>
          <p:cNvPr id="54" name="object 54"/>
          <p:cNvSpPr/>
          <p:nvPr/>
        </p:nvSpPr>
        <p:spPr>
          <a:xfrm>
            <a:off x="5354955" y="3018662"/>
            <a:ext cx="1241584" cy="461963"/>
          </a:xfrm>
          <a:custGeom>
            <a:avLst/>
            <a:gdLst/>
            <a:ahLst/>
            <a:cxnLst/>
            <a:rect l="l" t="t" r="r" b="b"/>
            <a:pathLst>
              <a:path w="1655445" h="615950">
                <a:moveTo>
                  <a:pt x="0" y="0"/>
                </a:moveTo>
                <a:lnTo>
                  <a:pt x="1655063" y="0"/>
                </a:lnTo>
                <a:lnTo>
                  <a:pt x="1655063" y="615696"/>
                </a:lnTo>
                <a:lnTo>
                  <a:pt x="0" y="615696"/>
                </a:lnTo>
                <a:lnTo>
                  <a:pt x="0" y="0"/>
                </a:lnTo>
                <a:close/>
              </a:path>
            </a:pathLst>
          </a:custGeom>
          <a:solidFill>
            <a:srgbClr val="FFFF99"/>
          </a:solidFill>
        </p:spPr>
        <p:txBody>
          <a:bodyPr wrap="square" lIns="0" tIns="0" rIns="0" bIns="0" rtlCol="0"/>
          <a:lstStyle/>
          <a:p>
            <a:endParaRPr sz="1350"/>
          </a:p>
        </p:txBody>
      </p:sp>
      <p:sp>
        <p:nvSpPr>
          <p:cNvPr id="55" name="object 55"/>
          <p:cNvSpPr/>
          <p:nvPr/>
        </p:nvSpPr>
        <p:spPr>
          <a:xfrm>
            <a:off x="5354955" y="3018662"/>
            <a:ext cx="1241584" cy="461963"/>
          </a:xfrm>
          <a:custGeom>
            <a:avLst/>
            <a:gdLst/>
            <a:ahLst/>
            <a:cxnLst/>
            <a:rect l="l" t="t" r="r" b="b"/>
            <a:pathLst>
              <a:path w="1655445" h="615950">
                <a:moveTo>
                  <a:pt x="0" y="0"/>
                </a:moveTo>
                <a:lnTo>
                  <a:pt x="1655063" y="0"/>
                </a:lnTo>
                <a:lnTo>
                  <a:pt x="1655063" y="615696"/>
                </a:lnTo>
                <a:lnTo>
                  <a:pt x="0" y="615696"/>
                </a:lnTo>
                <a:lnTo>
                  <a:pt x="0" y="0"/>
                </a:lnTo>
                <a:close/>
              </a:path>
            </a:pathLst>
          </a:custGeom>
          <a:ln w="6350">
            <a:solidFill>
              <a:srgbClr val="7E7E7E"/>
            </a:solidFill>
          </a:ln>
        </p:spPr>
        <p:txBody>
          <a:bodyPr wrap="square" lIns="0" tIns="0" rIns="0" bIns="0" rtlCol="0"/>
          <a:lstStyle/>
          <a:p>
            <a:endParaRPr sz="1350"/>
          </a:p>
        </p:txBody>
      </p:sp>
      <p:sp>
        <p:nvSpPr>
          <p:cNvPr id="56" name="object 56"/>
          <p:cNvSpPr txBox="1"/>
          <p:nvPr/>
        </p:nvSpPr>
        <p:spPr>
          <a:xfrm>
            <a:off x="5414410" y="3069459"/>
            <a:ext cx="1081088" cy="384721"/>
          </a:xfrm>
          <a:prstGeom prst="rect">
            <a:avLst/>
          </a:prstGeom>
        </p:spPr>
        <p:txBody>
          <a:bodyPr vert="horz" wrap="square" lIns="0" tIns="0" rIns="0" bIns="0" rtlCol="0">
            <a:spAutoFit/>
          </a:bodyPr>
          <a:lstStyle/>
          <a:p>
            <a:pPr marL="9525" marR="3810">
              <a:lnSpc>
                <a:spcPts val="1492"/>
              </a:lnSpc>
            </a:pPr>
            <a:r>
              <a:rPr sz="1275" dirty="0">
                <a:solidFill>
                  <a:srgbClr val="585858"/>
                </a:solidFill>
                <a:latin typeface="Arial"/>
                <a:cs typeface="Arial"/>
              </a:rPr>
              <a:t>3</a:t>
            </a:r>
            <a:r>
              <a:rPr sz="1275" spc="-79" dirty="0">
                <a:solidFill>
                  <a:srgbClr val="585858"/>
                </a:solidFill>
                <a:latin typeface="Arial"/>
                <a:cs typeface="Arial"/>
              </a:rPr>
              <a:t> </a:t>
            </a:r>
            <a:r>
              <a:rPr sz="1275" spc="-56" dirty="0">
                <a:solidFill>
                  <a:srgbClr val="585858"/>
                </a:solidFill>
                <a:latin typeface="Arial"/>
                <a:cs typeface="Arial"/>
              </a:rPr>
              <a:t>y</a:t>
            </a:r>
            <a:r>
              <a:rPr sz="1275" spc="-38" dirty="0">
                <a:solidFill>
                  <a:srgbClr val="585858"/>
                </a:solidFill>
                <a:latin typeface="Arial"/>
                <a:cs typeface="Arial"/>
              </a:rPr>
              <a:t>ea</a:t>
            </a:r>
            <a:r>
              <a:rPr sz="1275" spc="-41" dirty="0">
                <a:solidFill>
                  <a:srgbClr val="585858"/>
                </a:solidFill>
                <a:latin typeface="Arial"/>
                <a:cs typeface="Arial"/>
              </a:rPr>
              <a:t>r</a:t>
            </a:r>
            <a:r>
              <a:rPr sz="1275" dirty="0">
                <a:solidFill>
                  <a:srgbClr val="585858"/>
                </a:solidFill>
                <a:latin typeface="Arial"/>
                <a:cs typeface="Arial"/>
              </a:rPr>
              <a:t>s</a:t>
            </a:r>
            <a:r>
              <a:rPr sz="1275" spc="-60" dirty="0">
                <a:solidFill>
                  <a:srgbClr val="585858"/>
                </a:solidFill>
                <a:latin typeface="Arial"/>
                <a:cs typeface="Arial"/>
              </a:rPr>
              <a:t> </a:t>
            </a:r>
            <a:r>
              <a:rPr sz="1275" spc="-38" dirty="0">
                <a:solidFill>
                  <a:srgbClr val="585858"/>
                </a:solidFill>
                <a:latin typeface="Arial"/>
                <a:cs typeface="Arial"/>
              </a:rPr>
              <a:t>a</a:t>
            </a:r>
            <a:r>
              <a:rPr sz="1275" spc="-41" dirty="0">
                <a:solidFill>
                  <a:srgbClr val="585858"/>
                </a:solidFill>
                <a:latin typeface="Arial"/>
                <a:cs typeface="Arial"/>
              </a:rPr>
              <a:t>ft</a:t>
            </a:r>
            <a:r>
              <a:rPr sz="1275" spc="-38" dirty="0">
                <a:solidFill>
                  <a:srgbClr val="585858"/>
                </a:solidFill>
                <a:latin typeface="Arial"/>
                <a:cs typeface="Arial"/>
              </a:rPr>
              <a:t>er </a:t>
            </a:r>
            <a:r>
              <a:rPr sz="1275" spc="-41" dirty="0">
                <a:solidFill>
                  <a:srgbClr val="585858"/>
                </a:solidFill>
                <a:latin typeface="Arial"/>
                <a:cs typeface="Arial"/>
              </a:rPr>
              <a:t>t</a:t>
            </a:r>
            <a:r>
              <a:rPr sz="1275" spc="-38" dirty="0">
                <a:solidFill>
                  <a:srgbClr val="585858"/>
                </a:solidFill>
                <a:latin typeface="Arial"/>
                <a:cs typeface="Arial"/>
              </a:rPr>
              <a:t>h</a:t>
            </a:r>
            <a:r>
              <a:rPr sz="1275" dirty="0">
                <a:solidFill>
                  <a:srgbClr val="585858"/>
                </a:solidFill>
                <a:latin typeface="Arial"/>
                <a:cs typeface="Arial"/>
              </a:rPr>
              <a:t>e</a:t>
            </a:r>
            <a:r>
              <a:rPr sz="1275" spc="-68" dirty="0">
                <a:solidFill>
                  <a:srgbClr val="585858"/>
                </a:solidFill>
                <a:latin typeface="Arial"/>
                <a:cs typeface="Arial"/>
              </a:rPr>
              <a:t> </a:t>
            </a:r>
            <a:r>
              <a:rPr sz="1275" spc="-38" dirty="0">
                <a:solidFill>
                  <a:srgbClr val="585858"/>
                </a:solidFill>
                <a:latin typeface="Arial"/>
                <a:cs typeface="Arial"/>
              </a:rPr>
              <a:t>c</a:t>
            </a:r>
            <a:r>
              <a:rPr sz="1275" spc="-34" dirty="0">
                <a:solidFill>
                  <a:srgbClr val="585858"/>
                </a:solidFill>
                <a:latin typeface="Arial"/>
                <a:cs typeface="Arial"/>
              </a:rPr>
              <a:t>i</a:t>
            </a:r>
            <a:r>
              <a:rPr sz="1275" spc="-41" dirty="0">
                <a:solidFill>
                  <a:srgbClr val="585858"/>
                </a:solidFill>
                <a:latin typeface="Arial"/>
                <a:cs typeface="Arial"/>
              </a:rPr>
              <a:t>t</a:t>
            </a:r>
            <a:r>
              <a:rPr sz="1275" dirty="0">
                <a:solidFill>
                  <a:srgbClr val="585858"/>
                </a:solidFill>
                <a:latin typeface="Arial"/>
                <a:cs typeface="Arial"/>
              </a:rPr>
              <a:t>y</a:t>
            </a:r>
            <a:r>
              <a:rPr sz="1275" spc="-86" dirty="0">
                <a:solidFill>
                  <a:srgbClr val="585858"/>
                </a:solidFill>
                <a:latin typeface="Arial"/>
                <a:cs typeface="Arial"/>
              </a:rPr>
              <a:t> </a:t>
            </a:r>
            <a:r>
              <a:rPr sz="1275" spc="-38" dirty="0">
                <a:solidFill>
                  <a:srgbClr val="585858"/>
                </a:solidFill>
                <a:latin typeface="Arial"/>
                <a:cs typeface="Arial"/>
              </a:rPr>
              <a:t>s</a:t>
            </a:r>
            <a:r>
              <a:rPr sz="1275" spc="-41" dirty="0">
                <a:solidFill>
                  <a:srgbClr val="585858"/>
                </a:solidFill>
                <a:latin typeface="Arial"/>
                <a:cs typeface="Arial"/>
              </a:rPr>
              <a:t>t</a:t>
            </a:r>
            <a:r>
              <a:rPr sz="1275" spc="-38" dirty="0">
                <a:solidFill>
                  <a:srgbClr val="585858"/>
                </a:solidFill>
                <a:latin typeface="Arial"/>
                <a:cs typeface="Arial"/>
              </a:rPr>
              <a:t>opped</a:t>
            </a:r>
            <a:endParaRPr sz="1275">
              <a:latin typeface="Arial"/>
              <a:cs typeface="Arial"/>
            </a:endParaRPr>
          </a:p>
        </p:txBody>
      </p:sp>
      <p:sp>
        <p:nvSpPr>
          <p:cNvPr id="57" name="object 57"/>
          <p:cNvSpPr/>
          <p:nvPr/>
        </p:nvSpPr>
        <p:spPr>
          <a:xfrm>
            <a:off x="997840" y="5358384"/>
            <a:ext cx="173831" cy="179546"/>
          </a:xfrm>
          <a:custGeom>
            <a:avLst/>
            <a:gdLst/>
            <a:ahLst/>
            <a:cxnLst/>
            <a:rect l="l" t="t" r="r" b="b"/>
            <a:pathLst>
              <a:path w="231775" h="239395">
                <a:moveTo>
                  <a:pt x="0" y="0"/>
                </a:moveTo>
                <a:lnTo>
                  <a:pt x="231647" y="0"/>
                </a:lnTo>
                <a:lnTo>
                  <a:pt x="231647" y="239268"/>
                </a:lnTo>
                <a:lnTo>
                  <a:pt x="0" y="239268"/>
                </a:lnTo>
                <a:lnTo>
                  <a:pt x="0" y="0"/>
                </a:lnTo>
                <a:close/>
              </a:path>
            </a:pathLst>
          </a:custGeom>
          <a:solidFill>
            <a:srgbClr val="2D75B6"/>
          </a:solidFill>
        </p:spPr>
        <p:txBody>
          <a:bodyPr wrap="square" lIns="0" tIns="0" rIns="0" bIns="0" rtlCol="0"/>
          <a:lstStyle/>
          <a:p>
            <a:endParaRPr sz="1350"/>
          </a:p>
        </p:txBody>
      </p:sp>
      <p:sp>
        <p:nvSpPr>
          <p:cNvPr id="58" name="object 58"/>
          <p:cNvSpPr/>
          <p:nvPr/>
        </p:nvSpPr>
        <p:spPr>
          <a:xfrm>
            <a:off x="997840" y="5358384"/>
            <a:ext cx="173831" cy="179546"/>
          </a:xfrm>
          <a:custGeom>
            <a:avLst/>
            <a:gdLst/>
            <a:ahLst/>
            <a:cxnLst/>
            <a:rect l="l" t="t" r="r" b="b"/>
            <a:pathLst>
              <a:path w="231775" h="239395">
                <a:moveTo>
                  <a:pt x="0" y="0"/>
                </a:moveTo>
                <a:lnTo>
                  <a:pt x="231647" y="0"/>
                </a:lnTo>
                <a:lnTo>
                  <a:pt x="231647" y="239268"/>
                </a:lnTo>
                <a:lnTo>
                  <a:pt x="0" y="239268"/>
                </a:lnTo>
                <a:lnTo>
                  <a:pt x="0" y="0"/>
                </a:lnTo>
                <a:close/>
              </a:path>
            </a:pathLst>
          </a:custGeom>
          <a:ln w="6350">
            <a:solidFill>
              <a:srgbClr val="585858"/>
            </a:solidFill>
          </a:ln>
        </p:spPr>
        <p:txBody>
          <a:bodyPr wrap="square" lIns="0" tIns="0" rIns="0" bIns="0" rtlCol="0"/>
          <a:lstStyle/>
          <a:p>
            <a:endParaRPr sz="1350"/>
          </a:p>
        </p:txBody>
      </p:sp>
      <p:sp>
        <p:nvSpPr>
          <p:cNvPr id="59" name="object 59"/>
          <p:cNvSpPr/>
          <p:nvPr/>
        </p:nvSpPr>
        <p:spPr>
          <a:xfrm>
            <a:off x="997840" y="5000626"/>
            <a:ext cx="173831" cy="179546"/>
          </a:xfrm>
          <a:custGeom>
            <a:avLst/>
            <a:gdLst/>
            <a:ahLst/>
            <a:cxnLst/>
            <a:rect l="l" t="t" r="r" b="b"/>
            <a:pathLst>
              <a:path w="231775" h="239395">
                <a:moveTo>
                  <a:pt x="0" y="0"/>
                </a:moveTo>
                <a:lnTo>
                  <a:pt x="231647" y="0"/>
                </a:lnTo>
                <a:lnTo>
                  <a:pt x="231647" y="239268"/>
                </a:lnTo>
                <a:lnTo>
                  <a:pt x="0" y="239268"/>
                </a:lnTo>
                <a:lnTo>
                  <a:pt x="0" y="0"/>
                </a:lnTo>
                <a:close/>
              </a:path>
            </a:pathLst>
          </a:custGeom>
          <a:solidFill>
            <a:srgbClr val="E60000"/>
          </a:solidFill>
        </p:spPr>
        <p:txBody>
          <a:bodyPr wrap="square" lIns="0" tIns="0" rIns="0" bIns="0" rtlCol="0"/>
          <a:lstStyle/>
          <a:p>
            <a:endParaRPr sz="1350"/>
          </a:p>
        </p:txBody>
      </p:sp>
      <p:sp>
        <p:nvSpPr>
          <p:cNvPr id="60" name="object 60"/>
          <p:cNvSpPr/>
          <p:nvPr/>
        </p:nvSpPr>
        <p:spPr>
          <a:xfrm>
            <a:off x="997840" y="5000626"/>
            <a:ext cx="173831" cy="179546"/>
          </a:xfrm>
          <a:custGeom>
            <a:avLst/>
            <a:gdLst/>
            <a:ahLst/>
            <a:cxnLst/>
            <a:rect l="l" t="t" r="r" b="b"/>
            <a:pathLst>
              <a:path w="231775" h="239395">
                <a:moveTo>
                  <a:pt x="0" y="0"/>
                </a:moveTo>
                <a:lnTo>
                  <a:pt x="231647" y="0"/>
                </a:lnTo>
                <a:lnTo>
                  <a:pt x="231647" y="239268"/>
                </a:lnTo>
                <a:lnTo>
                  <a:pt x="0" y="239268"/>
                </a:lnTo>
                <a:lnTo>
                  <a:pt x="0" y="0"/>
                </a:lnTo>
                <a:close/>
              </a:path>
            </a:pathLst>
          </a:custGeom>
          <a:ln w="6350">
            <a:solidFill>
              <a:srgbClr val="585858"/>
            </a:solidFill>
          </a:ln>
        </p:spPr>
        <p:txBody>
          <a:bodyPr wrap="square" lIns="0" tIns="0" rIns="0" bIns="0" rtlCol="0"/>
          <a:lstStyle/>
          <a:p>
            <a:endParaRPr sz="1350"/>
          </a:p>
        </p:txBody>
      </p:sp>
      <p:sp>
        <p:nvSpPr>
          <p:cNvPr id="61" name="object 61"/>
          <p:cNvSpPr txBox="1"/>
          <p:nvPr/>
        </p:nvSpPr>
        <p:spPr>
          <a:xfrm>
            <a:off x="1265662" y="5008720"/>
            <a:ext cx="1530667" cy="641651"/>
          </a:xfrm>
          <a:prstGeom prst="rect">
            <a:avLst/>
          </a:prstGeom>
        </p:spPr>
        <p:txBody>
          <a:bodyPr vert="horz" wrap="square" lIns="0" tIns="0" rIns="0" bIns="0" rtlCol="0">
            <a:spAutoFit/>
          </a:bodyPr>
          <a:lstStyle/>
          <a:p>
            <a:pPr marL="9525" marR="3810">
              <a:lnSpc>
                <a:spcPct val="147500"/>
              </a:lnSpc>
            </a:pPr>
            <a:r>
              <a:rPr sz="1500" spc="-34" dirty="0">
                <a:solidFill>
                  <a:srgbClr val="585858"/>
                </a:solidFill>
                <a:latin typeface="Arial"/>
                <a:cs typeface="Arial"/>
              </a:rPr>
              <a:t>C</a:t>
            </a:r>
            <a:r>
              <a:rPr sz="1500" spc="-38" dirty="0">
                <a:solidFill>
                  <a:srgbClr val="585858"/>
                </a:solidFill>
                <a:latin typeface="Arial"/>
                <a:cs typeface="Arial"/>
              </a:rPr>
              <a:t>alga</a:t>
            </a:r>
            <a:r>
              <a:rPr sz="1500" spc="-34" dirty="0">
                <a:solidFill>
                  <a:srgbClr val="585858"/>
                </a:solidFill>
                <a:latin typeface="Arial"/>
                <a:cs typeface="Arial"/>
              </a:rPr>
              <a:t>r</a:t>
            </a:r>
            <a:r>
              <a:rPr sz="1500" dirty="0">
                <a:solidFill>
                  <a:srgbClr val="585858"/>
                </a:solidFill>
                <a:latin typeface="Arial"/>
                <a:cs typeface="Arial"/>
              </a:rPr>
              <a:t>y</a:t>
            </a:r>
            <a:r>
              <a:rPr sz="1500" spc="-109" dirty="0">
                <a:solidFill>
                  <a:srgbClr val="585858"/>
                </a:solidFill>
                <a:latin typeface="Arial"/>
                <a:cs typeface="Arial"/>
              </a:rPr>
              <a:t> </a:t>
            </a:r>
            <a:r>
              <a:rPr sz="1500" spc="-34" dirty="0">
                <a:solidFill>
                  <a:srgbClr val="585858"/>
                </a:solidFill>
                <a:latin typeface="Arial"/>
                <a:cs typeface="Arial"/>
              </a:rPr>
              <a:t>c</a:t>
            </a:r>
            <a:r>
              <a:rPr sz="1500" spc="-38" dirty="0">
                <a:solidFill>
                  <a:srgbClr val="585858"/>
                </a:solidFill>
                <a:latin typeface="Arial"/>
                <a:cs typeface="Arial"/>
              </a:rPr>
              <a:t>hild</a:t>
            </a:r>
            <a:r>
              <a:rPr sz="1500" spc="-34" dirty="0">
                <a:solidFill>
                  <a:srgbClr val="585858"/>
                </a:solidFill>
                <a:latin typeface="Arial"/>
                <a:cs typeface="Arial"/>
              </a:rPr>
              <a:t>r</a:t>
            </a:r>
            <a:r>
              <a:rPr sz="1500" spc="-38" dirty="0">
                <a:solidFill>
                  <a:srgbClr val="585858"/>
                </a:solidFill>
                <a:latin typeface="Arial"/>
                <a:cs typeface="Arial"/>
              </a:rPr>
              <a:t>en </a:t>
            </a:r>
            <a:r>
              <a:rPr sz="1500" spc="-41" dirty="0">
                <a:solidFill>
                  <a:srgbClr val="585858"/>
                </a:solidFill>
                <a:latin typeface="Arial"/>
                <a:cs typeface="Arial"/>
              </a:rPr>
              <a:t>E</a:t>
            </a:r>
            <a:r>
              <a:rPr sz="1500" spc="-38" dirty="0">
                <a:solidFill>
                  <a:srgbClr val="585858"/>
                </a:solidFill>
                <a:latin typeface="Arial"/>
                <a:cs typeface="Arial"/>
              </a:rPr>
              <a:t>dmon</a:t>
            </a:r>
            <a:r>
              <a:rPr sz="1500" spc="-41" dirty="0">
                <a:solidFill>
                  <a:srgbClr val="585858"/>
                </a:solidFill>
                <a:latin typeface="Arial"/>
                <a:cs typeface="Arial"/>
              </a:rPr>
              <a:t>t</a:t>
            </a:r>
            <a:r>
              <a:rPr sz="1500" spc="-38" dirty="0">
                <a:solidFill>
                  <a:srgbClr val="585858"/>
                </a:solidFill>
                <a:latin typeface="Arial"/>
                <a:cs typeface="Arial"/>
              </a:rPr>
              <a:t>o</a:t>
            </a:r>
            <a:r>
              <a:rPr sz="1500" dirty="0">
                <a:solidFill>
                  <a:srgbClr val="585858"/>
                </a:solidFill>
                <a:latin typeface="Arial"/>
                <a:cs typeface="Arial"/>
              </a:rPr>
              <a:t>n</a:t>
            </a:r>
            <a:r>
              <a:rPr sz="1500" spc="-101" dirty="0">
                <a:solidFill>
                  <a:srgbClr val="585858"/>
                </a:solidFill>
                <a:latin typeface="Arial"/>
                <a:cs typeface="Arial"/>
              </a:rPr>
              <a:t> </a:t>
            </a:r>
            <a:r>
              <a:rPr sz="1500" spc="-34" dirty="0">
                <a:solidFill>
                  <a:srgbClr val="585858"/>
                </a:solidFill>
                <a:latin typeface="Arial"/>
                <a:cs typeface="Arial"/>
              </a:rPr>
              <a:t>c</a:t>
            </a:r>
            <a:r>
              <a:rPr sz="1500" spc="-38" dirty="0">
                <a:solidFill>
                  <a:srgbClr val="585858"/>
                </a:solidFill>
                <a:latin typeface="Arial"/>
                <a:cs typeface="Arial"/>
              </a:rPr>
              <a:t>hild</a:t>
            </a:r>
            <a:r>
              <a:rPr sz="1500" spc="-34" dirty="0">
                <a:solidFill>
                  <a:srgbClr val="585858"/>
                </a:solidFill>
                <a:latin typeface="Arial"/>
                <a:cs typeface="Arial"/>
              </a:rPr>
              <a:t>r</a:t>
            </a:r>
            <a:r>
              <a:rPr sz="1500" spc="-38" dirty="0">
                <a:solidFill>
                  <a:srgbClr val="585858"/>
                </a:solidFill>
                <a:latin typeface="Arial"/>
                <a:cs typeface="Arial"/>
              </a:rPr>
              <a:t>en</a:t>
            </a:r>
            <a:endParaRPr sz="1500">
              <a:latin typeface="Arial"/>
              <a:cs typeface="Arial"/>
            </a:endParaRPr>
          </a:p>
        </p:txBody>
      </p:sp>
      <p:sp>
        <p:nvSpPr>
          <p:cNvPr id="62" name="object 62"/>
          <p:cNvSpPr/>
          <p:nvPr/>
        </p:nvSpPr>
        <p:spPr>
          <a:xfrm>
            <a:off x="4341114" y="4343400"/>
            <a:ext cx="3973354" cy="167164"/>
          </a:xfrm>
          <a:custGeom>
            <a:avLst/>
            <a:gdLst/>
            <a:ahLst/>
            <a:cxnLst/>
            <a:rect l="l" t="t" r="r" b="b"/>
            <a:pathLst>
              <a:path w="5297805" h="222885">
                <a:moveTo>
                  <a:pt x="0" y="0"/>
                </a:moveTo>
                <a:lnTo>
                  <a:pt x="5297424" y="0"/>
                </a:lnTo>
                <a:lnTo>
                  <a:pt x="5297424" y="222504"/>
                </a:lnTo>
                <a:lnTo>
                  <a:pt x="0" y="222504"/>
                </a:lnTo>
                <a:lnTo>
                  <a:pt x="0" y="0"/>
                </a:lnTo>
                <a:close/>
              </a:path>
            </a:pathLst>
          </a:custGeom>
          <a:solidFill>
            <a:srgbClr val="D9D9D9"/>
          </a:solidFill>
        </p:spPr>
        <p:txBody>
          <a:bodyPr wrap="square" lIns="0" tIns="0" rIns="0" bIns="0" rtlCol="0"/>
          <a:lstStyle/>
          <a:p>
            <a:endParaRPr sz="1350"/>
          </a:p>
        </p:txBody>
      </p:sp>
      <p:sp>
        <p:nvSpPr>
          <p:cNvPr id="63" name="object 63"/>
          <p:cNvSpPr/>
          <p:nvPr/>
        </p:nvSpPr>
        <p:spPr>
          <a:xfrm>
            <a:off x="4341114" y="4343400"/>
            <a:ext cx="3973354" cy="167164"/>
          </a:xfrm>
          <a:custGeom>
            <a:avLst/>
            <a:gdLst/>
            <a:ahLst/>
            <a:cxnLst/>
            <a:rect l="l" t="t" r="r" b="b"/>
            <a:pathLst>
              <a:path w="5297805" h="222885">
                <a:moveTo>
                  <a:pt x="0" y="0"/>
                </a:moveTo>
                <a:lnTo>
                  <a:pt x="5297424" y="0"/>
                </a:lnTo>
                <a:lnTo>
                  <a:pt x="5297424" y="222504"/>
                </a:lnTo>
                <a:lnTo>
                  <a:pt x="0" y="222504"/>
                </a:lnTo>
                <a:lnTo>
                  <a:pt x="0" y="0"/>
                </a:lnTo>
                <a:close/>
              </a:path>
            </a:pathLst>
          </a:custGeom>
          <a:ln w="12700">
            <a:solidFill>
              <a:srgbClr val="585858"/>
            </a:solidFill>
          </a:ln>
        </p:spPr>
        <p:txBody>
          <a:bodyPr wrap="square" lIns="0" tIns="0" rIns="0" bIns="0" rtlCol="0"/>
          <a:lstStyle/>
          <a:p>
            <a:endParaRPr sz="1350"/>
          </a:p>
        </p:txBody>
      </p:sp>
      <p:sp>
        <p:nvSpPr>
          <p:cNvPr id="67" name="object 67"/>
          <p:cNvSpPr/>
          <p:nvPr/>
        </p:nvSpPr>
        <p:spPr>
          <a:xfrm>
            <a:off x="1881379" y="891540"/>
            <a:ext cx="516635" cy="721232"/>
          </a:xfrm>
          <a:prstGeom prst="rect">
            <a:avLst/>
          </a:prstGeom>
          <a:blipFill>
            <a:blip r:embed="rId3" cstate="print"/>
            <a:stretch>
              <a:fillRect/>
            </a:stretch>
          </a:blipFill>
        </p:spPr>
        <p:txBody>
          <a:bodyPr wrap="square" lIns="0" tIns="0" rIns="0" bIns="0" rtlCol="0"/>
          <a:lstStyle/>
          <a:p>
            <a:endParaRPr sz="1350"/>
          </a:p>
        </p:txBody>
      </p:sp>
      <p:sp>
        <p:nvSpPr>
          <p:cNvPr id="69" name="object 69"/>
          <p:cNvSpPr/>
          <p:nvPr/>
        </p:nvSpPr>
        <p:spPr>
          <a:xfrm>
            <a:off x="3671317" y="891540"/>
            <a:ext cx="516635" cy="721232"/>
          </a:xfrm>
          <a:prstGeom prst="rect">
            <a:avLst/>
          </a:prstGeom>
          <a:blipFill>
            <a:blip r:embed="rId3" cstate="print"/>
            <a:stretch>
              <a:fillRect/>
            </a:stretch>
          </a:blipFill>
        </p:spPr>
        <p:txBody>
          <a:bodyPr wrap="square" lIns="0" tIns="0" rIns="0" bIns="0" rtlCol="0"/>
          <a:lstStyle/>
          <a:p>
            <a:endParaRPr sz="1350"/>
          </a:p>
        </p:txBody>
      </p:sp>
      <p:sp>
        <p:nvSpPr>
          <p:cNvPr id="71" name="object 71"/>
          <p:cNvSpPr/>
          <p:nvPr/>
        </p:nvSpPr>
        <p:spPr>
          <a:xfrm>
            <a:off x="4547998" y="891540"/>
            <a:ext cx="516635" cy="721232"/>
          </a:xfrm>
          <a:prstGeom prst="rect">
            <a:avLst/>
          </a:prstGeom>
          <a:blipFill>
            <a:blip r:embed="rId3" cstate="print"/>
            <a:stretch>
              <a:fillRect/>
            </a:stretch>
          </a:blipFill>
        </p:spPr>
        <p:txBody>
          <a:bodyPr wrap="square" lIns="0" tIns="0" rIns="0" bIns="0" rtlCol="0"/>
          <a:lstStyle/>
          <a:p>
            <a:endParaRPr sz="1350"/>
          </a:p>
        </p:txBody>
      </p:sp>
      <p:sp>
        <p:nvSpPr>
          <p:cNvPr id="73" name="object 73"/>
          <p:cNvSpPr/>
          <p:nvPr/>
        </p:nvSpPr>
        <p:spPr>
          <a:xfrm>
            <a:off x="6024754" y="891539"/>
            <a:ext cx="515492" cy="721232"/>
          </a:xfrm>
          <a:prstGeom prst="rect">
            <a:avLst/>
          </a:prstGeom>
          <a:blipFill>
            <a:blip r:embed="rId3" cstate="print"/>
            <a:stretch>
              <a:fillRect/>
            </a:stretch>
          </a:blipFill>
        </p:spPr>
        <p:txBody>
          <a:bodyPr wrap="square" lIns="0" tIns="0" rIns="0" bIns="0" rtlCol="0"/>
          <a:lstStyle/>
          <a:p>
            <a:endParaRPr sz="1350"/>
          </a:p>
        </p:txBody>
      </p:sp>
      <p:sp>
        <p:nvSpPr>
          <p:cNvPr id="75" name="object 75"/>
          <p:cNvSpPr/>
          <p:nvPr/>
        </p:nvSpPr>
        <p:spPr>
          <a:xfrm>
            <a:off x="6918579" y="891540"/>
            <a:ext cx="516635" cy="721232"/>
          </a:xfrm>
          <a:prstGeom prst="rect">
            <a:avLst/>
          </a:prstGeom>
          <a:blipFill>
            <a:blip r:embed="rId3" cstate="print"/>
            <a:stretch>
              <a:fillRect/>
            </a:stretch>
          </a:blipFill>
        </p:spPr>
        <p:txBody>
          <a:bodyPr wrap="square" lIns="0" tIns="0" rIns="0" bIns="0" rtlCol="0"/>
          <a:lstStyle/>
          <a:p>
            <a:endParaRPr sz="1350"/>
          </a:p>
        </p:txBody>
      </p:sp>
      <p:sp>
        <p:nvSpPr>
          <p:cNvPr id="77" name="object 77"/>
          <p:cNvSpPr txBox="1">
            <a:spLocks noGrp="1"/>
          </p:cNvSpPr>
          <p:nvPr>
            <p:ph type="title"/>
          </p:nvPr>
        </p:nvSpPr>
        <p:spPr>
          <a:xfrm>
            <a:off x="152400" y="277666"/>
            <a:ext cx="9203434" cy="461665"/>
          </a:xfrm>
          <a:prstGeom prst="rect">
            <a:avLst/>
          </a:prstGeom>
        </p:spPr>
        <p:txBody>
          <a:bodyPr vert="horz" wrap="square" lIns="0" tIns="0" rIns="0" bIns="0" rtlCol="0" anchor="ctr">
            <a:spAutoFit/>
          </a:bodyPr>
          <a:lstStyle/>
          <a:p>
            <a:pPr marL="9525"/>
            <a:r>
              <a:rPr sz="3000" spc="-56" dirty="0"/>
              <a:t>GA</a:t>
            </a:r>
            <a:r>
              <a:rPr sz="3000" spc="-38" dirty="0"/>
              <a:t>-r</a:t>
            </a:r>
            <a:r>
              <a:rPr sz="3000" spc="-53" dirty="0"/>
              <a:t>e</a:t>
            </a:r>
            <a:r>
              <a:rPr sz="3000" spc="-34" dirty="0"/>
              <a:t>l</a:t>
            </a:r>
            <a:r>
              <a:rPr sz="3000" spc="-53" dirty="0"/>
              <a:t>a</a:t>
            </a:r>
            <a:r>
              <a:rPr sz="3000" spc="-38" dirty="0"/>
              <a:t>t</a:t>
            </a:r>
            <a:r>
              <a:rPr sz="3000" spc="-49" dirty="0"/>
              <a:t>e</a:t>
            </a:r>
            <a:r>
              <a:rPr sz="3000" spc="-19" dirty="0"/>
              <a:t>d</a:t>
            </a:r>
            <a:r>
              <a:rPr sz="3000" spc="-180" dirty="0"/>
              <a:t> </a:t>
            </a:r>
            <a:r>
              <a:rPr sz="3000" spc="-38" dirty="0"/>
              <a:t>tr</a:t>
            </a:r>
            <a:r>
              <a:rPr sz="3000" spc="-53" dirty="0"/>
              <a:t>e</a:t>
            </a:r>
            <a:r>
              <a:rPr sz="3000" spc="-49" dirty="0"/>
              <a:t>a</a:t>
            </a:r>
            <a:r>
              <a:rPr sz="3000" spc="-38" dirty="0"/>
              <a:t>t</a:t>
            </a:r>
            <a:r>
              <a:rPr sz="3000" spc="-60" dirty="0"/>
              <a:t>m</a:t>
            </a:r>
            <a:r>
              <a:rPr sz="3000" spc="-53" dirty="0"/>
              <a:t>en</a:t>
            </a:r>
            <a:r>
              <a:rPr sz="3000" spc="-11" dirty="0"/>
              <a:t>t</a:t>
            </a:r>
            <a:r>
              <a:rPr sz="3000" spc="-176" dirty="0"/>
              <a:t> </a:t>
            </a:r>
            <a:r>
              <a:rPr sz="3000" spc="-41" dirty="0"/>
              <a:t>r</a:t>
            </a:r>
            <a:r>
              <a:rPr sz="3000" spc="-49" dirty="0"/>
              <a:t>os</a:t>
            </a:r>
            <a:r>
              <a:rPr sz="3000" spc="-19" dirty="0"/>
              <a:t>e</a:t>
            </a:r>
            <a:r>
              <a:rPr sz="3000" spc="-180" dirty="0"/>
              <a:t> </a:t>
            </a:r>
            <a:r>
              <a:rPr sz="3000" spc="-53" dirty="0"/>
              <a:t>s</a:t>
            </a:r>
            <a:r>
              <a:rPr sz="3000" spc="-38" dirty="0"/>
              <a:t>t</a:t>
            </a:r>
            <a:r>
              <a:rPr sz="3000" spc="-53" dirty="0"/>
              <a:t>ead</a:t>
            </a:r>
            <a:r>
              <a:rPr sz="3000" spc="-34" dirty="0"/>
              <a:t>il</a:t>
            </a:r>
            <a:r>
              <a:rPr sz="3000" spc="-19" dirty="0"/>
              <a:t>y</a:t>
            </a:r>
            <a:r>
              <a:rPr sz="3000" spc="-188" dirty="0"/>
              <a:t> </a:t>
            </a:r>
            <a:r>
              <a:rPr sz="3000" spc="-53" dirty="0"/>
              <a:t>a</a:t>
            </a:r>
            <a:r>
              <a:rPr sz="3000" spc="-38" dirty="0"/>
              <a:t>ft</a:t>
            </a:r>
            <a:r>
              <a:rPr sz="3000" spc="-53" dirty="0"/>
              <a:t>e</a:t>
            </a:r>
            <a:r>
              <a:rPr sz="3000" spc="-15" dirty="0"/>
              <a:t>r</a:t>
            </a:r>
            <a:r>
              <a:rPr sz="3000" spc="-172" dirty="0"/>
              <a:t> </a:t>
            </a:r>
            <a:r>
              <a:rPr sz="3000" spc="-53" dirty="0"/>
              <a:t>c</a:t>
            </a:r>
            <a:r>
              <a:rPr sz="3000" spc="-49" dirty="0"/>
              <a:t>e</a:t>
            </a:r>
            <a:r>
              <a:rPr sz="3000" spc="-53" dirty="0"/>
              <a:t>s</a:t>
            </a:r>
            <a:r>
              <a:rPr sz="3000" spc="-49" dirty="0"/>
              <a:t>s</a:t>
            </a:r>
            <a:r>
              <a:rPr sz="3000" spc="-53" dirty="0"/>
              <a:t>a</a:t>
            </a:r>
            <a:r>
              <a:rPr sz="3000" spc="-38" dirty="0"/>
              <a:t>t</a:t>
            </a:r>
            <a:r>
              <a:rPr sz="3000" spc="-34" dirty="0"/>
              <a:t>i</a:t>
            </a:r>
            <a:r>
              <a:rPr sz="3000" spc="-49" dirty="0"/>
              <a:t>on</a:t>
            </a:r>
            <a:endParaRPr sz="3000" dirty="0"/>
          </a:p>
        </p:txBody>
      </p:sp>
      <p:sp>
        <p:nvSpPr>
          <p:cNvPr id="78" name="object 78"/>
          <p:cNvSpPr txBox="1"/>
          <p:nvPr/>
        </p:nvSpPr>
        <p:spPr>
          <a:xfrm>
            <a:off x="621984" y="1816651"/>
            <a:ext cx="7204234" cy="611834"/>
          </a:xfrm>
          <a:prstGeom prst="rect">
            <a:avLst/>
          </a:prstGeom>
        </p:spPr>
        <p:txBody>
          <a:bodyPr vert="horz" wrap="square" lIns="0" tIns="0" rIns="0" bIns="0" rtlCol="0">
            <a:spAutoFit/>
          </a:bodyPr>
          <a:lstStyle/>
          <a:p>
            <a:pPr marL="351949" marR="3810" indent="-342424">
              <a:buClr>
                <a:srgbClr val="2A1B96"/>
              </a:buClr>
              <a:buFont typeface="Wingdings"/>
              <a:buChar char=""/>
              <a:tabLst>
                <a:tab pos="352425" algn="l"/>
              </a:tabLst>
            </a:pPr>
            <a:r>
              <a:rPr sz="1988" spc="-38" dirty="0">
                <a:solidFill>
                  <a:srgbClr val="585858"/>
                </a:solidFill>
                <a:latin typeface="Arial"/>
                <a:cs typeface="Arial"/>
              </a:rPr>
              <a:t>Th</a:t>
            </a:r>
            <a:r>
              <a:rPr sz="1988" dirty="0">
                <a:solidFill>
                  <a:srgbClr val="585858"/>
                </a:solidFill>
                <a:latin typeface="Arial"/>
                <a:cs typeface="Arial"/>
              </a:rPr>
              <a:t>e</a:t>
            </a:r>
            <a:r>
              <a:rPr sz="1988" spc="-86" dirty="0">
                <a:solidFill>
                  <a:srgbClr val="585858"/>
                </a:solidFill>
                <a:latin typeface="Arial"/>
                <a:cs typeface="Arial"/>
              </a:rPr>
              <a:t> </a:t>
            </a:r>
            <a:r>
              <a:rPr sz="1988" spc="-34" dirty="0">
                <a:solidFill>
                  <a:srgbClr val="585858"/>
                </a:solidFill>
                <a:latin typeface="Arial"/>
                <a:cs typeface="Arial"/>
              </a:rPr>
              <a:t>C</a:t>
            </a:r>
            <a:r>
              <a:rPr sz="1988" spc="-38" dirty="0">
                <a:solidFill>
                  <a:srgbClr val="585858"/>
                </a:solidFill>
                <a:latin typeface="Arial"/>
                <a:cs typeface="Arial"/>
              </a:rPr>
              <a:t>anadia</a:t>
            </a:r>
            <a:r>
              <a:rPr sz="1988" dirty="0">
                <a:solidFill>
                  <a:srgbClr val="585858"/>
                </a:solidFill>
                <a:latin typeface="Arial"/>
                <a:cs typeface="Arial"/>
              </a:rPr>
              <a:t>n</a:t>
            </a:r>
            <a:r>
              <a:rPr sz="1988" spc="-94" dirty="0">
                <a:solidFill>
                  <a:srgbClr val="585858"/>
                </a:solidFill>
                <a:latin typeface="Arial"/>
                <a:cs typeface="Arial"/>
              </a:rPr>
              <a:t> </a:t>
            </a:r>
            <a:r>
              <a:rPr sz="1988" spc="-34" dirty="0">
                <a:solidFill>
                  <a:srgbClr val="585858"/>
                </a:solidFill>
                <a:latin typeface="Arial"/>
                <a:cs typeface="Arial"/>
              </a:rPr>
              <a:t>c</a:t>
            </a:r>
            <a:r>
              <a:rPr sz="1988" spc="-38" dirty="0">
                <a:solidFill>
                  <a:srgbClr val="585858"/>
                </a:solidFill>
                <a:latin typeface="Arial"/>
                <a:cs typeface="Arial"/>
              </a:rPr>
              <a:t>i</a:t>
            </a:r>
            <a:r>
              <a:rPr sz="1988" spc="-41" dirty="0">
                <a:solidFill>
                  <a:srgbClr val="585858"/>
                </a:solidFill>
                <a:latin typeface="Arial"/>
                <a:cs typeface="Arial"/>
              </a:rPr>
              <a:t>t</a:t>
            </a:r>
            <a:r>
              <a:rPr sz="1988" dirty="0">
                <a:solidFill>
                  <a:srgbClr val="585858"/>
                </a:solidFill>
                <a:latin typeface="Arial"/>
                <a:cs typeface="Arial"/>
              </a:rPr>
              <a:t>y</a:t>
            </a:r>
            <a:r>
              <a:rPr sz="1988" spc="-83" dirty="0">
                <a:solidFill>
                  <a:srgbClr val="585858"/>
                </a:solidFill>
                <a:latin typeface="Arial"/>
                <a:cs typeface="Arial"/>
              </a:rPr>
              <a:t> </a:t>
            </a:r>
            <a:r>
              <a:rPr sz="1988" spc="-38" dirty="0">
                <a:solidFill>
                  <a:srgbClr val="585858"/>
                </a:solidFill>
                <a:latin typeface="Arial"/>
                <a:cs typeface="Arial"/>
              </a:rPr>
              <a:t>o</a:t>
            </a:r>
            <a:r>
              <a:rPr sz="1988" dirty="0">
                <a:solidFill>
                  <a:srgbClr val="585858"/>
                </a:solidFill>
                <a:latin typeface="Arial"/>
                <a:cs typeface="Arial"/>
              </a:rPr>
              <a:t>f</a:t>
            </a:r>
            <a:r>
              <a:rPr sz="1988" spc="-75" dirty="0">
                <a:solidFill>
                  <a:srgbClr val="585858"/>
                </a:solidFill>
                <a:latin typeface="Arial"/>
                <a:cs typeface="Arial"/>
              </a:rPr>
              <a:t> </a:t>
            </a:r>
            <a:r>
              <a:rPr sz="1988" b="1" spc="-34" dirty="0">
                <a:solidFill>
                  <a:srgbClr val="585858"/>
                </a:solidFill>
                <a:latin typeface="Arial"/>
                <a:cs typeface="Arial"/>
              </a:rPr>
              <a:t>C</a:t>
            </a:r>
            <a:r>
              <a:rPr sz="1988" b="1" spc="-38" dirty="0">
                <a:solidFill>
                  <a:srgbClr val="585858"/>
                </a:solidFill>
                <a:latin typeface="Arial"/>
                <a:cs typeface="Arial"/>
              </a:rPr>
              <a:t>a</a:t>
            </a:r>
            <a:r>
              <a:rPr sz="1988" b="1" spc="-41" dirty="0">
                <a:solidFill>
                  <a:srgbClr val="585858"/>
                </a:solidFill>
                <a:latin typeface="Arial"/>
                <a:cs typeface="Arial"/>
              </a:rPr>
              <a:t>l</a:t>
            </a:r>
            <a:r>
              <a:rPr sz="1988" b="1" spc="-38" dirty="0">
                <a:solidFill>
                  <a:srgbClr val="585858"/>
                </a:solidFill>
                <a:latin typeface="Arial"/>
                <a:cs typeface="Arial"/>
              </a:rPr>
              <a:t>gar</a:t>
            </a:r>
            <a:r>
              <a:rPr sz="1988" b="1" dirty="0">
                <a:solidFill>
                  <a:srgbClr val="585858"/>
                </a:solidFill>
                <a:latin typeface="Arial"/>
                <a:cs typeface="Arial"/>
              </a:rPr>
              <a:t>y</a:t>
            </a:r>
            <a:r>
              <a:rPr sz="1988" b="1" spc="-86" dirty="0">
                <a:solidFill>
                  <a:srgbClr val="585858"/>
                </a:solidFill>
                <a:latin typeface="Arial"/>
                <a:cs typeface="Arial"/>
              </a:rPr>
              <a:t> </a:t>
            </a:r>
            <a:r>
              <a:rPr sz="1988" spc="-34" dirty="0">
                <a:solidFill>
                  <a:srgbClr val="585858"/>
                </a:solidFill>
                <a:latin typeface="Arial"/>
                <a:cs typeface="Arial"/>
              </a:rPr>
              <a:t>c</a:t>
            </a:r>
            <a:r>
              <a:rPr sz="1988" spc="-38" dirty="0">
                <a:solidFill>
                  <a:srgbClr val="585858"/>
                </a:solidFill>
                <a:latin typeface="Arial"/>
                <a:cs typeface="Arial"/>
              </a:rPr>
              <a:t>ea</a:t>
            </a:r>
            <a:r>
              <a:rPr sz="1988" spc="-34" dirty="0">
                <a:solidFill>
                  <a:srgbClr val="585858"/>
                </a:solidFill>
                <a:latin typeface="Arial"/>
                <a:cs typeface="Arial"/>
              </a:rPr>
              <a:t>s</a:t>
            </a:r>
            <a:r>
              <a:rPr sz="1988" spc="-38" dirty="0">
                <a:solidFill>
                  <a:srgbClr val="585858"/>
                </a:solidFill>
                <a:latin typeface="Arial"/>
                <a:cs typeface="Arial"/>
              </a:rPr>
              <a:t>e</a:t>
            </a:r>
            <a:r>
              <a:rPr sz="1988" dirty="0">
                <a:solidFill>
                  <a:srgbClr val="585858"/>
                </a:solidFill>
                <a:latin typeface="Arial"/>
                <a:cs typeface="Arial"/>
              </a:rPr>
              <a:t>d</a:t>
            </a:r>
            <a:r>
              <a:rPr sz="1988" spc="-105" dirty="0">
                <a:solidFill>
                  <a:srgbClr val="585858"/>
                </a:solidFill>
                <a:latin typeface="Arial"/>
                <a:cs typeface="Arial"/>
              </a:rPr>
              <a:t> </a:t>
            </a:r>
            <a:r>
              <a:rPr sz="1988" spc="-34" dirty="0">
                <a:solidFill>
                  <a:srgbClr val="585858"/>
                </a:solidFill>
                <a:latin typeface="Arial"/>
                <a:cs typeface="Arial"/>
              </a:rPr>
              <a:t>w</a:t>
            </a:r>
            <a:r>
              <a:rPr sz="1988" spc="-38" dirty="0">
                <a:solidFill>
                  <a:srgbClr val="585858"/>
                </a:solidFill>
                <a:latin typeface="Arial"/>
                <a:cs typeface="Arial"/>
              </a:rPr>
              <a:t>a</a:t>
            </a:r>
            <a:r>
              <a:rPr sz="1988" spc="-41" dirty="0">
                <a:solidFill>
                  <a:srgbClr val="585858"/>
                </a:solidFill>
                <a:latin typeface="Arial"/>
                <a:cs typeface="Arial"/>
              </a:rPr>
              <a:t>t</a:t>
            </a:r>
            <a:r>
              <a:rPr sz="1988" spc="-38" dirty="0">
                <a:solidFill>
                  <a:srgbClr val="585858"/>
                </a:solidFill>
                <a:latin typeface="Arial"/>
                <a:cs typeface="Arial"/>
              </a:rPr>
              <a:t>e</a:t>
            </a:r>
            <a:r>
              <a:rPr sz="1988" dirty="0">
                <a:solidFill>
                  <a:srgbClr val="585858"/>
                </a:solidFill>
                <a:latin typeface="Arial"/>
                <a:cs typeface="Arial"/>
              </a:rPr>
              <a:t>r</a:t>
            </a:r>
            <a:r>
              <a:rPr sz="1988" spc="-83" dirty="0">
                <a:solidFill>
                  <a:srgbClr val="585858"/>
                </a:solidFill>
                <a:latin typeface="Arial"/>
                <a:cs typeface="Arial"/>
              </a:rPr>
              <a:t> </a:t>
            </a:r>
            <a:r>
              <a:rPr sz="1988" spc="-41" dirty="0">
                <a:solidFill>
                  <a:srgbClr val="585858"/>
                </a:solidFill>
                <a:latin typeface="Arial"/>
                <a:cs typeface="Arial"/>
              </a:rPr>
              <a:t>f</a:t>
            </a:r>
            <a:r>
              <a:rPr sz="1988" spc="-38" dirty="0">
                <a:solidFill>
                  <a:srgbClr val="585858"/>
                </a:solidFill>
                <a:latin typeface="Arial"/>
                <a:cs typeface="Arial"/>
              </a:rPr>
              <a:t>luo</a:t>
            </a:r>
            <a:r>
              <a:rPr sz="1988" spc="-34" dirty="0">
                <a:solidFill>
                  <a:srgbClr val="585858"/>
                </a:solidFill>
                <a:latin typeface="Arial"/>
                <a:cs typeface="Arial"/>
              </a:rPr>
              <a:t>r</a:t>
            </a:r>
            <a:r>
              <a:rPr sz="1988" spc="-38" dirty="0">
                <a:solidFill>
                  <a:srgbClr val="585858"/>
                </a:solidFill>
                <a:latin typeface="Arial"/>
                <a:cs typeface="Arial"/>
              </a:rPr>
              <a:t>ida</a:t>
            </a:r>
            <a:r>
              <a:rPr sz="1988" spc="-41" dirty="0">
                <a:solidFill>
                  <a:srgbClr val="585858"/>
                </a:solidFill>
                <a:latin typeface="Arial"/>
                <a:cs typeface="Arial"/>
              </a:rPr>
              <a:t>t</a:t>
            </a:r>
            <a:r>
              <a:rPr sz="1988" spc="-38" dirty="0">
                <a:solidFill>
                  <a:srgbClr val="585858"/>
                </a:solidFill>
                <a:latin typeface="Arial"/>
                <a:cs typeface="Arial"/>
              </a:rPr>
              <a:t>io</a:t>
            </a:r>
            <a:r>
              <a:rPr sz="1988" dirty="0">
                <a:solidFill>
                  <a:srgbClr val="585858"/>
                </a:solidFill>
                <a:latin typeface="Arial"/>
                <a:cs typeface="Arial"/>
              </a:rPr>
              <a:t>n</a:t>
            </a:r>
            <a:r>
              <a:rPr sz="1988" spc="-86" dirty="0">
                <a:solidFill>
                  <a:srgbClr val="585858"/>
                </a:solidFill>
                <a:latin typeface="Arial"/>
                <a:cs typeface="Arial"/>
              </a:rPr>
              <a:t> </a:t>
            </a:r>
            <a:r>
              <a:rPr sz="1988" spc="-38" dirty="0">
                <a:solidFill>
                  <a:srgbClr val="585858"/>
                </a:solidFill>
                <a:latin typeface="Arial"/>
                <a:cs typeface="Arial"/>
              </a:rPr>
              <a:t>i</a:t>
            </a:r>
            <a:r>
              <a:rPr sz="1988" dirty="0">
                <a:solidFill>
                  <a:srgbClr val="585858"/>
                </a:solidFill>
                <a:latin typeface="Arial"/>
                <a:cs typeface="Arial"/>
              </a:rPr>
              <a:t>n</a:t>
            </a:r>
            <a:r>
              <a:rPr sz="1988" spc="-79" dirty="0">
                <a:solidFill>
                  <a:srgbClr val="585858"/>
                </a:solidFill>
                <a:latin typeface="Arial"/>
                <a:cs typeface="Arial"/>
              </a:rPr>
              <a:t> </a:t>
            </a:r>
            <a:r>
              <a:rPr sz="1988" spc="-38" dirty="0">
                <a:solidFill>
                  <a:srgbClr val="585858"/>
                </a:solidFill>
                <a:latin typeface="Arial"/>
                <a:cs typeface="Arial"/>
              </a:rPr>
              <a:t>20</a:t>
            </a:r>
            <a:r>
              <a:rPr sz="1988" spc="-180" dirty="0">
                <a:solidFill>
                  <a:srgbClr val="585858"/>
                </a:solidFill>
                <a:latin typeface="Arial"/>
                <a:cs typeface="Arial"/>
              </a:rPr>
              <a:t>1</a:t>
            </a:r>
            <a:r>
              <a:rPr sz="1988" spc="-38" dirty="0">
                <a:solidFill>
                  <a:srgbClr val="585858"/>
                </a:solidFill>
                <a:latin typeface="Arial"/>
                <a:cs typeface="Arial"/>
              </a:rPr>
              <a:t>1. </a:t>
            </a:r>
            <a:r>
              <a:rPr sz="1988" spc="-41" dirty="0">
                <a:solidFill>
                  <a:srgbClr val="585858"/>
                </a:solidFill>
                <a:latin typeface="Arial"/>
                <a:cs typeface="Arial"/>
              </a:rPr>
              <a:t>Aft</a:t>
            </a:r>
            <a:r>
              <a:rPr sz="1988" spc="-38" dirty="0">
                <a:solidFill>
                  <a:srgbClr val="585858"/>
                </a:solidFill>
                <a:latin typeface="Arial"/>
                <a:cs typeface="Arial"/>
              </a:rPr>
              <a:t>e</a:t>
            </a:r>
            <a:r>
              <a:rPr sz="1988" spc="-34" dirty="0">
                <a:solidFill>
                  <a:srgbClr val="585858"/>
                </a:solidFill>
                <a:latin typeface="Arial"/>
                <a:cs typeface="Arial"/>
              </a:rPr>
              <a:t>rw</a:t>
            </a:r>
            <a:r>
              <a:rPr sz="1988" spc="-38" dirty="0">
                <a:solidFill>
                  <a:srgbClr val="585858"/>
                </a:solidFill>
                <a:latin typeface="Arial"/>
                <a:cs typeface="Arial"/>
              </a:rPr>
              <a:t>a</a:t>
            </a:r>
            <a:r>
              <a:rPr sz="1988" spc="-34" dirty="0">
                <a:solidFill>
                  <a:srgbClr val="585858"/>
                </a:solidFill>
                <a:latin typeface="Arial"/>
                <a:cs typeface="Arial"/>
              </a:rPr>
              <a:t>r</a:t>
            </a:r>
            <a:r>
              <a:rPr sz="1988" spc="-38" dirty="0">
                <a:solidFill>
                  <a:srgbClr val="585858"/>
                </a:solidFill>
                <a:latin typeface="Arial"/>
                <a:cs typeface="Arial"/>
              </a:rPr>
              <a:t>d</a:t>
            </a:r>
            <a:r>
              <a:rPr sz="1988" dirty="0">
                <a:solidFill>
                  <a:srgbClr val="585858"/>
                </a:solidFill>
                <a:latin typeface="Arial"/>
                <a:cs typeface="Arial"/>
              </a:rPr>
              <a:t>,</a:t>
            </a:r>
            <a:r>
              <a:rPr sz="1988" spc="-90" dirty="0">
                <a:solidFill>
                  <a:srgbClr val="585858"/>
                </a:solidFill>
                <a:latin typeface="Arial"/>
                <a:cs typeface="Arial"/>
              </a:rPr>
              <a:t> </a:t>
            </a:r>
            <a:r>
              <a:rPr sz="1988" spc="-38" dirty="0">
                <a:solidFill>
                  <a:srgbClr val="585858"/>
                </a:solidFill>
                <a:latin typeface="Arial"/>
                <a:cs typeface="Arial"/>
              </a:rPr>
              <a:t>i</a:t>
            </a:r>
            <a:r>
              <a:rPr sz="1988" spc="-41" dirty="0">
                <a:solidFill>
                  <a:srgbClr val="585858"/>
                </a:solidFill>
                <a:latin typeface="Arial"/>
                <a:cs typeface="Arial"/>
              </a:rPr>
              <a:t>t</a:t>
            </a:r>
            <a:r>
              <a:rPr sz="1988" dirty="0">
                <a:solidFill>
                  <a:srgbClr val="585858"/>
                </a:solidFill>
                <a:latin typeface="Arial"/>
                <a:cs typeface="Arial"/>
              </a:rPr>
              <a:t>s</a:t>
            </a:r>
            <a:r>
              <a:rPr sz="1988" spc="-71" dirty="0">
                <a:solidFill>
                  <a:srgbClr val="585858"/>
                </a:solidFill>
                <a:latin typeface="Arial"/>
                <a:cs typeface="Arial"/>
              </a:rPr>
              <a:t> </a:t>
            </a:r>
            <a:r>
              <a:rPr sz="1988" spc="-34" dirty="0">
                <a:solidFill>
                  <a:srgbClr val="585858"/>
                </a:solidFill>
                <a:latin typeface="Arial"/>
                <a:cs typeface="Arial"/>
              </a:rPr>
              <a:t>r</a:t>
            </a:r>
            <a:r>
              <a:rPr sz="1988" spc="-38" dirty="0">
                <a:solidFill>
                  <a:srgbClr val="585858"/>
                </a:solidFill>
                <a:latin typeface="Arial"/>
                <a:cs typeface="Arial"/>
              </a:rPr>
              <a:t>a</a:t>
            </a:r>
            <a:r>
              <a:rPr sz="1988" spc="-41" dirty="0">
                <a:solidFill>
                  <a:srgbClr val="585858"/>
                </a:solidFill>
                <a:latin typeface="Arial"/>
                <a:cs typeface="Arial"/>
              </a:rPr>
              <a:t>t</a:t>
            </a:r>
            <a:r>
              <a:rPr sz="1988" dirty="0">
                <a:solidFill>
                  <a:srgbClr val="585858"/>
                </a:solidFill>
                <a:latin typeface="Arial"/>
                <a:cs typeface="Arial"/>
              </a:rPr>
              <a:t>e</a:t>
            </a:r>
            <a:r>
              <a:rPr sz="1988" spc="-86" dirty="0">
                <a:solidFill>
                  <a:srgbClr val="585858"/>
                </a:solidFill>
                <a:latin typeface="Arial"/>
                <a:cs typeface="Arial"/>
              </a:rPr>
              <a:t> </a:t>
            </a:r>
            <a:r>
              <a:rPr sz="1988" spc="-38" dirty="0">
                <a:solidFill>
                  <a:srgbClr val="585858"/>
                </a:solidFill>
                <a:latin typeface="Arial"/>
                <a:cs typeface="Arial"/>
              </a:rPr>
              <a:t>o</a:t>
            </a:r>
            <a:r>
              <a:rPr sz="1988" dirty="0">
                <a:solidFill>
                  <a:srgbClr val="585858"/>
                </a:solidFill>
                <a:latin typeface="Arial"/>
                <a:cs typeface="Arial"/>
              </a:rPr>
              <a:t>f</a:t>
            </a:r>
            <a:r>
              <a:rPr sz="1988" spc="-71" dirty="0">
                <a:solidFill>
                  <a:srgbClr val="585858"/>
                </a:solidFill>
                <a:latin typeface="Arial"/>
                <a:cs typeface="Arial"/>
              </a:rPr>
              <a:t> </a:t>
            </a:r>
            <a:r>
              <a:rPr sz="1988" spc="-38" dirty="0">
                <a:solidFill>
                  <a:srgbClr val="585858"/>
                </a:solidFill>
                <a:latin typeface="Arial"/>
                <a:cs typeface="Arial"/>
              </a:rPr>
              <a:t>den</a:t>
            </a:r>
            <a:r>
              <a:rPr sz="1988" spc="-41" dirty="0">
                <a:solidFill>
                  <a:srgbClr val="585858"/>
                </a:solidFill>
                <a:latin typeface="Arial"/>
                <a:cs typeface="Arial"/>
              </a:rPr>
              <a:t>t</a:t>
            </a:r>
            <a:r>
              <a:rPr sz="1988" spc="-38" dirty="0">
                <a:solidFill>
                  <a:srgbClr val="585858"/>
                </a:solidFill>
                <a:latin typeface="Arial"/>
                <a:cs typeface="Arial"/>
              </a:rPr>
              <a:t>a</a:t>
            </a:r>
            <a:r>
              <a:rPr sz="1988" dirty="0">
                <a:solidFill>
                  <a:srgbClr val="585858"/>
                </a:solidFill>
                <a:latin typeface="Arial"/>
                <a:cs typeface="Arial"/>
              </a:rPr>
              <a:t>l</a:t>
            </a:r>
            <a:r>
              <a:rPr sz="1988" spc="-86" dirty="0">
                <a:solidFill>
                  <a:srgbClr val="585858"/>
                </a:solidFill>
                <a:latin typeface="Arial"/>
                <a:cs typeface="Arial"/>
              </a:rPr>
              <a:t> </a:t>
            </a:r>
            <a:r>
              <a:rPr sz="1988" spc="-41" dirty="0">
                <a:solidFill>
                  <a:srgbClr val="585858"/>
                </a:solidFill>
                <a:latin typeface="Arial"/>
                <a:cs typeface="Arial"/>
              </a:rPr>
              <a:t>t</a:t>
            </a:r>
            <a:r>
              <a:rPr sz="1988" spc="-34" dirty="0">
                <a:solidFill>
                  <a:srgbClr val="585858"/>
                </a:solidFill>
                <a:latin typeface="Arial"/>
                <a:cs typeface="Arial"/>
              </a:rPr>
              <a:t>r</a:t>
            </a:r>
            <a:r>
              <a:rPr sz="1988" spc="-38" dirty="0">
                <a:solidFill>
                  <a:srgbClr val="585858"/>
                </a:solidFill>
                <a:latin typeface="Arial"/>
                <a:cs typeface="Arial"/>
              </a:rPr>
              <a:t>ea</a:t>
            </a:r>
            <a:r>
              <a:rPr sz="1988" spc="-41" dirty="0">
                <a:solidFill>
                  <a:srgbClr val="585858"/>
                </a:solidFill>
                <a:latin typeface="Arial"/>
                <a:cs typeface="Arial"/>
              </a:rPr>
              <a:t>t</a:t>
            </a:r>
            <a:r>
              <a:rPr sz="1988" spc="-38" dirty="0">
                <a:solidFill>
                  <a:srgbClr val="585858"/>
                </a:solidFill>
                <a:latin typeface="Arial"/>
                <a:cs typeface="Arial"/>
              </a:rPr>
              <a:t>men</a:t>
            </a:r>
            <a:r>
              <a:rPr sz="1988" dirty="0">
                <a:solidFill>
                  <a:srgbClr val="585858"/>
                </a:solidFill>
                <a:latin typeface="Arial"/>
                <a:cs typeface="Arial"/>
              </a:rPr>
              <a:t>t</a:t>
            </a:r>
            <a:r>
              <a:rPr sz="1988" spc="-83" dirty="0">
                <a:solidFill>
                  <a:srgbClr val="585858"/>
                </a:solidFill>
                <a:latin typeface="Arial"/>
                <a:cs typeface="Arial"/>
              </a:rPr>
              <a:t> </a:t>
            </a:r>
            <a:r>
              <a:rPr sz="1988" spc="-34" dirty="0">
                <a:solidFill>
                  <a:srgbClr val="585858"/>
                </a:solidFill>
                <a:latin typeface="Arial"/>
                <a:cs typeface="Arial"/>
              </a:rPr>
              <a:t>w</a:t>
            </a:r>
            <a:r>
              <a:rPr sz="1988" spc="-38" dirty="0">
                <a:solidFill>
                  <a:srgbClr val="585858"/>
                </a:solidFill>
                <a:latin typeface="Arial"/>
                <a:cs typeface="Arial"/>
              </a:rPr>
              <a:t>i</a:t>
            </a:r>
            <a:r>
              <a:rPr sz="1988" spc="-41" dirty="0">
                <a:solidFill>
                  <a:srgbClr val="585858"/>
                </a:solidFill>
                <a:latin typeface="Arial"/>
                <a:cs typeface="Arial"/>
              </a:rPr>
              <a:t>t</a:t>
            </a:r>
            <a:r>
              <a:rPr sz="1988" dirty="0">
                <a:solidFill>
                  <a:srgbClr val="585858"/>
                </a:solidFill>
                <a:latin typeface="Arial"/>
                <a:cs typeface="Arial"/>
              </a:rPr>
              <a:t>h</a:t>
            </a:r>
            <a:r>
              <a:rPr sz="1988" spc="-79" dirty="0">
                <a:solidFill>
                  <a:srgbClr val="585858"/>
                </a:solidFill>
                <a:latin typeface="Arial"/>
                <a:cs typeface="Arial"/>
              </a:rPr>
              <a:t> </a:t>
            </a:r>
            <a:r>
              <a:rPr sz="1988" spc="-38" dirty="0">
                <a:solidFill>
                  <a:srgbClr val="585858"/>
                </a:solidFill>
                <a:latin typeface="Arial"/>
                <a:cs typeface="Arial"/>
              </a:rPr>
              <a:t>G</a:t>
            </a:r>
            <a:r>
              <a:rPr sz="1988" dirty="0">
                <a:solidFill>
                  <a:srgbClr val="585858"/>
                </a:solidFill>
                <a:latin typeface="Arial"/>
                <a:cs typeface="Arial"/>
              </a:rPr>
              <a:t>A</a:t>
            </a:r>
            <a:r>
              <a:rPr sz="1988" spc="-199" dirty="0">
                <a:solidFill>
                  <a:srgbClr val="585858"/>
                </a:solidFill>
                <a:latin typeface="Arial"/>
                <a:cs typeface="Arial"/>
              </a:rPr>
              <a:t> </a:t>
            </a:r>
            <a:r>
              <a:rPr sz="1988" spc="-34" dirty="0">
                <a:solidFill>
                  <a:srgbClr val="585858"/>
                </a:solidFill>
                <a:latin typeface="Arial"/>
                <a:cs typeface="Arial"/>
              </a:rPr>
              <a:t>s</a:t>
            </a:r>
            <a:r>
              <a:rPr sz="1988" spc="-41" dirty="0">
                <a:solidFill>
                  <a:srgbClr val="585858"/>
                </a:solidFill>
                <a:latin typeface="Arial"/>
                <a:cs typeface="Arial"/>
              </a:rPr>
              <a:t>t</a:t>
            </a:r>
            <a:r>
              <a:rPr sz="1988" spc="-38" dirty="0">
                <a:solidFill>
                  <a:srgbClr val="585858"/>
                </a:solidFill>
                <a:latin typeface="Arial"/>
                <a:cs typeface="Arial"/>
              </a:rPr>
              <a:t>eadil</a:t>
            </a:r>
            <a:r>
              <a:rPr sz="1988" dirty="0">
                <a:solidFill>
                  <a:srgbClr val="585858"/>
                </a:solidFill>
                <a:latin typeface="Arial"/>
                <a:cs typeface="Arial"/>
              </a:rPr>
              <a:t>y</a:t>
            </a:r>
            <a:r>
              <a:rPr sz="1988" spc="-90" dirty="0">
                <a:solidFill>
                  <a:srgbClr val="585858"/>
                </a:solidFill>
                <a:latin typeface="Arial"/>
                <a:cs typeface="Arial"/>
              </a:rPr>
              <a:t> </a:t>
            </a:r>
            <a:r>
              <a:rPr sz="1988" spc="-34" dirty="0">
                <a:solidFill>
                  <a:srgbClr val="585858"/>
                </a:solidFill>
                <a:latin typeface="Arial"/>
                <a:cs typeface="Arial"/>
              </a:rPr>
              <a:t>r</a:t>
            </a:r>
            <a:r>
              <a:rPr sz="1988" spc="-38" dirty="0">
                <a:solidFill>
                  <a:srgbClr val="585858"/>
                </a:solidFill>
                <a:latin typeface="Arial"/>
                <a:cs typeface="Arial"/>
              </a:rPr>
              <a:t>o</a:t>
            </a:r>
            <a:r>
              <a:rPr sz="1988" spc="-34" dirty="0">
                <a:solidFill>
                  <a:srgbClr val="585858"/>
                </a:solidFill>
                <a:latin typeface="Arial"/>
                <a:cs typeface="Arial"/>
              </a:rPr>
              <a:t>s</a:t>
            </a:r>
            <a:r>
              <a:rPr sz="1988" spc="-38" dirty="0">
                <a:solidFill>
                  <a:srgbClr val="585858"/>
                </a:solidFill>
                <a:latin typeface="Arial"/>
                <a:cs typeface="Arial"/>
              </a:rPr>
              <a:t>e.</a:t>
            </a:r>
            <a:endParaRPr sz="1988">
              <a:latin typeface="Arial"/>
              <a:cs typeface="Arial"/>
            </a:endParaRPr>
          </a:p>
        </p:txBody>
      </p:sp>
      <p:sp>
        <p:nvSpPr>
          <p:cNvPr id="79" name="object 79"/>
          <p:cNvSpPr/>
          <p:nvPr/>
        </p:nvSpPr>
        <p:spPr>
          <a:xfrm>
            <a:off x="2836925" y="4199382"/>
            <a:ext cx="1355408" cy="225743"/>
          </a:xfrm>
          <a:custGeom>
            <a:avLst/>
            <a:gdLst/>
            <a:ahLst/>
            <a:cxnLst/>
            <a:rect l="l" t="t" r="r" b="b"/>
            <a:pathLst>
              <a:path w="1807210" h="300989">
                <a:moveTo>
                  <a:pt x="0" y="0"/>
                </a:moveTo>
                <a:lnTo>
                  <a:pt x="1806587" y="300659"/>
                </a:lnTo>
              </a:path>
            </a:pathLst>
          </a:custGeom>
          <a:ln w="92074">
            <a:solidFill>
              <a:srgbClr val="404040"/>
            </a:solidFill>
          </a:ln>
        </p:spPr>
        <p:txBody>
          <a:bodyPr wrap="square" lIns="0" tIns="0" rIns="0" bIns="0" rtlCol="0"/>
          <a:lstStyle/>
          <a:p>
            <a:endParaRPr sz="1350"/>
          </a:p>
        </p:txBody>
      </p:sp>
      <p:sp>
        <p:nvSpPr>
          <p:cNvPr id="80" name="object 80"/>
          <p:cNvSpPr/>
          <p:nvPr/>
        </p:nvSpPr>
        <p:spPr>
          <a:xfrm>
            <a:off x="4140798" y="4317019"/>
            <a:ext cx="221456" cy="204788"/>
          </a:xfrm>
          <a:custGeom>
            <a:avLst/>
            <a:gdLst/>
            <a:ahLst/>
            <a:cxnLst/>
            <a:rect l="l" t="t" r="r" b="b"/>
            <a:pathLst>
              <a:path w="295275" h="273050">
                <a:moveTo>
                  <a:pt x="45364" y="0"/>
                </a:moveTo>
                <a:lnTo>
                  <a:pt x="0" y="272478"/>
                </a:lnTo>
                <a:lnTo>
                  <a:pt x="295160" y="181597"/>
                </a:lnTo>
                <a:lnTo>
                  <a:pt x="45364" y="0"/>
                </a:lnTo>
                <a:close/>
              </a:path>
            </a:pathLst>
          </a:custGeom>
          <a:solidFill>
            <a:srgbClr val="404040"/>
          </a:solidFill>
        </p:spPr>
        <p:txBody>
          <a:bodyPr wrap="square" lIns="0" tIns="0" rIns="0" bIns="0" rtlCol="0"/>
          <a:lstStyle/>
          <a:p>
            <a:endParaRPr sz="1350"/>
          </a:p>
        </p:txBody>
      </p:sp>
      <p:sp>
        <p:nvSpPr>
          <p:cNvPr id="81" name="object 81"/>
          <p:cNvSpPr/>
          <p:nvPr/>
        </p:nvSpPr>
        <p:spPr>
          <a:xfrm>
            <a:off x="382909" y="3018663"/>
            <a:ext cx="2599372" cy="1534001"/>
          </a:xfrm>
          <a:custGeom>
            <a:avLst/>
            <a:gdLst/>
            <a:ahLst/>
            <a:cxnLst/>
            <a:rect l="l" t="t" r="r" b="b"/>
            <a:pathLst>
              <a:path w="3465829" h="2045335">
                <a:moveTo>
                  <a:pt x="3465576" y="0"/>
                </a:moveTo>
                <a:lnTo>
                  <a:pt x="340868" y="0"/>
                </a:lnTo>
                <a:lnTo>
                  <a:pt x="312910" y="1129"/>
                </a:lnTo>
                <a:lnTo>
                  <a:pt x="258950" y="9906"/>
                </a:lnTo>
                <a:lnTo>
                  <a:pt x="208183" y="26787"/>
                </a:lnTo>
                <a:lnTo>
                  <a:pt x="161309" y="51070"/>
                </a:lnTo>
                <a:lnTo>
                  <a:pt x="119031" y="82054"/>
                </a:lnTo>
                <a:lnTo>
                  <a:pt x="82050" y="119036"/>
                </a:lnTo>
                <a:lnTo>
                  <a:pt x="51067" y="161315"/>
                </a:lnTo>
                <a:lnTo>
                  <a:pt x="26785" y="208188"/>
                </a:lnTo>
                <a:lnTo>
                  <a:pt x="9906" y="258954"/>
                </a:lnTo>
                <a:lnTo>
                  <a:pt x="1129" y="312912"/>
                </a:lnTo>
                <a:lnTo>
                  <a:pt x="0" y="340868"/>
                </a:lnTo>
                <a:lnTo>
                  <a:pt x="0" y="2045208"/>
                </a:lnTo>
                <a:lnTo>
                  <a:pt x="3124695" y="2045208"/>
                </a:lnTo>
                <a:lnTo>
                  <a:pt x="3152653" y="2044078"/>
                </a:lnTo>
                <a:lnTo>
                  <a:pt x="3206613" y="2035301"/>
                </a:lnTo>
                <a:lnTo>
                  <a:pt x="3257382" y="2018420"/>
                </a:lnTo>
                <a:lnTo>
                  <a:pt x="3304257" y="1994137"/>
                </a:lnTo>
                <a:lnTo>
                  <a:pt x="3346537" y="1963153"/>
                </a:lnTo>
                <a:lnTo>
                  <a:pt x="3383520" y="1926171"/>
                </a:lnTo>
                <a:lnTo>
                  <a:pt x="3414504" y="1883892"/>
                </a:lnTo>
                <a:lnTo>
                  <a:pt x="3438788" y="1837019"/>
                </a:lnTo>
                <a:lnTo>
                  <a:pt x="3455669" y="1786253"/>
                </a:lnTo>
                <a:lnTo>
                  <a:pt x="3464446" y="1732295"/>
                </a:lnTo>
                <a:lnTo>
                  <a:pt x="3465576" y="1704339"/>
                </a:lnTo>
                <a:lnTo>
                  <a:pt x="3465576" y="0"/>
                </a:lnTo>
                <a:close/>
              </a:path>
            </a:pathLst>
          </a:custGeom>
          <a:solidFill>
            <a:srgbClr val="D9D9D9"/>
          </a:solidFill>
        </p:spPr>
        <p:txBody>
          <a:bodyPr wrap="square" lIns="0" tIns="0" rIns="0" bIns="0" rtlCol="0"/>
          <a:lstStyle/>
          <a:p>
            <a:endParaRPr sz="1350"/>
          </a:p>
        </p:txBody>
      </p:sp>
      <p:sp>
        <p:nvSpPr>
          <p:cNvPr id="82" name="object 82"/>
          <p:cNvSpPr txBox="1"/>
          <p:nvPr/>
        </p:nvSpPr>
        <p:spPr>
          <a:xfrm>
            <a:off x="613892" y="3215655"/>
            <a:ext cx="2090738" cy="1200329"/>
          </a:xfrm>
          <a:prstGeom prst="rect">
            <a:avLst/>
          </a:prstGeom>
        </p:spPr>
        <p:txBody>
          <a:bodyPr vert="horz" wrap="square" lIns="0" tIns="0" rIns="0" bIns="0" rtlCol="0">
            <a:spAutoFit/>
          </a:bodyPr>
          <a:lstStyle/>
          <a:p>
            <a:pPr marL="9525" marR="3810" algn="just"/>
            <a:r>
              <a:rPr sz="1950" spc="-34" dirty="0">
                <a:solidFill>
                  <a:srgbClr val="585858"/>
                </a:solidFill>
                <a:latin typeface="Arial"/>
                <a:cs typeface="Arial"/>
              </a:rPr>
              <a:t>Bu</a:t>
            </a:r>
            <a:r>
              <a:rPr sz="1950" dirty="0">
                <a:solidFill>
                  <a:srgbClr val="585858"/>
                </a:solidFill>
                <a:latin typeface="Arial"/>
                <a:cs typeface="Arial"/>
              </a:rPr>
              <a:t>t</a:t>
            </a:r>
            <a:r>
              <a:rPr sz="1950" spc="-79" dirty="0">
                <a:solidFill>
                  <a:srgbClr val="585858"/>
                </a:solidFill>
                <a:latin typeface="Arial"/>
                <a:cs typeface="Arial"/>
              </a:rPr>
              <a:t> </a:t>
            </a:r>
            <a:r>
              <a:rPr sz="1950" spc="-41" dirty="0">
                <a:solidFill>
                  <a:srgbClr val="585858"/>
                </a:solidFill>
                <a:latin typeface="Arial"/>
                <a:cs typeface="Arial"/>
              </a:rPr>
              <a:t>t</a:t>
            </a:r>
            <a:r>
              <a:rPr sz="1950" spc="-34" dirty="0">
                <a:solidFill>
                  <a:srgbClr val="585858"/>
                </a:solidFill>
                <a:latin typeface="Arial"/>
                <a:cs typeface="Arial"/>
              </a:rPr>
              <a:t>h</a:t>
            </a:r>
            <a:r>
              <a:rPr sz="1950" dirty="0">
                <a:solidFill>
                  <a:srgbClr val="585858"/>
                </a:solidFill>
                <a:latin typeface="Arial"/>
                <a:cs typeface="Arial"/>
              </a:rPr>
              <a:t>e</a:t>
            </a:r>
            <a:r>
              <a:rPr sz="1950" spc="-75" dirty="0">
                <a:solidFill>
                  <a:srgbClr val="585858"/>
                </a:solidFill>
                <a:latin typeface="Arial"/>
                <a:cs typeface="Arial"/>
              </a:rPr>
              <a:t> </a:t>
            </a:r>
            <a:r>
              <a:rPr sz="1950" spc="-38" dirty="0">
                <a:solidFill>
                  <a:srgbClr val="585858"/>
                </a:solidFill>
                <a:latin typeface="Arial"/>
                <a:cs typeface="Arial"/>
              </a:rPr>
              <a:t>G</a:t>
            </a:r>
            <a:r>
              <a:rPr sz="1950" dirty="0">
                <a:solidFill>
                  <a:srgbClr val="585858"/>
                </a:solidFill>
                <a:latin typeface="Arial"/>
                <a:cs typeface="Arial"/>
              </a:rPr>
              <a:t>A</a:t>
            </a:r>
            <a:r>
              <a:rPr sz="1950" spc="-191" dirty="0">
                <a:solidFill>
                  <a:srgbClr val="585858"/>
                </a:solidFill>
                <a:latin typeface="Arial"/>
                <a:cs typeface="Arial"/>
              </a:rPr>
              <a:t> </a:t>
            </a:r>
            <a:r>
              <a:rPr sz="1950" spc="-41" dirty="0">
                <a:solidFill>
                  <a:srgbClr val="585858"/>
                </a:solidFill>
                <a:latin typeface="Arial"/>
                <a:cs typeface="Arial"/>
              </a:rPr>
              <a:t>r</a:t>
            </a:r>
            <a:r>
              <a:rPr sz="1950" spc="-34" dirty="0">
                <a:solidFill>
                  <a:srgbClr val="585858"/>
                </a:solidFill>
                <a:latin typeface="Arial"/>
                <a:cs typeface="Arial"/>
              </a:rPr>
              <a:t>a</a:t>
            </a:r>
            <a:r>
              <a:rPr sz="1950" spc="-41" dirty="0">
                <a:solidFill>
                  <a:srgbClr val="585858"/>
                </a:solidFill>
                <a:latin typeface="Arial"/>
                <a:cs typeface="Arial"/>
              </a:rPr>
              <a:t>t</a:t>
            </a:r>
            <a:r>
              <a:rPr sz="1950" dirty="0">
                <a:solidFill>
                  <a:srgbClr val="585858"/>
                </a:solidFill>
                <a:latin typeface="Arial"/>
                <a:cs typeface="Arial"/>
              </a:rPr>
              <a:t>e</a:t>
            </a:r>
            <a:r>
              <a:rPr sz="1950" spc="-75" dirty="0">
                <a:solidFill>
                  <a:srgbClr val="585858"/>
                </a:solidFill>
                <a:latin typeface="Arial"/>
                <a:cs typeface="Arial"/>
              </a:rPr>
              <a:t> </a:t>
            </a:r>
            <a:r>
              <a:rPr sz="1950" spc="-41" dirty="0">
                <a:solidFill>
                  <a:srgbClr val="585858"/>
                </a:solidFill>
                <a:latin typeface="Arial"/>
                <a:cs typeface="Arial"/>
              </a:rPr>
              <a:t>i</a:t>
            </a:r>
            <a:r>
              <a:rPr sz="1950" dirty="0">
                <a:solidFill>
                  <a:srgbClr val="585858"/>
                </a:solidFill>
                <a:latin typeface="Arial"/>
                <a:cs typeface="Arial"/>
              </a:rPr>
              <a:t>n </a:t>
            </a:r>
            <a:r>
              <a:rPr sz="1950" b="1" spc="-34" dirty="0">
                <a:solidFill>
                  <a:srgbClr val="585858"/>
                </a:solidFill>
                <a:latin typeface="Arial"/>
                <a:cs typeface="Arial"/>
              </a:rPr>
              <a:t>Ed</a:t>
            </a:r>
            <a:r>
              <a:rPr sz="1950" b="1" spc="-38" dirty="0">
                <a:solidFill>
                  <a:srgbClr val="585858"/>
                </a:solidFill>
                <a:latin typeface="Arial"/>
                <a:cs typeface="Arial"/>
              </a:rPr>
              <a:t>m</a:t>
            </a:r>
            <a:r>
              <a:rPr sz="1950" b="1" spc="-34" dirty="0">
                <a:solidFill>
                  <a:srgbClr val="585858"/>
                </a:solidFill>
                <a:latin typeface="Arial"/>
                <a:cs typeface="Arial"/>
              </a:rPr>
              <a:t>on</a:t>
            </a:r>
            <a:r>
              <a:rPr sz="1950" b="1" spc="-49" dirty="0">
                <a:solidFill>
                  <a:srgbClr val="585858"/>
                </a:solidFill>
                <a:latin typeface="Arial"/>
                <a:cs typeface="Arial"/>
              </a:rPr>
              <a:t>t</a:t>
            </a:r>
            <a:r>
              <a:rPr sz="1950" b="1" spc="-41" dirty="0">
                <a:solidFill>
                  <a:srgbClr val="585858"/>
                </a:solidFill>
                <a:latin typeface="Arial"/>
                <a:cs typeface="Arial"/>
              </a:rPr>
              <a:t>o</a:t>
            </a:r>
            <a:r>
              <a:rPr sz="1950" b="1" dirty="0">
                <a:solidFill>
                  <a:srgbClr val="585858"/>
                </a:solidFill>
                <a:latin typeface="Arial"/>
                <a:cs typeface="Arial"/>
              </a:rPr>
              <a:t>n</a:t>
            </a:r>
            <a:r>
              <a:rPr sz="1950" b="1" spc="-101" dirty="0">
                <a:solidFill>
                  <a:srgbClr val="585858"/>
                </a:solidFill>
                <a:latin typeface="Arial"/>
                <a:cs typeface="Arial"/>
              </a:rPr>
              <a:t> </a:t>
            </a:r>
            <a:r>
              <a:rPr sz="1950" spc="-34" dirty="0">
                <a:solidFill>
                  <a:srgbClr val="585858"/>
                </a:solidFill>
                <a:latin typeface="Arial"/>
                <a:cs typeface="Arial"/>
              </a:rPr>
              <a:t>ba</a:t>
            </a:r>
            <a:r>
              <a:rPr sz="1950" spc="-41" dirty="0">
                <a:solidFill>
                  <a:srgbClr val="585858"/>
                </a:solidFill>
                <a:latin typeface="Arial"/>
                <a:cs typeface="Arial"/>
              </a:rPr>
              <a:t>r</a:t>
            </a:r>
            <a:r>
              <a:rPr sz="1950" spc="-34" dirty="0">
                <a:solidFill>
                  <a:srgbClr val="585858"/>
                </a:solidFill>
                <a:latin typeface="Arial"/>
                <a:cs typeface="Arial"/>
              </a:rPr>
              <a:t>e</a:t>
            </a:r>
            <a:r>
              <a:rPr sz="1950" spc="-41" dirty="0">
                <a:solidFill>
                  <a:srgbClr val="585858"/>
                </a:solidFill>
                <a:latin typeface="Arial"/>
                <a:cs typeface="Arial"/>
              </a:rPr>
              <a:t>l</a:t>
            </a:r>
            <a:r>
              <a:rPr sz="1950" dirty="0">
                <a:solidFill>
                  <a:srgbClr val="585858"/>
                </a:solidFill>
                <a:latin typeface="Arial"/>
                <a:cs typeface="Arial"/>
              </a:rPr>
              <a:t>y </a:t>
            </a:r>
            <a:r>
              <a:rPr sz="1950" spc="-34" dirty="0">
                <a:solidFill>
                  <a:srgbClr val="585858"/>
                </a:solidFill>
                <a:latin typeface="Arial"/>
                <a:cs typeface="Arial"/>
              </a:rPr>
              <a:t>changed</a:t>
            </a:r>
            <a:r>
              <a:rPr sz="1950" dirty="0">
                <a:solidFill>
                  <a:srgbClr val="585858"/>
                </a:solidFill>
                <a:latin typeface="Arial"/>
                <a:cs typeface="Arial"/>
              </a:rPr>
              <a:t>.</a:t>
            </a:r>
            <a:r>
              <a:rPr sz="1950" spc="86" dirty="0">
                <a:solidFill>
                  <a:srgbClr val="585858"/>
                </a:solidFill>
                <a:latin typeface="Arial"/>
                <a:cs typeface="Arial"/>
              </a:rPr>
              <a:t> </a:t>
            </a:r>
            <a:r>
              <a:rPr sz="1950" spc="-41" dirty="0">
                <a:solidFill>
                  <a:srgbClr val="585858"/>
                </a:solidFill>
                <a:latin typeface="Arial"/>
                <a:cs typeface="Arial"/>
              </a:rPr>
              <a:t>I</a:t>
            </a:r>
            <a:r>
              <a:rPr sz="1950" dirty="0">
                <a:solidFill>
                  <a:srgbClr val="585858"/>
                </a:solidFill>
                <a:latin typeface="Arial"/>
                <a:cs typeface="Arial"/>
              </a:rPr>
              <a:t>t</a:t>
            </a:r>
            <a:r>
              <a:rPr sz="1950" spc="-68" dirty="0">
                <a:solidFill>
                  <a:srgbClr val="585858"/>
                </a:solidFill>
                <a:latin typeface="Arial"/>
                <a:cs typeface="Arial"/>
              </a:rPr>
              <a:t> </a:t>
            </a:r>
            <a:r>
              <a:rPr sz="1950" spc="-34" dirty="0">
                <a:solidFill>
                  <a:srgbClr val="585858"/>
                </a:solidFill>
                <a:latin typeface="Arial"/>
                <a:cs typeface="Arial"/>
              </a:rPr>
              <a:t>s</a:t>
            </a:r>
            <a:r>
              <a:rPr sz="1950" spc="-41" dirty="0">
                <a:solidFill>
                  <a:srgbClr val="585858"/>
                </a:solidFill>
                <a:latin typeface="Arial"/>
                <a:cs typeface="Arial"/>
              </a:rPr>
              <a:t>t</a:t>
            </a:r>
            <a:r>
              <a:rPr sz="1950" spc="-34" dirty="0">
                <a:solidFill>
                  <a:srgbClr val="585858"/>
                </a:solidFill>
                <a:latin typeface="Arial"/>
                <a:cs typeface="Arial"/>
              </a:rPr>
              <a:t>aye</a:t>
            </a:r>
            <a:r>
              <a:rPr sz="1950" dirty="0">
                <a:solidFill>
                  <a:srgbClr val="585858"/>
                </a:solidFill>
                <a:latin typeface="Arial"/>
                <a:cs typeface="Arial"/>
              </a:rPr>
              <a:t>d </a:t>
            </a:r>
            <a:r>
              <a:rPr sz="1950" spc="-41" dirty="0">
                <a:solidFill>
                  <a:srgbClr val="585858"/>
                </a:solidFill>
                <a:latin typeface="Arial"/>
                <a:cs typeface="Arial"/>
              </a:rPr>
              <a:t>i</a:t>
            </a:r>
            <a:r>
              <a:rPr sz="1950" dirty="0">
                <a:solidFill>
                  <a:srgbClr val="585858"/>
                </a:solidFill>
                <a:latin typeface="Arial"/>
                <a:cs typeface="Arial"/>
              </a:rPr>
              <a:t>n</a:t>
            </a:r>
            <a:r>
              <a:rPr sz="1950" spc="-75" dirty="0">
                <a:solidFill>
                  <a:srgbClr val="585858"/>
                </a:solidFill>
                <a:latin typeface="Arial"/>
                <a:cs typeface="Arial"/>
              </a:rPr>
              <a:t> </a:t>
            </a:r>
            <a:r>
              <a:rPr sz="1950" spc="-41" dirty="0">
                <a:solidFill>
                  <a:srgbClr val="585858"/>
                </a:solidFill>
                <a:latin typeface="Arial"/>
                <a:cs typeface="Arial"/>
              </a:rPr>
              <a:t>t</a:t>
            </a:r>
            <a:r>
              <a:rPr sz="1950" spc="-34" dirty="0">
                <a:solidFill>
                  <a:srgbClr val="585858"/>
                </a:solidFill>
                <a:latin typeface="Arial"/>
                <a:cs typeface="Arial"/>
              </a:rPr>
              <a:t>h</a:t>
            </a:r>
            <a:r>
              <a:rPr sz="1950" spc="-41" dirty="0">
                <a:solidFill>
                  <a:srgbClr val="585858"/>
                </a:solidFill>
                <a:latin typeface="Arial"/>
                <a:cs typeface="Arial"/>
              </a:rPr>
              <a:t>i</a:t>
            </a:r>
            <a:r>
              <a:rPr sz="1950" dirty="0">
                <a:solidFill>
                  <a:srgbClr val="585858"/>
                </a:solidFill>
                <a:latin typeface="Arial"/>
                <a:cs typeface="Arial"/>
              </a:rPr>
              <a:t>s</a:t>
            </a:r>
            <a:r>
              <a:rPr sz="1950" spc="-79" dirty="0">
                <a:solidFill>
                  <a:srgbClr val="585858"/>
                </a:solidFill>
                <a:latin typeface="Arial"/>
                <a:cs typeface="Arial"/>
              </a:rPr>
              <a:t> </a:t>
            </a:r>
            <a:r>
              <a:rPr sz="1950" spc="-34" dirty="0">
                <a:solidFill>
                  <a:srgbClr val="585858"/>
                </a:solidFill>
                <a:latin typeface="Arial"/>
                <a:cs typeface="Arial"/>
              </a:rPr>
              <a:t>na</a:t>
            </a:r>
            <a:r>
              <a:rPr sz="1950" spc="-41" dirty="0">
                <a:solidFill>
                  <a:srgbClr val="585858"/>
                </a:solidFill>
                <a:latin typeface="Arial"/>
                <a:cs typeface="Arial"/>
              </a:rPr>
              <a:t>rr</a:t>
            </a:r>
            <a:r>
              <a:rPr sz="1950" spc="-34" dirty="0">
                <a:solidFill>
                  <a:srgbClr val="585858"/>
                </a:solidFill>
                <a:latin typeface="Arial"/>
                <a:cs typeface="Arial"/>
              </a:rPr>
              <a:t>o</a:t>
            </a:r>
            <a:r>
              <a:rPr sz="1950" dirty="0">
                <a:solidFill>
                  <a:srgbClr val="585858"/>
                </a:solidFill>
                <a:latin typeface="Arial"/>
                <a:cs typeface="Arial"/>
              </a:rPr>
              <a:t>w</a:t>
            </a:r>
            <a:r>
              <a:rPr sz="1950" spc="-90" dirty="0">
                <a:solidFill>
                  <a:srgbClr val="585858"/>
                </a:solidFill>
                <a:latin typeface="Arial"/>
                <a:cs typeface="Arial"/>
              </a:rPr>
              <a:t> </a:t>
            </a:r>
            <a:r>
              <a:rPr sz="1950" spc="-34" dirty="0">
                <a:solidFill>
                  <a:srgbClr val="585858"/>
                </a:solidFill>
                <a:latin typeface="Arial"/>
                <a:cs typeface="Arial"/>
              </a:rPr>
              <a:t>band.</a:t>
            </a:r>
            <a:endParaRPr sz="1950">
              <a:latin typeface="Arial"/>
              <a:cs typeface="Arial"/>
            </a:endParaRPr>
          </a:p>
        </p:txBody>
      </p:sp>
      <p:sp>
        <p:nvSpPr>
          <p:cNvPr id="83" name="object 83"/>
          <p:cNvSpPr txBox="1"/>
          <p:nvPr/>
        </p:nvSpPr>
        <p:spPr>
          <a:xfrm>
            <a:off x="3464892" y="2685485"/>
            <a:ext cx="3534251" cy="202043"/>
          </a:xfrm>
          <a:prstGeom prst="rect">
            <a:avLst/>
          </a:prstGeom>
        </p:spPr>
        <p:txBody>
          <a:bodyPr vert="horz" wrap="square" lIns="0" tIns="0" rIns="0" bIns="0" rtlCol="0">
            <a:spAutoFit/>
          </a:bodyPr>
          <a:lstStyle/>
          <a:p>
            <a:pPr marL="9525"/>
            <a:r>
              <a:rPr sz="1313" b="1" spc="-41" dirty="0">
                <a:solidFill>
                  <a:srgbClr val="3728A3"/>
                </a:solidFill>
                <a:latin typeface="Arial"/>
                <a:cs typeface="Arial"/>
              </a:rPr>
              <a:t>Ra</a:t>
            </a:r>
            <a:r>
              <a:rPr sz="1313" b="1" spc="-34" dirty="0">
                <a:solidFill>
                  <a:srgbClr val="3728A3"/>
                </a:solidFill>
                <a:latin typeface="Arial"/>
                <a:cs typeface="Arial"/>
              </a:rPr>
              <a:t>t</a:t>
            </a:r>
            <a:r>
              <a:rPr sz="1313" b="1" dirty="0">
                <a:solidFill>
                  <a:srgbClr val="3728A3"/>
                </a:solidFill>
                <a:latin typeface="Arial"/>
                <a:cs typeface="Arial"/>
              </a:rPr>
              <a:t>e</a:t>
            </a:r>
            <a:r>
              <a:rPr sz="1313" b="1" spc="-79" dirty="0">
                <a:solidFill>
                  <a:srgbClr val="3728A3"/>
                </a:solidFill>
                <a:latin typeface="Arial"/>
                <a:cs typeface="Arial"/>
              </a:rPr>
              <a:t> </a:t>
            </a:r>
            <a:r>
              <a:rPr sz="1313" b="1" spc="-41" dirty="0">
                <a:solidFill>
                  <a:srgbClr val="3728A3"/>
                </a:solidFill>
                <a:latin typeface="Arial"/>
                <a:cs typeface="Arial"/>
              </a:rPr>
              <a:t>o</a:t>
            </a:r>
            <a:r>
              <a:rPr sz="1313" b="1" dirty="0">
                <a:solidFill>
                  <a:srgbClr val="3728A3"/>
                </a:solidFill>
                <a:latin typeface="Arial"/>
                <a:cs typeface="Arial"/>
              </a:rPr>
              <a:t>f</a:t>
            </a:r>
            <a:r>
              <a:rPr sz="1313" b="1" spc="-68" dirty="0">
                <a:solidFill>
                  <a:srgbClr val="3728A3"/>
                </a:solidFill>
                <a:latin typeface="Arial"/>
                <a:cs typeface="Arial"/>
              </a:rPr>
              <a:t> </a:t>
            </a:r>
            <a:r>
              <a:rPr sz="1313" b="1" spc="-34" dirty="0">
                <a:solidFill>
                  <a:srgbClr val="3728A3"/>
                </a:solidFill>
                <a:latin typeface="Arial"/>
                <a:cs typeface="Arial"/>
              </a:rPr>
              <a:t>t</a:t>
            </a:r>
            <a:r>
              <a:rPr sz="1313" b="1" spc="-38" dirty="0">
                <a:solidFill>
                  <a:srgbClr val="3728A3"/>
                </a:solidFill>
                <a:latin typeface="Arial"/>
                <a:cs typeface="Arial"/>
              </a:rPr>
              <a:t>r</a:t>
            </a:r>
            <a:r>
              <a:rPr sz="1313" b="1" spc="-41" dirty="0">
                <a:solidFill>
                  <a:srgbClr val="3728A3"/>
                </a:solidFill>
                <a:latin typeface="Arial"/>
                <a:cs typeface="Arial"/>
              </a:rPr>
              <a:t>ea</a:t>
            </a:r>
            <a:r>
              <a:rPr sz="1313" b="1" spc="-34" dirty="0">
                <a:solidFill>
                  <a:srgbClr val="3728A3"/>
                </a:solidFill>
                <a:latin typeface="Arial"/>
                <a:cs typeface="Arial"/>
              </a:rPr>
              <a:t>t</a:t>
            </a:r>
            <a:r>
              <a:rPr sz="1313" b="1" spc="-38" dirty="0">
                <a:solidFill>
                  <a:srgbClr val="3728A3"/>
                </a:solidFill>
                <a:latin typeface="Arial"/>
                <a:cs typeface="Arial"/>
              </a:rPr>
              <a:t>m</a:t>
            </a:r>
            <a:r>
              <a:rPr sz="1313" b="1" spc="-41" dirty="0">
                <a:solidFill>
                  <a:srgbClr val="3728A3"/>
                </a:solidFill>
                <a:latin typeface="Arial"/>
                <a:cs typeface="Arial"/>
              </a:rPr>
              <a:t>en</a:t>
            </a:r>
            <a:r>
              <a:rPr sz="1313" b="1" dirty="0">
                <a:solidFill>
                  <a:srgbClr val="3728A3"/>
                </a:solidFill>
                <a:latin typeface="Arial"/>
                <a:cs typeface="Arial"/>
              </a:rPr>
              <a:t>t</a:t>
            </a:r>
            <a:r>
              <a:rPr sz="1313" b="1" spc="-83" dirty="0">
                <a:solidFill>
                  <a:srgbClr val="3728A3"/>
                </a:solidFill>
                <a:latin typeface="Arial"/>
                <a:cs typeface="Arial"/>
              </a:rPr>
              <a:t> </a:t>
            </a:r>
            <a:r>
              <a:rPr sz="1313" b="1" spc="-41" dirty="0">
                <a:solidFill>
                  <a:srgbClr val="3728A3"/>
                </a:solidFill>
                <a:latin typeface="Arial"/>
                <a:cs typeface="Arial"/>
              </a:rPr>
              <a:t>unde</a:t>
            </a:r>
            <a:r>
              <a:rPr sz="1313" b="1" dirty="0">
                <a:solidFill>
                  <a:srgbClr val="3728A3"/>
                </a:solidFill>
                <a:latin typeface="Arial"/>
                <a:cs typeface="Arial"/>
              </a:rPr>
              <a:t>r</a:t>
            </a:r>
            <a:r>
              <a:rPr sz="1313" b="1" spc="-68" dirty="0">
                <a:solidFill>
                  <a:srgbClr val="3728A3"/>
                </a:solidFill>
                <a:latin typeface="Arial"/>
                <a:cs typeface="Arial"/>
              </a:rPr>
              <a:t> </a:t>
            </a:r>
            <a:r>
              <a:rPr sz="1313" b="1" spc="-34" dirty="0">
                <a:solidFill>
                  <a:srgbClr val="3728A3"/>
                </a:solidFill>
                <a:latin typeface="Arial"/>
                <a:cs typeface="Arial"/>
              </a:rPr>
              <a:t>G</a:t>
            </a:r>
            <a:r>
              <a:rPr sz="1313" b="1" dirty="0">
                <a:solidFill>
                  <a:srgbClr val="3728A3"/>
                </a:solidFill>
                <a:latin typeface="Arial"/>
                <a:cs typeface="Arial"/>
              </a:rPr>
              <a:t>A</a:t>
            </a:r>
            <a:r>
              <a:rPr sz="1313" b="1" spc="-135" dirty="0">
                <a:solidFill>
                  <a:srgbClr val="3728A3"/>
                </a:solidFill>
                <a:latin typeface="Arial"/>
                <a:cs typeface="Arial"/>
              </a:rPr>
              <a:t> </a:t>
            </a:r>
            <a:r>
              <a:rPr sz="1313" b="1" spc="-41" dirty="0">
                <a:solidFill>
                  <a:srgbClr val="3728A3"/>
                </a:solidFill>
                <a:latin typeface="Arial"/>
                <a:cs typeface="Arial"/>
              </a:rPr>
              <a:t>pe</a:t>
            </a:r>
            <a:r>
              <a:rPr sz="1313" b="1" dirty="0">
                <a:solidFill>
                  <a:srgbClr val="3728A3"/>
                </a:solidFill>
                <a:latin typeface="Arial"/>
                <a:cs typeface="Arial"/>
              </a:rPr>
              <a:t>r</a:t>
            </a:r>
            <a:r>
              <a:rPr sz="1313" b="1" spc="-79" dirty="0">
                <a:solidFill>
                  <a:srgbClr val="3728A3"/>
                </a:solidFill>
                <a:latin typeface="Arial"/>
                <a:cs typeface="Arial"/>
              </a:rPr>
              <a:t> </a:t>
            </a:r>
            <a:r>
              <a:rPr sz="1313" b="1" spc="-41" dirty="0">
                <a:solidFill>
                  <a:srgbClr val="3728A3"/>
                </a:solidFill>
                <a:latin typeface="Arial"/>
                <a:cs typeface="Arial"/>
              </a:rPr>
              <a:t>10</a:t>
            </a:r>
            <a:r>
              <a:rPr sz="1313" b="1" spc="-34" dirty="0">
                <a:solidFill>
                  <a:srgbClr val="3728A3"/>
                </a:solidFill>
                <a:latin typeface="Arial"/>
                <a:cs typeface="Arial"/>
              </a:rPr>
              <a:t>,</a:t>
            </a:r>
            <a:r>
              <a:rPr sz="1313" b="1" spc="-41" dirty="0">
                <a:solidFill>
                  <a:srgbClr val="3728A3"/>
                </a:solidFill>
                <a:latin typeface="Arial"/>
                <a:cs typeface="Arial"/>
              </a:rPr>
              <a:t>00</a:t>
            </a:r>
            <a:r>
              <a:rPr sz="1313" b="1" dirty="0">
                <a:solidFill>
                  <a:srgbClr val="3728A3"/>
                </a:solidFill>
                <a:latin typeface="Arial"/>
                <a:cs typeface="Arial"/>
              </a:rPr>
              <a:t>0</a:t>
            </a:r>
            <a:r>
              <a:rPr sz="1313" b="1" spc="-79" dirty="0">
                <a:solidFill>
                  <a:srgbClr val="3728A3"/>
                </a:solidFill>
                <a:latin typeface="Arial"/>
                <a:cs typeface="Arial"/>
              </a:rPr>
              <a:t> </a:t>
            </a:r>
            <a:r>
              <a:rPr sz="1313" b="1" spc="-41" dirty="0">
                <a:solidFill>
                  <a:srgbClr val="3728A3"/>
                </a:solidFill>
                <a:latin typeface="Arial"/>
                <a:cs typeface="Arial"/>
              </a:rPr>
              <a:t>ch</a:t>
            </a:r>
            <a:r>
              <a:rPr sz="1313" b="1" spc="-34" dirty="0">
                <a:solidFill>
                  <a:srgbClr val="3728A3"/>
                </a:solidFill>
                <a:latin typeface="Arial"/>
                <a:cs typeface="Arial"/>
              </a:rPr>
              <a:t>il</a:t>
            </a:r>
            <a:r>
              <a:rPr sz="1313" b="1" spc="-41" dirty="0">
                <a:solidFill>
                  <a:srgbClr val="3728A3"/>
                </a:solidFill>
                <a:latin typeface="Arial"/>
                <a:cs typeface="Arial"/>
              </a:rPr>
              <a:t>d</a:t>
            </a:r>
            <a:r>
              <a:rPr sz="1313" b="1" spc="-38" dirty="0">
                <a:solidFill>
                  <a:srgbClr val="3728A3"/>
                </a:solidFill>
                <a:latin typeface="Arial"/>
                <a:cs typeface="Arial"/>
              </a:rPr>
              <a:t>r</a:t>
            </a:r>
            <a:r>
              <a:rPr sz="1313" b="1" spc="-41" dirty="0">
                <a:solidFill>
                  <a:srgbClr val="3728A3"/>
                </a:solidFill>
                <a:latin typeface="Arial"/>
                <a:cs typeface="Arial"/>
              </a:rPr>
              <a:t>en</a:t>
            </a:r>
            <a:endParaRPr sz="1313">
              <a:latin typeface="Arial"/>
              <a:cs typeface="Arial"/>
            </a:endParaRPr>
          </a:p>
        </p:txBody>
      </p:sp>
      <p:sp>
        <p:nvSpPr>
          <p:cNvPr id="84" name="object 84"/>
          <p:cNvSpPr/>
          <p:nvPr/>
        </p:nvSpPr>
        <p:spPr>
          <a:xfrm>
            <a:off x="3263837" y="2755201"/>
            <a:ext cx="0" cy="135255"/>
          </a:xfrm>
          <a:custGeom>
            <a:avLst/>
            <a:gdLst/>
            <a:ahLst/>
            <a:cxnLst/>
            <a:rect l="l" t="t" r="r" b="b"/>
            <a:pathLst>
              <a:path h="180339">
                <a:moveTo>
                  <a:pt x="0" y="0"/>
                </a:moveTo>
                <a:lnTo>
                  <a:pt x="0" y="179781"/>
                </a:lnTo>
              </a:path>
            </a:pathLst>
          </a:custGeom>
          <a:ln w="34925">
            <a:solidFill>
              <a:srgbClr val="3728A3"/>
            </a:solidFill>
          </a:ln>
        </p:spPr>
        <p:txBody>
          <a:bodyPr wrap="square" lIns="0" tIns="0" rIns="0" bIns="0" rtlCol="0"/>
          <a:lstStyle/>
          <a:p>
            <a:endParaRPr sz="1350"/>
          </a:p>
        </p:txBody>
      </p:sp>
      <p:sp>
        <p:nvSpPr>
          <p:cNvPr id="85" name="object 85"/>
          <p:cNvSpPr/>
          <p:nvPr/>
        </p:nvSpPr>
        <p:spPr>
          <a:xfrm>
            <a:off x="3258121" y="2755201"/>
            <a:ext cx="167164" cy="0"/>
          </a:xfrm>
          <a:custGeom>
            <a:avLst/>
            <a:gdLst/>
            <a:ahLst/>
            <a:cxnLst/>
            <a:rect l="l" t="t" r="r" b="b"/>
            <a:pathLst>
              <a:path w="222885">
                <a:moveTo>
                  <a:pt x="0" y="0"/>
                </a:moveTo>
                <a:lnTo>
                  <a:pt x="222745" y="0"/>
                </a:lnTo>
              </a:path>
            </a:pathLst>
          </a:custGeom>
          <a:ln w="25400">
            <a:solidFill>
              <a:srgbClr val="3728A3"/>
            </a:solidFill>
          </a:ln>
        </p:spPr>
        <p:txBody>
          <a:bodyPr wrap="square" lIns="0" tIns="0" rIns="0" bIns="0" rtlCol="0"/>
          <a:lstStyle/>
          <a:p>
            <a:endParaRPr sz="1350"/>
          </a:p>
        </p:txBody>
      </p:sp>
      <p:sp>
        <p:nvSpPr>
          <p:cNvPr id="86" name="object 86"/>
          <p:cNvSpPr/>
          <p:nvPr/>
        </p:nvSpPr>
        <p:spPr>
          <a:xfrm>
            <a:off x="7159752" y="2626613"/>
            <a:ext cx="1240154" cy="461963"/>
          </a:xfrm>
          <a:custGeom>
            <a:avLst/>
            <a:gdLst/>
            <a:ahLst/>
            <a:cxnLst/>
            <a:rect l="l" t="t" r="r" b="b"/>
            <a:pathLst>
              <a:path w="1653540" h="615950">
                <a:moveTo>
                  <a:pt x="0" y="0"/>
                </a:moveTo>
                <a:lnTo>
                  <a:pt x="1653539" y="0"/>
                </a:lnTo>
                <a:lnTo>
                  <a:pt x="1653539" y="615696"/>
                </a:lnTo>
                <a:lnTo>
                  <a:pt x="0" y="615696"/>
                </a:lnTo>
                <a:lnTo>
                  <a:pt x="0" y="0"/>
                </a:lnTo>
                <a:close/>
              </a:path>
            </a:pathLst>
          </a:custGeom>
          <a:solidFill>
            <a:srgbClr val="FFFF99"/>
          </a:solidFill>
        </p:spPr>
        <p:txBody>
          <a:bodyPr wrap="square" lIns="0" tIns="0" rIns="0" bIns="0" rtlCol="0"/>
          <a:lstStyle/>
          <a:p>
            <a:endParaRPr sz="1350"/>
          </a:p>
        </p:txBody>
      </p:sp>
      <p:sp>
        <p:nvSpPr>
          <p:cNvPr id="87" name="object 87"/>
          <p:cNvSpPr/>
          <p:nvPr/>
        </p:nvSpPr>
        <p:spPr>
          <a:xfrm>
            <a:off x="7159752" y="2626613"/>
            <a:ext cx="1240154" cy="461963"/>
          </a:xfrm>
          <a:custGeom>
            <a:avLst/>
            <a:gdLst/>
            <a:ahLst/>
            <a:cxnLst/>
            <a:rect l="l" t="t" r="r" b="b"/>
            <a:pathLst>
              <a:path w="1653540" h="615950">
                <a:moveTo>
                  <a:pt x="0" y="0"/>
                </a:moveTo>
                <a:lnTo>
                  <a:pt x="1653539" y="0"/>
                </a:lnTo>
                <a:lnTo>
                  <a:pt x="1653539" y="615696"/>
                </a:lnTo>
                <a:lnTo>
                  <a:pt x="0" y="615696"/>
                </a:lnTo>
                <a:lnTo>
                  <a:pt x="0" y="0"/>
                </a:lnTo>
                <a:close/>
              </a:path>
            </a:pathLst>
          </a:custGeom>
          <a:ln w="6350">
            <a:solidFill>
              <a:srgbClr val="7E7E7E"/>
            </a:solidFill>
          </a:ln>
        </p:spPr>
        <p:txBody>
          <a:bodyPr wrap="square" lIns="0" tIns="0" rIns="0" bIns="0" rtlCol="0"/>
          <a:lstStyle/>
          <a:p>
            <a:endParaRPr sz="1350"/>
          </a:p>
        </p:txBody>
      </p:sp>
      <p:sp>
        <p:nvSpPr>
          <p:cNvPr id="88" name="object 88"/>
          <p:cNvSpPr txBox="1"/>
          <p:nvPr/>
        </p:nvSpPr>
        <p:spPr>
          <a:xfrm>
            <a:off x="7218367" y="2677594"/>
            <a:ext cx="1081088" cy="384721"/>
          </a:xfrm>
          <a:prstGeom prst="rect">
            <a:avLst/>
          </a:prstGeom>
        </p:spPr>
        <p:txBody>
          <a:bodyPr vert="horz" wrap="square" lIns="0" tIns="0" rIns="0" bIns="0" rtlCol="0">
            <a:spAutoFit/>
          </a:bodyPr>
          <a:lstStyle/>
          <a:p>
            <a:pPr marL="9525" marR="3810">
              <a:lnSpc>
                <a:spcPts val="1492"/>
              </a:lnSpc>
            </a:pPr>
            <a:r>
              <a:rPr sz="1275" dirty="0">
                <a:solidFill>
                  <a:srgbClr val="585858"/>
                </a:solidFill>
                <a:latin typeface="Arial"/>
                <a:cs typeface="Arial"/>
              </a:rPr>
              <a:t>7</a:t>
            </a:r>
            <a:r>
              <a:rPr sz="1275" spc="-79" dirty="0">
                <a:solidFill>
                  <a:srgbClr val="585858"/>
                </a:solidFill>
                <a:latin typeface="Arial"/>
                <a:cs typeface="Arial"/>
              </a:rPr>
              <a:t> </a:t>
            </a:r>
            <a:r>
              <a:rPr sz="1275" spc="-56" dirty="0">
                <a:solidFill>
                  <a:srgbClr val="585858"/>
                </a:solidFill>
                <a:latin typeface="Arial"/>
                <a:cs typeface="Arial"/>
              </a:rPr>
              <a:t>y</a:t>
            </a:r>
            <a:r>
              <a:rPr sz="1275" spc="-38" dirty="0">
                <a:solidFill>
                  <a:srgbClr val="585858"/>
                </a:solidFill>
                <a:latin typeface="Arial"/>
                <a:cs typeface="Arial"/>
              </a:rPr>
              <a:t>ea</a:t>
            </a:r>
            <a:r>
              <a:rPr sz="1275" spc="-41" dirty="0">
                <a:solidFill>
                  <a:srgbClr val="585858"/>
                </a:solidFill>
                <a:latin typeface="Arial"/>
                <a:cs typeface="Arial"/>
              </a:rPr>
              <a:t>r</a:t>
            </a:r>
            <a:r>
              <a:rPr sz="1275" dirty="0">
                <a:solidFill>
                  <a:srgbClr val="585858"/>
                </a:solidFill>
                <a:latin typeface="Arial"/>
                <a:cs typeface="Arial"/>
              </a:rPr>
              <a:t>s</a:t>
            </a:r>
            <a:r>
              <a:rPr sz="1275" spc="-60" dirty="0">
                <a:solidFill>
                  <a:srgbClr val="585858"/>
                </a:solidFill>
                <a:latin typeface="Arial"/>
                <a:cs typeface="Arial"/>
              </a:rPr>
              <a:t> </a:t>
            </a:r>
            <a:r>
              <a:rPr sz="1275" spc="-38" dirty="0">
                <a:solidFill>
                  <a:srgbClr val="585858"/>
                </a:solidFill>
                <a:latin typeface="Arial"/>
                <a:cs typeface="Arial"/>
              </a:rPr>
              <a:t>a</a:t>
            </a:r>
            <a:r>
              <a:rPr sz="1275" spc="-41" dirty="0">
                <a:solidFill>
                  <a:srgbClr val="585858"/>
                </a:solidFill>
                <a:latin typeface="Arial"/>
                <a:cs typeface="Arial"/>
              </a:rPr>
              <a:t>ft</a:t>
            </a:r>
            <a:r>
              <a:rPr sz="1275" spc="-38" dirty="0">
                <a:solidFill>
                  <a:srgbClr val="585858"/>
                </a:solidFill>
                <a:latin typeface="Arial"/>
                <a:cs typeface="Arial"/>
              </a:rPr>
              <a:t>er </a:t>
            </a:r>
            <a:r>
              <a:rPr sz="1275" spc="-41" dirty="0">
                <a:solidFill>
                  <a:srgbClr val="585858"/>
                </a:solidFill>
                <a:latin typeface="Arial"/>
                <a:cs typeface="Arial"/>
              </a:rPr>
              <a:t>t</a:t>
            </a:r>
            <a:r>
              <a:rPr sz="1275" spc="-38" dirty="0">
                <a:solidFill>
                  <a:srgbClr val="585858"/>
                </a:solidFill>
                <a:latin typeface="Arial"/>
                <a:cs typeface="Arial"/>
              </a:rPr>
              <a:t>h</a:t>
            </a:r>
            <a:r>
              <a:rPr sz="1275" dirty="0">
                <a:solidFill>
                  <a:srgbClr val="585858"/>
                </a:solidFill>
                <a:latin typeface="Arial"/>
                <a:cs typeface="Arial"/>
              </a:rPr>
              <a:t>e</a:t>
            </a:r>
            <a:r>
              <a:rPr sz="1275" spc="-68" dirty="0">
                <a:solidFill>
                  <a:srgbClr val="585858"/>
                </a:solidFill>
                <a:latin typeface="Arial"/>
                <a:cs typeface="Arial"/>
              </a:rPr>
              <a:t> </a:t>
            </a:r>
            <a:r>
              <a:rPr sz="1275" spc="-38" dirty="0">
                <a:solidFill>
                  <a:srgbClr val="585858"/>
                </a:solidFill>
                <a:latin typeface="Arial"/>
                <a:cs typeface="Arial"/>
              </a:rPr>
              <a:t>c</a:t>
            </a:r>
            <a:r>
              <a:rPr sz="1275" spc="-34" dirty="0">
                <a:solidFill>
                  <a:srgbClr val="585858"/>
                </a:solidFill>
                <a:latin typeface="Arial"/>
                <a:cs typeface="Arial"/>
              </a:rPr>
              <a:t>i</a:t>
            </a:r>
            <a:r>
              <a:rPr sz="1275" spc="-41" dirty="0">
                <a:solidFill>
                  <a:srgbClr val="585858"/>
                </a:solidFill>
                <a:latin typeface="Arial"/>
                <a:cs typeface="Arial"/>
              </a:rPr>
              <a:t>t</a:t>
            </a:r>
            <a:r>
              <a:rPr sz="1275" dirty="0">
                <a:solidFill>
                  <a:srgbClr val="585858"/>
                </a:solidFill>
                <a:latin typeface="Arial"/>
                <a:cs typeface="Arial"/>
              </a:rPr>
              <a:t>y</a:t>
            </a:r>
            <a:r>
              <a:rPr sz="1275" spc="-86" dirty="0">
                <a:solidFill>
                  <a:srgbClr val="585858"/>
                </a:solidFill>
                <a:latin typeface="Arial"/>
                <a:cs typeface="Arial"/>
              </a:rPr>
              <a:t> </a:t>
            </a:r>
            <a:r>
              <a:rPr sz="1275" spc="-38" dirty="0">
                <a:solidFill>
                  <a:srgbClr val="585858"/>
                </a:solidFill>
                <a:latin typeface="Arial"/>
                <a:cs typeface="Arial"/>
              </a:rPr>
              <a:t>s</a:t>
            </a:r>
            <a:r>
              <a:rPr sz="1275" spc="-41" dirty="0">
                <a:solidFill>
                  <a:srgbClr val="585858"/>
                </a:solidFill>
                <a:latin typeface="Arial"/>
                <a:cs typeface="Arial"/>
              </a:rPr>
              <a:t>t</a:t>
            </a:r>
            <a:r>
              <a:rPr sz="1275" spc="-38" dirty="0">
                <a:solidFill>
                  <a:srgbClr val="585858"/>
                </a:solidFill>
                <a:latin typeface="Arial"/>
                <a:cs typeface="Arial"/>
              </a:rPr>
              <a:t>opped</a:t>
            </a:r>
            <a:endParaRPr sz="1275">
              <a:latin typeface="Arial"/>
              <a:cs typeface="Arial"/>
            </a:endParaRPr>
          </a:p>
        </p:txBody>
      </p:sp>
      <p:sp>
        <p:nvSpPr>
          <p:cNvPr id="89" name="object 89"/>
          <p:cNvSpPr txBox="1"/>
          <p:nvPr/>
        </p:nvSpPr>
        <p:spPr>
          <a:xfrm>
            <a:off x="3453361" y="5706090"/>
            <a:ext cx="4665821" cy="184666"/>
          </a:xfrm>
          <a:prstGeom prst="rect">
            <a:avLst/>
          </a:prstGeom>
        </p:spPr>
        <p:txBody>
          <a:bodyPr vert="horz" wrap="square" lIns="0" tIns="0" rIns="0" bIns="0" rtlCol="0">
            <a:spAutoFit/>
          </a:bodyPr>
          <a:lstStyle/>
          <a:p>
            <a:pPr marL="9525" marR="3810"/>
            <a:r>
              <a:rPr sz="600" i="1" spc="-4" dirty="0">
                <a:solidFill>
                  <a:srgbClr val="404040"/>
                </a:solidFill>
                <a:latin typeface="Arial"/>
                <a:cs typeface="Arial"/>
              </a:rPr>
              <a:t>(</a:t>
            </a:r>
            <a:r>
              <a:rPr sz="600" b="1" i="1" dirty="0">
                <a:solidFill>
                  <a:srgbClr val="404040"/>
                </a:solidFill>
                <a:latin typeface="Arial"/>
                <a:cs typeface="Arial"/>
              </a:rPr>
              <a:t>Sou</a:t>
            </a:r>
            <a:r>
              <a:rPr sz="600" b="1" i="1" spc="-4" dirty="0">
                <a:solidFill>
                  <a:srgbClr val="404040"/>
                </a:solidFill>
                <a:latin typeface="Arial"/>
                <a:cs typeface="Arial"/>
              </a:rPr>
              <a:t>rce</a:t>
            </a:r>
            <a:r>
              <a:rPr sz="600" b="1" i="1" dirty="0">
                <a:solidFill>
                  <a:srgbClr val="404040"/>
                </a:solidFill>
                <a:latin typeface="Arial"/>
                <a:cs typeface="Arial"/>
              </a:rPr>
              <a:t>: </a:t>
            </a:r>
            <a:r>
              <a:rPr sz="600" i="1" dirty="0">
                <a:solidFill>
                  <a:srgbClr val="404040"/>
                </a:solidFill>
                <a:latin typeface="Arial"/>
                <a:cs typeface="Arial"/>
              </a:rPr>
              <a:t>Y</a:t>
            </a:r>
            <a:r>
              <a:rPr sz="600" i="1" spc="-4" dirty="0">
                <a:solidFill>
                  <a:srgbClr val="404040"/>
                </a:solidFill>
                <a:latin typeface="Arial"/>
                <a:cs typeface="Arial"/>
              </a:rPr>
              <a:t>a</a:t>
            </a:r>
            <a:r>
              <a:rPr sz="600" i="1" spc="-23" dirty="0">
                <a:solidFill>
                  <a:srgbClr val="404040"/>
                </a:solidFill>
                <a:latin typeface="Arial"/>
                <a:cs typeface="Arial"/>
              </a:rPr>
              <a:t>z</a:t>
            </a:r>
            <a:r>
              <a:rPr sz="600" i="1" spc="-4" dirty="0">
                <a:solidFill>
                  <a:srgbClr val="404040"/>
                </a:solidFill>
                <a:latin typeface="Arial"/>
                <a:cs typeface="Arial"/>
              </a:rPr>
              <a:t>danba</a:t>
            </a:r>
            <a:r>
              <a:rPr sz="600" i="1" spc="4" dirty="0">
                <a:solidFill>
                  <a:srgbClr val="404040"/>
                </a:solidFill>
                <a:latin typeface="Arial"/>
                <a:cs typeface="Arial"/>
              </a:rPr>
              <a:t>k</a:t>
            </a:r>
            <a:r>
              <a:rPr sz="600" i="1" spc="-4" dirty="0">
                <a:solidFill>
                  <a:srgbClr val="404040"/>
                </a:solidFill>
                <a:latin typeface="Arial"/>
                <a:cs typeface="Arial"/>
              </a:rPr>
              <a:t>h</a:t>
            </a:r>
            <a:r>
              <a:rPr sz="600" i="1" spc="4" dirty="0">
                <a:solidFill>
                  <a:srgbClr val="404040"/>
                </a:solidFill>
                <a:latin typeface="Arial"/>
                <a:cs typeface="Arial"/>
              </a:rPr>
              <a:t>s</a:t>
            </a:r>
            <a:r>
              <a:rPr sz="600" i="1" dirty="0">
                <a:solidFill>
                  <a:srgbClr val="404040"/>
                </a:solidFill>
                <a:latin typeface="Arial"/>
                <a:cs typeface="Arial"/>
              </a:rPr>
              <a:t>h</a:t>
            </a:r>
            <a:r>
              <a:rPr sz="600" i="1" spc="38" dirty="0">
                <a:solidFill>
                  <a:srgbClr val="404040"/>
                </a:solidFill>
                <a:latin typeface="Arial"/>
                <a:cs typeface="Arial"/>
              </a:rPr>
              <a:t> </a:t>
            </a:r>
            <a:r>
              <a:rPr sz="600" i="1" dirty="0">
                <a:solidFill>
                  <a:srgbClr val="404040"/>
                </a:solidFill>
                <a:latin typeface="Arial"/>
                <a:cs typeface="Arial"/>
              </a:rPr>
              <a:t>E,</a:t>
            </a:r>
            <a:r>
              <a:rPr sz="600" i="1" spc="-4" dirty="0">
                <a:solidFill>
                  <a:srgbClr val="404040"/>
                </a:solidFill>
                <a:latin typeface="Arial"/>
                <a:cs typeface="Arial"/>
              </a:rPr>
              <a:t> e</a:t>
            </a:r>
            <a:r>
              <a:rPr sz="600" i="1" dirty="0">
                <a:solidFill>
                  <a:srgbClr val="404040"/>
                </a:solidFill>
                <a:latin typeface="Arial"/>
                <a:cs typeface="Arial"/>
              </a:rPr>
              <a:t>t</a:t>
            </a:r>
            <a:r>
              <a:rPr sz="600" i="1" spc="8" dirty="0">
                <a:solidFill>
                  <a:srgbClr val="404040"/>
                </a:solidFill>
                <a:latin typeface="Arial"/>
                <a:cs typeface="Arial"/>
              </a:rPr>
              <a:t> </a:t>
            </a:r>
            <a:r>
              <a:rPr sz="600" i="1" spc="-4" dirty="0">
                <a:solidFill>
                  <a:srgbClr val="404040"/>
                </a:solidFill>
                <a:latin typeface="Arial"/>
                <a:cs typeface="Arial"/>
              </a:rPr>
              <a:t>a</a:t>
            </a:r>
            <a:r>
              <a:rPr sz="600" i="1" dirty="0">
                <a:solidFill>
                  <a:srgbClr val="404040"/>
                </a:solidFill>
                <a:latin typeface="Arial"/>
                <a:cs typeface="Arial"/>
              </a:rPr>
              <a:t>l.</a:t>
            </a:r>
            <a:r>
              <a:rPr sz="600" i="1" spc="8" dirty="0">
                <a:solidFill>
                  <a:srgbClr val="404040"/>
                </a:solidFill>
                <a:latin typeface="Arial"/>
                <a:cs typeface="Arial"/>
              </a:rPr>
              <a:t> </a:t>
            </a:r>
            <a:r>
              <a:rPr sz="600" i="1" spc="-4" dirty="0">
                <a:solidFill>
                  <a:srgbClr val="404040"/>
                </a:solidFill>
                <a:latin typeface="Arial"/>
                <a:cs typeface="Arial"/>
              </a:rPr>
              <a:t>Co</a:t>
            </a:r>
            <a:r>
              <a:rPr sz="600" i="1" spc="-8" dirty="0">
                <a:solidFill>
                  <a:srgbClr val="404040"/>
                </a:solidFill>
                <a:latin typeface="Arial"/>
                <a:cs typeface="Arial"/>
              </a:rPr>
              <a:t>mm</a:t>
            </a:r>
            <a:r>
              <a:rPr sz="600" i="1" spc="-4" dirty="0">
                <a:solidFill>
                  <a:srgbClr val="404040"/>
                </a:solidFill>
                <a:latin typeface="Arial"/>
                <a:cs typeface="Arial"/>
              </a:rPr>
              <a:t>un</a:t>
            </a:r>
            <a:r>
              <a:rPr sz="600" i="1" dirty="0">
                <a:solidFill>
                  <a:srgbClr val="404040"/>
                </a:solidFill>
                <a:latin typeface="Arial"/>
                <a:cs typeface="Arial"/>
              </a:rPr>
              <a:t>ity</a:t>
            </a:r>
            <a:r>
              <a:rPr sz="600" i="1" spc="8" dirty="0">
                <a:solidFill>
                  <a:srgbClr val="404040"/>
                </a:solidFill>
                <a:latin typeface="Arial"/>
                <a:cs typeface="Arial"/>
              </a:rPr>
              <a:t> </a:t>
            </a:r>
            <a:r>
              <a:rPr sz="600" i="1" spc="4" dirty="0">
                <a:solidFill>
                  <a:srgbClr val="404040"/>
                </a:solidFill>
                <a:latin typeface="Arial"/>
                <a:cs typeface="Arial"/>
              </a:rPr>
              <a:t>w</a:t>
            </a:r>
            <a:r>
              <a:rPr sz="600" i="1" spc="-4" dirty="0">
                <a:solidFill>
                  <a:srgbClr val="404040"/>
                </a:solidFill>
                <a:latin typeface="Arial"/>
                <a:cs typeface="Arial"/>
              </a:rPr>
              <a:t>a</a:t>
            </a:r>
            <a:r>
              <a:rPr sz="600" i="1" dirty="0">
                <a:solidFill>
                  <a:srgbClr val="404040"/>
                </a:solidFill>
                <a:latin typeface="Arial"/>
                <a:cs typeface="Arial"/>
              </a:rPr>
              <a:t>t</a:t>
            </a:r>
            <a:r>
              <a:rPr sz="600" i="1" spc="-4" dirty="0">
                <a:solidFill>
                  <a:srgbClr val="404040"/>
                </a:solidFill>
                <a:latin typeface="Arial"/>
                <a:cs typeface="Arial"/>
              </a:rPr>
              <a:t>e</a:t>
            </a:r>
            <a:r>
              <a:rPr sz="600" i="1" dirty="0">
                <a:solidFill>
                  <a:srgbClr val="404040"/>
                </a:solidFill>
                <a:latin typeface="Arial"/>
                <a:cs typeface="Arial"/>
              </a:rPr>
              <a:t>r fl</a:t>
            </a:r>
            <a:r>
              <a:rPr sz="600" i="1" spc="-4" dirty="0">
                <a:solidFill>
                  <a:srgbClr val="404040"/>
                </a:solidFill>
                <a:latin typeface="Arial"/>
                <a:cs typeface="Arial"/>
              </a:rPr>
              <a:t>uor</a:t>
            </a:r>
            <a:r>
              <a:rPr sz="600" i="1" dirty="0">
                <a:solidFill>
                  <a:srgbClr val="404040"/>
                </a:solidFill>
                <a:latin typeface="Arial"/>
                <a:cs typeface="Arial"/>
              </a:rPr>
              <a:t>i</a:t>
            </a:r>
            <a:r>
              <a:rPr sz="600" i="1" spc="-4" dirty="0">
                <a:solidFill>
                  <a:srgbClr val="404040"/>
                </a:solidFill>
                <a:latin typeface="Arial"/>
                <a:cs typeface="Arial"/>
              </a:rPr>
              <a:t>d</a:t>
            </a:r>
            <a:r>
              <a:rPr sz="600" i="1" dirty="0">
                <a:solidFill>
                  <a:srgbClr val="404040"/>
                </a:solidFill>
                <a:latin typeface="Arial"/>
                <a:cs typeface="Arial"/>
              </a:rPr>
              <a:t>e </a:t>
            </a:r>
            <a:r>
              <a:rPr sz="600" i="1" spc="4" dirty="0">
                <a:solidFill>
                  <a:srgbClr val="404040"/>
                </a:solidFill>
                <a:latin typeface="Arial"/>
                <a:cs typeface="Arial"/>
              </a:rPr>
              <a:t>c</a:t>
            </a:r>
            <a:r>
              <a:rPr sz="600" i="1" spc="-4" dirty="0">
                <a:solidFill>
                  <a:srgbClr val="404040"/>
                </a:solidFill>
                <a:latin typeface="Arial"/>
                <a:cs typeface="Arial"/>
              </a:rPr>
              <a:t>e</a:t>
            </a:r>
            <a:r>
              <a:rPr sz="600" i="1" spc="4" dirty="0">
                <a:solidFill>
                  <a:srgbClr val="404040"/>
                </a:solidFill>
                <a:latin typeface="Arial"/>
                <a:cs typeface="Arial"/>
              </a:rPr>
              <a:t>ss</a:t>
            </a:r>
            <a:r>
              <a:rPr sz="600" i="1" spc="-4" dirty="0">
                <a:solidFill>
                  <a:srgbClr val="404040"/>
                </a:solidFill>
                <a:latin typeface="Arial"/>
                <a:cs typeface="Arial"/>
              </a:rPr>
              <a:t>a</a:t>
            </a:r>
            <a:r>
              <a:rPr sz="600" i="1" dirty="0">
                <a:solidFill>
                  <a:srgbClr val="404040"/>
                </a:solidFill>
                <a:latin typeface="Arial"/>
                <a:cs typeface="Arial"/>
              </a:rPr>
              <a:t>ti</a:t>
            </a:r>
            <a:r>
              <a:rPr sz="600" i="1" spc="-4" dirty="0">
                <a:solidFill>
                  <a:srgbClr val="404040"/>
                </a:solidFill>
                <a:latin typeface="Arial"/>
                <a:cs typeface="Arial"/>
              </a:rPr>
              <a:t>o</a:t>
            </a:r>
            <a:r>
              <a:rPr sz="600" i="1" dirty="0">
                <a:solidFill>
                  <a:srgbClr val="404040"/>
                </a:solidFill>
                <a:latin typeface="Arial"/>
                <a:cs typeface="Arial"/>
              </a:rPr>
              <a:t>n</a:t>
            </a:r>
            <a:r>
              <a:rPr sz="600" i="1" spc="-8" dirty="0">
                <a:solidFill>
                  <a:srgbClr val="404040"/>
                </a:solidFill>
                <a:latin typeface="Arial"/>
                <a:cs typeface="Arial"/>
              </a:rPr>
              <a:t> </a:t>
            </a:r>
            <a:r>
              <a:rPr sz="600" i="1" spc="-4" dirty="0">
                <a:solidFill>
                  <a:srgbClr val="404040"/>
                </a:solidFill>
                <a:latin typeface="Arial"/>
                <a:cs typeface="Arial"/>
              </a:rPr>
              <a:t>an</a:t>
            </a:r>
            <a:r>
              <a:rPr sz="600" i="1" dirty="0">
                <a:solidFill>
                  <a:srgbClr val="404040"/>
                </a:solidFill>
                <a:latin typeface="Arial"/>
                <a:cs typeface="Arial"/>
              </a:rPr>
              <a:t>d</a:t>
            </a:r>
            <a:r>
              <a:rPr sz="600" i="1" spc="8" dirty="0">
                <a:solidFill>
                  <a:srgbClr val="404040"/>
                </a:solidFill>
                <a:latin typeface="Arial"/>
                <a:cs typeface="Arial"/>
              </a:rPr>
              <a:t> </a:t>
            </a:r>
            <a:r>
              <a:rPr sz="600" i="1" spc="-4" dirty="0">
                <a:solidFill>
                  <a:srgbClr val="404040"/>
                </a:solidFill>
                <a:latin typeface="Arial"/>
                <a:cs typeface="Arial"/>
              </a:rPr>
              <a:t>ra</a:t>
            </a:r>
            <a:r>
              <a:rPr sz="600" i="1" dirty="0">
                <a:solidFill>
                  <a:srgbClr val="404040"/>
                </a:solidFill>
                <a:latin typeface="Arial"/>
                <a:cs typeface="Arial"/>
              </a:rPr>
              <a:t>te</a:t>
            </a:r>
            <a:r>
              <a:rPr sz="600" i="1" spc="8" dirty="0">
                <a:solidFill>
                  <a:srgbClr val="404040"/>
                </a:solidFill>
                <a:latin typeface="Arial"/>
                <a:cs typeface="Arial"/>
              </a:rPr>
              <a:t> </a:t>
            </a:r>
            <a:r>
              <a:rPr sz="600" i="1" spc="-4" dirty="0">
                <a:solidFill>
                  <a:srgbClr val="404040"/>
                </a:solidFill>
                <a:latin typeface="Arial"/>
                <a:cs typeface="Arial"/>
              </a:rPr>
              <a:t>o</a:t>
            </a:r>
            <a:r>
              <a:rPr sz="600" i="1" dirty="0">
                <a:solidFill>
                  <a:srgbClr val="404040"/>
                </a:solidFill>
                <a:latin typeface="Arial"/>
                <a:cs typeface="Arial"/>
              </a:rPr>
              <a:t>f</a:t>
            </a:r>
            <a:r>
              <a:rPr sz="600" i="1" spc="8" dirty="0">
                <a:solidFill>
                  <a:srgbClr val="404040"/>
                </a:solidFill>
                <a:latin typeface="Arial"/>
                <a:cs typeface="Arial"/>
              </a:rPr>
              <a:t> </a:t>
            </a:r>
            <a:r>
              <a:rPr sz="600" i="1" spc="4" dirty="0">
                <a:solidFill>
                  <a:srgbClr val="404040"/>
                </a:solidFill>
                <a:latin typeface="Arial"/>
                <a:cs typeface="Arial"/>
              </a:rPr>
              <a:t>c</a:t>
            </a:r>
            <a:r>
              <a:rPr sz="600" i="1" spc="-4" dirty="0">
                <a:solidFill>
                  <a:srgbClr val="404040"/>
                </a:solidFill>
                <a:latin typeface="Arial"/>
                <a:cs typeface="Arial"/>
              </a:rPr>
              <a:t>ar</a:t>
            </a:r>
            <a:r>
              <a:rPr sz="600" i="1" dirty="0">
                <a:solidFill>
                  <a:srgbClr val="404040"/>
                </a:solidFill>
                <a:latin typeface="Arial"/>
                <a:cs typeface="Arial"/>
              </a:rPr>
              <a:t>i</a:t>
            </a:r>
            <a:r>
              <a:rPr sz="600" i="1" spc="-4" dirty="0">
                <a:solidFill>
                  <a:srgbClr val="404040"/>
                </a:solidFill>
                <a:latin typeface="Arial"/>
                <a:cs typeface="Arial"/>
              </a:rPr>
              <a:t>e</a:t>
            </a:r>
            <a:r>
              <a:rPr sz="600" i="1" spc="8" dirty="0">
                <a:solidFill>
                  <a:srgbClr val="404040"/>
                </a:solidFill>
                <a:latin typeface="Arial"/>
                <a:cs typeface="Arial"/>
              </a:rPr>
              <a:t>s</a:t>
            </a:r>
            <a:r>
              <a:rPr sz="600" i="1" spc="-4" dirty="0">
                <a:solidFill>
                  <a:srgbClr val="404040"/>
                </a:solidFill>
                <a:latin typeface="Arial"/>
                <a:cs typeface="Arial"/>
              </a:rPr>
              <a:t>-re</a:t>
            </a:r>
            <a:r>
              <a:rPr sz="600" i="1" dirty="0">
                <a:solidFill>
                  <a:srgbClr val="404040"/>
                </a:solidFill>
                <a:latin typeface="Arial"/>
                <a:cs typeface="Arial"/>
              </a:rPr>
              <a:t>l</a:t>
            </a:r>
            <a:r>
              <a:rPr sz="600" i="1" spc="-4" dirty="0">
                <a:solidFill>
                  <a:srgbClr val="404040"/>
                </a:solidFill>
                <a:latin typeface="Arial"/>
                <a:cs typeface="Arial"/>
              </a:rPr>
              <a:t>a</a:t>
            </a:r>
            <a:r>
              <a:rPr sz="600" i="1" dirty="0">
                <a:solidFill>
                  <a:srgbClr val="404040"/>
                </a:solidFill>
                <a:latin typeface="Arial"/>
                <a:cs typeface="Arial"/>
              </a:rPr>
              <a:t>t</a:t>
            </a:r>
            <a:r>
              <a:rPr sz="600" i="1" spc="-4" dirty="0">
                <a:solidFill>
                  <a:srgbClr val="404040"/>
                </a:solidFill>
                <a:latin typeface="Arial"/>
                <a:cs typeface="Arial"/>
              </a:rPr>
              <a:t>e</a:t>
            </a:r>
            <a:r>
              <a:rPr sz="600" i="1" dirty="0">
                <a:solidFill>
                  <a:srgbClr val="404040"/>
                </a:solidFill>
                <a:latin typeface="Arial"/>
                <a:cs typeface="Arial"/>
              </a:rPr>
              <a:t>d </a:t>
            </a:r>
            <a:r>
              <a:rPr sz="600" i="1" spc="-4" dirty="0">
                <a:solidFill>
                  <a:srgbClr val="404040"/>
                </a:solidFill>
                <a:latin typeface="Arial"/>
                <a:cs typeface="Arial"/>
              </a:rPr>
              <a:t>ped</a:t>
            </a:r>
            <a:r>
              <a:rPr sz="600" i="1" dirty="0">
                <a:solidFill>
                  <a:srgbClr val="404040"/>
                </a:solidFill>
                <a:latin typeface="Arial"/>
                <a:cs typeface="Arial"/>
              </a:rPr>
              <a:t>i</a:t>
            </a:r>
            <a:r>
              <a:rPr sz="600" i="1" spc="-4" dirty="0">
                <a:solidFill>
                  <a:srgbClr val="404040"/>
                </a:solidFill>
                <a:latin typeface="Arial"/>
                <a:cs typeface="Arial"/>
              </a:rPr>
              <a:t>a</a:t>
            </a:r>
            <a:r>
              <a:rPr sz="600" i="1" dirty="0">
                <a:solidFill>
                  <a:srgbClr val="404040"/>
                </a:solidFill>
                <a:latin typeface="Arial"/>
                <a:cs typeface="Arial"/>
              </a:rPr>
              <a:t>t</a:t>
            </a:r>
            <a:r>
              <a:rPr sz="600" i="1" spc="-4" dirty="0">
                <a:solidFill>
                  <a:srgbClr val="404040"/>
                </a:solidFill>
                <a:latin typeface="Arial"/>
                <a:cs typeface="Arial"/>
              </a:rPr>
              <a:t>r</a:t>
            </a:r>
            <a:r>
              <a:rPr sz="600" i="1" dirty="0">
                <a:solidFill>
                  <a:srgbClr val="404040"/>
                </a:solidFill>
                <a:latin typeface="Arial"/>
                <a:cs typeface="Arial"/>
              </a:rPr>
              <a:t>ic</a:t>
            </a:r>
            <a:r>
              <a:rPr sz="600" i="1" spc="8" dirty="0">
                <a:solidFill>
                  <a:srgbClr val="404040"/>
                </a:solidFill>
                <a:latin typeface="Arial"/>
                <a:cs typeface="Arial"/>
              </a:rPr>
              <a:t> </a:t>
            </a:r>
            <a:r>
              <a:rPr sz="600" i="1" spc="-4" dirty="0">
                <a:solidFill>
                  <a:srgbClr val="404040"/>
                </a:solidFill>
                <a:latin typeface="Arial"/>
                <a:cs typeface="Arial"/>
              </a:rPr>
              <a:t>den</a:t>
            </a:r>
            <a:r>
              <a:rPr sz="600" i="1" dirty="0">
                <a:solidFill>
                  <a:srgbClr val="404040"/>
                </a:solidFill>
                <a:latin typeface="Arial"/>
                <a:cs typeface="Arial"/>
              </a:rPr>
              <a:t>t</a:t>
            </a:r>
            <a:r>
              <a:rPr sz="600" i="1" spc="-4" dirty="0">
                <a:solidFill>
                  <a:srgbClr val="404040"/>
                </a:solidFill>
                <a:latin typeface="Arial"/>
                <a:cs typeface="Arial"/>
              </a:rPr>
              <a:t>a</a:t>
            </a:r>
            <a:r>
              <a:rPr sz="600" i="1" dirty="0">
                <a:solidFill>
                  <a:srgbClr val="404040"/>
                </a:solidFill>
                <a:latin typeface="Arial"/>
                <a:cs typeface="Arial"/>
              </a:rPr>
              <a:t>l</a:t>
            </a:r>
            <a:r>
              <a:rPr sz="600" i="1" spc="11" dirty="0">
                <a:solidFill>
                  <a:srgbClr val="404040"/>
                </a:solidFill>
                <a:latin typeface="Arial"/>
                <a:cs typeface="Arial"/>
              </a:rPr>
              <a:t> </a:t>
            </a:r>
            <a:r>
              <a:rPr sz="600" i="1" dirty="0">
                <a:solidFill>
                  <a:srgbClr val="404040"/>
                </a:solidFill>
                <a:latin typeface="Arial"/>
                <a:cs typeface="Arial"/>
              </a:rPr>
              <a:t>t</a:t>
            </a:r>
            <a:r>
              <a:rPr sz="600" i="1" spc="-4" dirty="0">
                <a:solidFill>
                  <a:srgbClr val="404040"/>
                </a:solidFill>
                <a:latin typeface="Arial"/>
                <a:cs typeface="Arial"/>
              </a:rPr>
              <a:t>rea</a:t>
            </a:r>
            <a:r>
              <a:rPr sz="600" i="1" dirty="0">
                <a:solidFill>
                  <a:srgbClr val="404040"/>
                </a:solidFill>
                <a:latin typeface="Arial"/>
                <a:cs typeface="Arial"/>
              </a:rPr>
              <a:t>t</a:t>
            </a:r>
            <a:r>
              <a:rPr sz="600" i="1" spc="-8" dirty="0">
                <a:solidFill>
                  <a:srgbClr val="404040"/>
                </a:solidFill>
                <a:latin typeface="Arial"/>
                <a:cs typeface="Arial"/>
              </a:rPr>
              <a:t>m</a:t>
            </a:r>
            <a:r>
              <a:rPr sz="600" i="1" spc="-4" dirty="0">
                <a:solidFill>
                  <a:srgbClr val="404040"/>
                </a:solidFill>
                <a:latin typeface="Arial"/>
                <a:cs typeface="Arial"/>
              </a:rPr>
              <a:t>en</a:t>
            </a:r>
            <a:r>
              <a:rPr sz="600" i="1" dirty="0">
                <a:solidFill>
                  <a:srgbClr val="404040"/>
                </a:solidFill>
                <a:latin typeface="Arial"/>
                <a:cs typeface="Arial"/>
              </a:rPr>
              <a:t>ts</a:t>
            </a:r>
            <a:r>
              <a:rPr sz="600" i="1" spc="8" dirty="0">
                <a:solidFill>
                  <a:srgbClr val="404040"/>
                </a:solidFill>
                <a:latin typeface="Arial"/>
                <a:cs typeface="Arial"/>
              </a:rPr>
              <a:t> </a:t>
            </a:r>
            <a:r>
              <a:rPr sz="600" i="1" spc="-4" dirty="0">
                <a:solidFill>
                  <a:srgbClr val="404040"/>
                </a:solidFill>
                <a:latin typeface="Arial"/>
                <a:cs typeface="Arial"/>
              </a:rPr>
              <a:t>unde</a:t>
            </a:r>
            <a:r>
              <a:rPr sz="600" i="1" dirty="0">
                <a:solidFill>
                  <a:srgbClr val="404040"/>
                </a:solidFill>
                <a:latin typeface="Arial"/>
                <a:cs typeface="Arial"/>
              </a:rPr>
              <a:t>r</a:t>
            </a:r>
            <a:r>
              <a:rPr sz="600" i="1" spc="19" dirty="0">
                <a:solidFill>
                  <a:srgbClr val="404040"/>
                </a:solidFill>
                <a:latin typeface="Arial"/>
                <a:cs typeface="Arial"/>
              </a:rPr>
              <a:t> </a:t>
            </a:r>
            <a:r>
              <a:rPr sz="600" i="1" spc="-4" dirty="0">
                <a:solidFill>
                  <a:srgbClr val="404040"/>
                </a:solidFill>
                <a:latin typeface="Arial"/>
                <a:cs typeface="Arial"/>
              </a:rPr>
              <a:t>general ane</a:t>
            </a:r>
            <a:r>
              <a:rPr sz="600" i="1" spc="4" dirty="0">
                <a:solidFill>
                  <a:srgbClr val="404040"/>
                </a:solidFill>
                <a:latin typeface="Arial"/>
                <a:cs typeface="Arial"/>
              </a:rPr>
              <a:t>s</a:t>
            </a:r>
            <a:r>
              <a:rPr sz="600" i="1" dirty="0">
                <a:solidFill>
                  <a:srgbClr val="404040"/>
                </a:solidFill>
                <a:latin typeface="Arial"/>
                <a:cs typeface="Arial"/>
              </a:rPr>
              <a:t>t</a:t>
            </a:r>
            <a:r>
              <a:rPr sz="600" i="1" spc="-4" dirty="0">
                <a:solidFill>
                  <a:srgbClr val="404040"/>
                </a:solidFill>
                <a:latin typeface="Arial"/>
                <a:cs typeface="Arial"/>
              </a:rPr>
              <a:t>he</a:t>
            </a:r>
            <a:r>
              <a:rPr sz="600" i="1" spc="4" dirty="0">
                <a:solidFill>
                  <a:srgbClr val="404040"/>
                </a:solidFill>
                <a:latin typeface="Arial"/>
                <a:cs typeface="Arial"/>
              </a:rPr>
              <a:t>s</a:t>
            </a:r>
            <a:r>
              <a:rPr sz="600" i="1" dirty="0">
                <a:solidFill>
                  <a:srgbClr val="404040"/>
                </a:solidFill>
                <a:latin typeface="Arial"/>
                <a:cs typeface="Arial"/>
              </a:rPr>
              <a:t>ia</a:t>
            </a:r>
            <a:r>
              <a:rPr sz="600" i="1" spc="8" dirty="0">
                <a:solidFill>
                  <a:srgbClr val="404040"/>
                </a:solidFill>
                <a:latin typeface="Arial"/>
                <a:cs typeface="Arial"/>
              </a:rPr>
              <a:t> </a:t>
            </a:r>
            <a:r>
              <a:rPr sz="600" i="1" dirty="0">
                <a:solidFill>
                  <a:srgbClr val="404040"/>
                </a:solidFill>
                <a:latin typeface="Arial"/>
                <a:cs typeface="Arial"/>
              </a:rPr>
              <a:t>in Al</a:t>
            </a:r>
            <a:r>
              <a:rPr sz="600" i="1" spc="-4" dirty="0">
                <a:solidFill>
                  <a:srgbClr val="404040"/>
                </a:solidFill>
                <a:latin typeface="Arial"/>
                <a:cs typeface="Arial"/>
              </a:rPr>
              <a:t>ber</a:t>
            </a:r>
            <a:r>
              <a:rPr sz="600" i="1" dirty="0">
                <a:solidFill>
                  <a:srgbClr val="404040"/>
                </a:solidFill>
                <a:latin typeface="Arial"/>
                <a:cs typeface="Arial"/>
              </a:rPr>
              <a:t>t</a:t>
            </a:r>
            <a:r>
              <a:rPr sz="600" i="1" spc="-4" dirty="0">
                <a:solidFill>
                  <a:srgbClr val="404040"/>
                </a:solidFill>
                <a:latin typeface="Arial"/>
                <a:cs typeface="Arial"/>
              </a:rPr>
              <a:t>a</a:t>
            </a:r>
            <a:r>
              <a:rPr sz="600" i="1" dirty="0">
                <a:solidFill>
                  <a:srgbClr val="404040"/>
                </a:solidFill>
                <a:latin typeface="Arial"/>
                <a:cs typeface="Arial"/>
              </a:rPr>
              <a:t>,</a:t>
            </a:r>
            <a:r>
              <a:rPr sz="600" i="1" spc="8" dirty="0">
                <a:solidFill>
                  <a:srgbClr val="404040"/>
                </a:solidFill>
                <a:latin typeface="Arial"/>
                <a:cs typeface="Arial"/>
              </a:rPr>
              <a:t> </a:t>
            </a:r>
            <a:r>
              <a:rPr sz="600" i="1" spc="-4" dirty="0">
                <a:solidFill>
                  <a:srgbClr val="404040"/>
                </a:solidFill>
                <a:latin typeface="Arial"/>
                <a:cs typeface="Arial"/>
              </a:rPr>
              <a:t>Canada</a:t>
            </a:r>
            <a:r>
              <a:rPr sz="600" i="1" dirty="0">
                <a:solidFill>
                  <a:srgbClr val="404040"/>
                </a:solidFill>
                <a:latin typeface="Arial"/>
                <a:cs typeface="Arial"/>
              </a:rPr>
              <a:t>.</a:t>
            </a:r>
            <a:r>
              <a:rPr sz="600" i="1" spc="15" dirty="0">
                <a:solidFill>
                  <a:srgbClr val="404040"/>
                </a:solidFill>
                <a:latin typeface="Arial"/>
                <a:cs typeface="Arial"/>
              </a:rPr>
              <a:t> </a:t>
            </a:r>
            <a:r>
              <a:rPr sz="600" i="1" spc="-4" dirty="0">
                <a:solidFill>
                  <a:srgbClr val="404040"/>
                </a:solidFill>
                <a:latin typeface="Arial"/>
                <a:cs typeface="Arial"/>
              </a:rPr>
              <a:t>Canad</a:t>
            </a:r>
            <a:r>
              <a:rPr sz="600" i="1" dirty="0">
                <a:solidFill>
                  <a:srgbClr val="404040"/>
                </a:solidFill>
                <a:latin typeface="Arial"/>
                <a:cs typeface="Arial"/>
              </a:rPr>
              <a:t>i</a:t>
            </a:r>
            <a:r>
              <a:rPr sz="600" i="1" spc="-4" dirty="0">
                <a:solidFill>
                  <a:srgbClr val="404040"/>
                </a:solidFill>
                <a:latin typeface="Arial"/>
                <a:cs typeface="Arial"/>
              </a:rPr>
              <a:t>a</a:t>
            </a:r>
            <a:r>
              <a:rPr sz="600" i="1" dirty="0">
                <a:solidFill>
                  <a:srgbClr val="404040"/>
                </a:solidFill>
                <a:latin typeface="Arial"/>
                <a:cs typeface="Arial"/>
              </a:rPr>
              <a:t>n</a:t>
            </a:r>
            <a:r>
              <a:rPr sz="600" i="1" spc="26" dirty="0">
                <a:solidFill>
                  <a:srgbClr val="404040"/>
                </a:solidFill>
                <a:latin typeface="Arial"/>
                <a:cs typeface="Arial"/>
              </a:rPr>
              <a:t> </a:t>
            </a:r>
            <a:r>
              <a:rPr sz="600" i="1" spc="4" dirty="0">
                <a:solidFill>
                  <a:srgbClr val="404040"/>
                </a:solidFill>
                <a:latin typeface="Arial"/>
                <a:cs typeface="Arial"/>
              </a:rPr>
              <a:t>J</a:t>
            </a:r>
            <a:r>
              <a:rPr sz="600" i="1" spc="-4" dirty="0">
                <a:solidFill>
                  <a:srgbClr val="404040"/>
                </a:solidFill>
                <a:latin typeface="Arial"/>
                <a:cs typeface="Arial"/>
              </a:rPr>
              <a:t>ourna</a:t>
            </a:r>
            <a:r>
              <a:rPr sz="600" i="1" dirty="0">
                <a:solidFill>
                  <a:srgbClr val="404040"/>
                </a:solidFill>
                <a:latin typeface="Arial"/>
                <a:cs typeface="Arial"/>
              </a:rPr>
              <a:t>l</a:t>
            </a:r>
            <a:r>
              <a:rPr sz="600" i="1" spc="4" dirty="0">
                <a:solidFill>
                  <a:srgbClr val="404040"/>
                </a:solidFill>
                <a:latin typeface="Arial"/>
                <a:cs typeface="Arial"/>
              </a:rPr>
              <a:t> </a:t>
            </a:r>
            <a:r>
              <a:rPr sz="600" i="1" spc="-4" dirty="0">
                <a:solidFill>
                  <a:srgbClr val="404040"/>
                </a:solidFill>
                <a:latin typeface="Arial"/>
                <a:cs typeface="Arial"/>
              </a:rPr>
              <a:t>o</a:t>
            </a:r>
            <a:r>
              <a:rPr sz="600" i="1" dirty="0">
                <a:solidFill>
                  <a:srgbClr val="404040"/>
                </a:solidFill>
                <a:latin typeface="Arial"/>
                <a:cs typeface="Arial"/>
              </a:rPr>
              <a:t>f</a:t>
            </a:r>
            <a:r>
              <a:rPr sz="600" i="1" spc="8" dirty="0">
                <a:solidFill>
                  <a:srgbClr val="404040"/>
                </a:solidFill>
                <a:latin typeface="Arial"/>
                <a:cs typeface="Arial"/>
              </a:rPr>
              <a:t> </a:t>
            </a:r>
            <a:r>
              <a:rPr sz="600" i="1" dirty="0">
                <a:solidFill>
                  <a:srgbClr val="404040"/>
                </a:solidFill>
                <a:latin typeface="Arial"/>
                <a:cs typeface="Arial"/>
              </a:rPr>
              <a:t>P</a:t>
            </a:r>
            <a:r>
              <a:rPr sz="600" i="1" spc="-4" dirty="0">
                <a:solidFill>
                  <a:srgbClr val="404040"/>
                </a:solidFill>
                <a:latin typeface="Arial"/>
                <a:cs typeface="Arial"/>
              </a:rPr>
              <a:t>ub</a:t>
            </a:r>
            <a:r>
              <a:rPr sz="600" i="1" dirty="0">
                <a:solidFill>
                  <a:srgbClr val="404040"/>
                </a:solidFill>
                <a:latin typeface="Arial"/>
                <a:cs typeface="Arial"/>
              </a:rPr>
              <a:t>lic</a:t>
            </a:r>
            <a:r>
              <a:rPr sz="600" i="1" spc="-4" dirty="0">
                <a:solidFill>
                  <a:srgbClr val="404040"/>
                </a:solidFill>
                <a:latin typeface="Arial"/>
                <a:cs typeface="Arial"/>
              </a:rPr>
              <a:t> Hea</a:t>
            </a:r>
            <a:r>
              <a:rPr sz="600" i="1" dirty="0">
                <a:solidFill>
                  <a:srgbClr val="404040"/>
                </a:solidFill>
                <a:latin typeface="Arial"/>
                <a:cs typeface="Arial"/>
              </a:rPr>
              <a:t>lt</a:t>
            </a:r>
            <a:r>
              <a:rPr sz="600" i="1" spc="-4" dirty="0">
                <a:solidFill>
                  <a:srgbClr val="404040"/>
                </a:solidFill>
                <a:latin typeface="Arial"/>
                <a:cs typeface="Arial"/>
              </a:rPr>
              <a:t>h</a:t>
            </a:r>
            <a:r>
              <a:rPr sz="600" i="1" dirty="0">
                <a:solidFill>
                  <a:srgbClr val="404040"/>
                </a:solidFill>
                <a:latin typeface="Arial"/>
                <a:cs typeface="Arial"/>
              </a:rPr>
              <a:t>,</a:t>
            </a:r>
            <a:r>
              <a:rPr sz="600" i="1" spc="15" dirty="0">
                <a:solidFill>
                  <a:srgbClr val="404040"/>
                </a:solidFill>
                <a:latin typeface="Arial"/>
                <a:cs typeface="Arial"/>
              </a:rPr>
              <a:t> </a:t>
            </a:r>
            <a:r>
              <a:rPr sz="600" i="1" spc="-4" dirty="0">
                <a:solidFill>
                  <a:srgbClr val="404040"/>
                </a:solidFill>
                <a:latin typeface="Arial"/>
                <a:cs typeface="Arial"/>
              </a:rPr>
              <a:t>202</a:t>
            </a:r>
            <a:r>
              <a:rPr sz="600" i="1" dirty="0">
                <a:solidFill>
                  <a:srgbClr val="404040"/>
                </a:solidFill>
                <a:latin typeface="Arial"/>
                <a:cs typeface="Arial"/>
              </a:rPr>
              <a:t>4</a:t>
            </a:r>
            <a:r>
              <a:rPr sz="600" i="1" spc="8" dirty="0">
                <a:solidFill>
                  <a:srgbClr val="404040"/>
                </a:solidFill>
                <a:latin typeface="Arial"/>
                <a:cs typeface="Arial"/>
              </a:rPr>
              <a:t> </a:t>
            </a:r>
            <a:r>
              <a:rPr sz="600" i="1" dirty="0">
                <a:solidFill>
                  <a:srgbClr val="404040"/>
                </a:solidFill>
                <a:latin typeface="Arial"/>
                <a:cs typeface="Arial"/>
              </a:rPr>
              <a:t>/</a:t>
            </a:r>
            <a:r>
              <a:rPr sz="600" i="1" spc="8" dirty="0">
                <a:solidFill>
                  <a:srgbClr val="404040"/>
                </a:solidFill>
                <a:latin typeface="Arial"/>
                <a:cs typeface="Arial"/>
              </a:rPr>
              <a:t> </a:t>
            </a:r>
            <a:r>
              <a:rPr sz="600" i="1" spc="-4" dirty="0">
                <a:solidFill>
                  <a:srgbClr val="404040"/>
                </a:solidFill>
                <a:latin typeface="Arial"/>
                <a:cs typeface="Arial"/>
              </a:rPr>
              <a:t>do</a:t>
            </a:r>
            <a:r>
              <a:rPr sz="600" i="1" dirty="0">
                <a:solidFill>
                  <a:srgbClr val="404040"/>
                </a:solidFill>
                <a:latin typeface="Arial"/>
                <a:cs typeface="Arial"/>
              </a:rPr>
              <a:t>i:</a:t>
            </a:r>
            <a:r>
              <a:rPr sz="600" i="1" spc="8" dirty="0">
                <a:solidFill>
                  <a:srgbClr val="404040"/>
                </a:solidFill>
                <a:latin typeface="Arial"/>
                <a:cs typeface="Arial"/>
              </a:rPr>
              <a:t> </a:t>
            </a:r>
            <a:r>
              <a:rPr sz="600" i="1" spc="-4" dirty="0">
                <a:solidFill>
                  <a:srgbClr val="404040"/>
                </a:solidFill>
                <a:latin typeface="Arial"/>
                <a:cs typeface="Arial"/>
              </a:rPr>
              <a:t>10</a:t>
            </a:r>
            <a:r>
              <a:rPr sz="600" i="1" dirty="0">
                <a:solidFill>
                  <a:srgbClr val="404040"/>
                </a:solidFill>
                <a:latin typeface="Arial"/>
                <a:cs typeface="Arial"/>
              </a:rPr>
              <a:t>.</a:t>
            </a:r>
            <a:r>
              <a:rPr sz="600" i="1" spc="-4" dirty="0">
                <a:solidFill>
                  <a:srgbClr val="404040"/>
                </a:solidFill>
                <a:latin typeface="Arial"/>
                <a:cs typeface="Arial"/>
              </a:rPr>
              <a:t>17269</a:t>
            </a:r>
            <a:r>
              <a:rPr sz="600" i="1" dirty="0">
                <a:solidFill>
                  <a:srgbClr val="404040"/>
                </a:solidFill>
                <a:latin typeface="Arial"/>
                <a:cs typeface="Arial"/>
              </a:rPr>
              <a:t>/</a:t>
            </a:r>
            <a:r>
              <a:rPr sz="600" i="1" spc="4" dirty="0">
                <a:solidFill>
                  <a:srgbClr val="404040"/>
                </a:solidFill>
                <a:latin typeface="Arial"/>
                <a:cs typeface="Arial"/>
              </a:rPr>
              <a:t>s</a:t>
            </a:r>
            <a:r>
              <a:rPr sz="600" i="1" spc="-4" dirty="0">
                <a:solidFill>
                  <a:srgbClr val="404040"/>
                </a:solidFill>
                <a:latin typeface="Arial"/>
                <a:cs typeface="Arial"/>
              </a:rPr>
              <a:t>41997</a:t>
            </a:r>
            <a:r>
              <a:rPr sz="600" i="1" dirty="0">
                <a:solidFill>
                  <a:srgbClr val="404040"/>
                </a:solidFill>
                <a:latin typeface="Arial"/>
                <a:cs typeface="Arial"/>
              </a:rPr>
              <a:t>-</a:t>
            </a:r>
            <a:r>
              <a:rPr sz="600" i="1" spc="4" dirty="0">
                <a:solidFill>
                  <a:srgbClr val="404040"/>
                </a:solidFill>
                <a:latin typeface="Arial"/>
                <a:cs typeface="Arial"/>
              </a:rPr>
              <a:t>0</a:t>
            </a:r>
            <a:r>
              <a:rPr sz="600" i="1" spc="-4" dirty="0">
                <a:solidFill>
                  <a:srgbClr val="404040"/>
                </a:solidFill>
                <a:latin typeface="Arial"/>
                <a:cs typeface="Arial"/>
              </a:rPr>
              <a:t>24</a:t>
            </a:r>
            <a:r>
              <a:rPr sz="600" i="1" spc="4" dirty="0">
                <a:solidFill>
                  <a:srgbClr val="404040"/>
                </a:solidFill>
                <a:latin typeface="Arial"/>
                <a:cs typeface="Arial"/>
              </a:rPr>
              <a:t>-</a:t>
            </a:r>
            <a:r>
              <a:rPr sz="600" i="1" spc="-4" dirty="0">
                <a:solidFill>
                  <a:srgbClr val="404040"/>
                </a:solidFill>
                <a:latin typeface="Arial"/>
                <a:cs typeface="Arial"/>
              </a:rPr>
              <a:t>0</a:t>
            </a:r>
            <a:r>
              <a:rPr sz="600" i="1" spc="4" dirty="0">
                <a:solidFill>
                  <a:srgbClr val="404040"/>
                </a:solidFill>
                <a:latin typeface="Arial"/>
                <a:cs typeface="Arial"/>
              </a:rPr>
              <a:t>0</a:t>
            </a:r>
            <a:r>
              <a:rPr sz="600" i="1" spc="-4" dirty="0">
                <a:solidFill>
                  <a:srgbClr val="404040"/>
                </a:solidFill>
                <a:latin typeface="Arial"/>
                <a:cs typeface="Arial"/>
              </a:rPr>
              <a:t>8</a:t>
            </a:r>
            <a:r>
              <a:rPr sz="600" i="1" spc="4" dirty="0">
                <a:solidFill>
                  <a:srgbClr val="404040"/>
                </a:solidFill>
                <a:latin typeface="Arial"/>
                <a:cs typeface="Arial"/>
              </a:rPr>
              <a:t>5</a:t>
            </a:r>
            <a:r>
              <a:rPr sz="600" i="1" spc="-4" dirty="0">
                <a:solidFill>
                  <a:srgbClr val="404040"/>
                </a:solidFill>
                <a:latin typeface="Arial"/>
                <a:cs typeface="Arial"/>
              </a:rPr>
              <a:t>8-</a:t>
            </a:r>
            <a:r>
              <a:rPr sz="600" i="1" spc="4" dirty="0">
                <a:solidFill>
                  <a:srgbClr val="404040"/>
                </a:solidFill>
                <a:latin typeface="Arial"/>
                <a:cs typeface="Arial"/>
              </a:rPr>
              <a:t>w.)</a:t>
            </a:r>
            <a:endParaRPr sz="6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2400" y="391623"/>
            <a:ext cx="7456931" cy="461665"/>
          </a:xfrm>
          <a:prstGeom prst="rect">
            <a:avLst/>
          </a:prstGeom>
        </p:spPr>
        <p:txBody>
          <a:bodyPr vert="horz" wrap="square" lIns="0" tIns="0" rIns="0" bIns="0" rtlCol="0" anchor="ctr">
            <a:spAutoFit/>
          </a:bodyPr>
          <a:lstStyle/>
          <a:p>
            <a:pPr marL="22860"/>
            <a:r>
              <a:rPr sz="3000" spc="-56" dirty="0"/>
              <a:t>Ho</a:t>
            </a:r>
            <a:r>
              <a:rPr sz="3000" spc="-26" dirty="0"/>
              <a:t>w</a:t>
            </a:r>
            <a:r>
              <a:rPr sz="3000" spc="-60" dirty="0"/>
              <a:t> </a:t>
            </a:r>
            <a:r>
              <a:rPr sz="3000" spc="-49" dirty="0"/>
              <a:t>s</a:t>
            </a:r>
            <a:r>
              <a:rPr sz="3000" spc="-53" dirty="0"/>
              <a:t>e</a:t>
            </a:r>
            <a:r>
              <a:rPr sz="3000" spc="-49" dirty="0"/>
              <a:t>v</a:t>
            </a:r>
            <a:r>
              <a:rPr sz="3000" spc="-53" dirty="0"/>
              <a:t>e</a:t>
            </a:r>
            <a:r>
              <a:rPr sz="3000" spc="-41" dirty="0"/>
              <a:t>r</a:t>
            </a:r>
            <a:r>
              <a:rPr sz="3000" spc="-19" dirty="0"/>
              <a:t>e</a:t>
            </a:r>
            <a:r>
              <a:rPr sz="3000" spc="-56" dirty="0"/>
              <a:t> </a:t>
            </a:r>
            <a:r>
              <a:rPr sz="3000" spc="-49" dirty="0"/>
              <a:t>dec</a:t>
            </a:r>
            <a:r>
              <a:rPr sz="3000" spc="-53" dirty="0"/>
              <a:t>a</a:t>
            </a:r>
            <a:r>
              <a:rPr sz="3000" spc="-19" dirty="0"/>
              <a:t>y</a:t>
            </a:r>
            <a:r>
              <a:rPr sz="3000" spc="-56" dirty="0"/>
              <a:t> </a:t>
            </a:r>
            <a:r>
              <a:rPr sz="3000" spc="-34" dirty="0"/>
              <a:t>i</a:t>
            </a:r>
            <a:r>
              <a:rPr sz="3000" spc="-19" dirty="0"/>
              <a:t>n</a:t>
            </a:r>
            <a:r>
              <a:rPr sz="3000" spc="-75" dirty="0"/>
              <a:t> </a:t>
            </a:r>
            <a:r>
              <a:rPr sz="3000" spc="-49" dirty="0"/>
              <a:t>c</a:t>
            </a:r>
            <a:r>
              <a:rPr sz="3000" spc="-53" dirty="0"/>
              <a:t>h</a:t>
            </a:r>
            <a:r>
              <a:rPr sz="3000" spc="-34" dirty="0"/>
              <a:t>il</a:t>
            </a:r>
            <a:r>
              <a:rPr sz="3000" spc="-49" dirty="0"/>
              <a:t>d</a:t>
            </a:r>
            <a:r>
              <a:rPr sz="3000" spc="-41" dirty="0"/>
              <a:t>r</a:t>
            </a:r>
            <a:r>
              <a:rPr sz="3000" spc="-49" dirty="0"/>
              <a:t>e</a:t>
            </a:r>
            <a:r>
              <a:rPr sz="3000" spc="-19" dirty="0"/>
              <a:t>n</a:t>
            </a:r>
            <a:r>
              <a:rPr sz="3000" spc="-75" dirty="0"/>
              <a:t> </a:t>
            </a:r>
            <a:r>
              <a:rPr sz="3000" spc="-34" dirty="0"/>
              <a:t>i</a:t>
            </a:r>
            <a:r>
              <a:rPr sz="3000" spc="-19" dirty="0"/>
              <a:t>s</a:t>
            </a:r>
            <a:r>
              <a:rPr sz="3000" spc="-64" dirty="0"/>
              <a:t> </a:t>
            </a:r>
            <a:r>
              <a:rPr sz="3000" spc="-38" dirty="0"/>
              <a:t>tr</a:t>
            </a:r>
            <a:r>
              <a:rPr sz="3000" spc="-53" dirty="0"/>
              <a:t>e</a:t>
            </a:r>
            <a:r>
              <a:rPr sz="3000" spc="-49" dirty="0"/>
              <a:t>a</a:t>
            </a:r>
            <a:r>
              <a:rPr sz="3000" spc="-38" dirty="0"/>
              <a:t>t</a:t>
            </a:r>
            <a:r>
              <a:rPr sz="3000" spc="-53" dirty="0"/>
              <a:t>ed</a:t>
            </a:r>
            <a:endParaRPr sz="3000" dirty="0"/>
          </a:p>
        </p:txBody>
      </p:sp>
      <p:sp>
        <p:nvSpPr>
          <p:cNvPr id="4" name="object 4"/>
          <p:cNvSpPr/>
          <p:nvPr/>
        </p:nvSpPr>
        <p:spPr>
          <a:xfrm>
            <a:off x="0" y="6000750"/>
            <a:ext cx="9144000" cy="0"/>
          </a:xfrm>
          <a:custGeom>
            <a:avLst/>
            <a:gdLst/>
            <a:ahLst/>
            <a:cxnLst/>
            <a:rect l="l" t="t" r="r" b="b"/>
            <a:pathLst>
              <a:path w="12192000">
                <a:moveTo>
                  <a:pt x="0" y="0"/>
                </a:moveTo>
                <a:lnTo>
                  <a:pt x="12192000" y="0"/>
                </a:lnTo>
              </a:path>
            </a:pathLst>
          </a:custGeom>
          <a:ln w="76200">
            <a:solidFill>
              <a:srgbClr val="C00000"/>
            </a:solidFill>
          </a:ln>
        </p:spPr>
        <p:txBody>
          <a:bodyPr wrap="square" lIns="0" tIns="0" rIns="0" bIns="0" rtlCol="0"/>
          <a:lstStyle/>
          <a:p>
            <a:endParaRPr sz="1350"/>
          </a:p>
        </p:txBody>
      </p:sp>
      <p:sp>
        <p:nvSpPr>
          <p:cNvPr id="5" name="object 5"/>
          <p:cNvSpPr txBox="1"/>
          <p:nvPr/>
        </p:nvSpPr>
        <p:spPr>
          <a:xfrm>
            <a:off x="707494" y="1884866"/>
            <a:ext cx="7050881" cy="3218830"/>
          </a:xfrm>
          <a:prstGeom prst="rect">
            <a:avLst/>
          </a:prstGeom>
        </p:spPr>
        <p:txBody>
          <a:bodyPr vert="horz" wrap="square" lIns="0" tIns="0" rIns="0" bIns="0" rtlCol="0">
            <a:spAutoFit/>
          </a:bodyPr>
          <a:lstStyle/>
          <a:p>
            <a:pPr marL="352425" marR="3810" indent="-342900">
              <a:buClr>
                <a:srgbClr val="2A1B96"/>
              </a:buClr>
              <a:buFont typeface="Wingdings"/>
              <a:buChar char=""/>
              <a:tabLst>
                <a:tab pos="352425" algn="l"/>
              </a:tabLst>
            </a:pPr>
            <a:r>
              <a:rPr sz="1950" dirty="0">
                <a:solidFill>
                  <a:srgbClr val="585858"/>
                </a:solidFill>
                <a:latin typeface="Arial"/>
                <a:cs typeface="Arial"/>
              </a:rPr>
              <a:t>A</a:t>
            </a:r>
            <a:r>
              <a:rPr sz="1950" spc="-180" dirty="0">
                <a:solidFill>
                  <a:srgbClr val="585858"/>
                </a:solidFill>
                <a:latin typeface="Arial"/>
                <a:cs typeface="Arial"/>
              </a:rPr>
              <a:t> </a:t>
            </a:r>
            <a:r>
              <a:rPr sz="1950" spc="-41" dirty="0">
                <a:solidFill>
                  <a:srgbClr val="585858"/>
                </a:solidFill>
                <a:latin typeface="Arial"/>
                <a:cs typeface="Arial"/>
              </a:rPr>
              <a:t>t</a:t>
            </a:r>
            <a:r>
              <a:rPr sz="1950" spc="-34" dirty="0">
                <a:solidFill>
                  <a:srgbClr val="585858"/>
                </a:solidFill>
                <a:latin typeface="Arial"/>
                <a:cs typeface="Arial"/>
              </a:rPr>
              <a:t>odd</a:t>
            </a:r>
            <a:r>
              <a:rPr sz="1950" spc="-41" dirty="0">
                <a:solidFill>
                  <a:srgbClr val="585858"/>
                </a:solidFill>
                <a:latin typeface="Arial"/>
                <a:cs typeface="Arial"/>
              </a:rPr>
              <a:t>l</a:t>
            </a:r>
            <a:r>
              <a:rPr sz="1950" spc="-34" dirty="0">
                <a:solidFill>
                  <a:srgbClr val="585858"/>
                </a:solidFill>
                <a:latin typeface="Arial"/>
                <a:cs typeface="Arial"/>
              </a:rPr>
              <a:t>e</a:t>
            </a:r>
            <a:r>
              <a:rPr sz="1950" spc="34" dirty="0">
                <a:solidFill>
                  <a:srgbClr val="585858"/>
                </a:solidFill>
                <a:latin typeface="Arial"/>
                <a:cs typeface="Arial"/>
              </a:rPr>
              <a:t>r</a:t>
            </a:r>
            <a:r>
              <a:rPr sz="1950" spc="-75" dirty="0">
                <a:solidFill>
                  <a:srgbClr val="585858"/>
                </a:solidFill>
                <a:latin typeface="Arial"/>
                <a:cs typeface="Arial"/>
              </a:rPr>
              <a:t>’</a:t>
            </a:r>
            <a:r>
              <a:rPr sz="1950" dirty="0">
                <a:solidFill>
                  <a:srgbClr val="585858"/>
                </a:solidFill>
                <a:latin typeface="Arial"/>
                <a:cs typeface="Arial"/>
              </a:rPr>
              <a:t>s</a:t>
            </a:r>
            <a:r>
              <a:rPr sz="1950" spc="-90" dirty="0">
                <a:solidFill>
                  <a:srgbClr val="585858"/>
                </a:solidFill>
                <a:latin typeface="Arial"/>
                <a:cs typeface="Arial"/>
              </a:rPr>
              <a:t> </a:t>
            </a:r>
            <a:r>
              <a:rPr sz="1950" spc="-41" dirty="0">
                <a:solidFill>
                  <a:srgbClr val="585858"/>
                </a:solidFill>
                <a:latin typeface="Arial"/>
                <a:cs typeface="Arial"/>
              </a:rPr>
              <a:t>t</a:t>
            </a:r>
            <a:r>
              <a:rPr sz="1950" spc="-34" dirty="0">
                <a:solidFill>
                  <a:srgbClr val="585858"/>
                </a:solidFill>
                <a:latin typeface="Arial"/>
                <a:cs typeface="Arial"/>
              </a:rPr>
              <a:t>ee</a:t>
            </a:r>
            <a:r>
              <a:rPr sz="1950" spc="-41" dirty="0">
                <a:solidFill>
                  <a:srgbClr val="585858"/>
                </a:solidFill>
                <a:latin typeface="Arial"/>
                <a:cs typeface="Arial"/>
              </a:rPr>
              <a:t>t</a:t>
            </a:r>
            <a:r>
              <a:rPr sz="1950" dirty="0">
                <a:solidFill>
                  <a:srgbClr val="585858"/>
                </a:solidFill>
                <a:latin typeface="Arial"/>
                <a:cs typeface="Arial"/>
              </a:rPr>
              <a:t>h</a:t>
            </a:r>
            <a:r>
              <a:rPr sz="1950" spc="-83" dirty="0">
                <a:solidFill>
                  <a:srgbClr val="585858"/>
                </a:solidFill>
                <a:latin typeface="Arial"/>
                <a:cs typeface="Arial"/>
              </a:rPr>
              <a:t> </a:t>
            </a:r>
            <a:r>
              <a:rPr sz="1950" spc="-34" dirty="0">
                <a:solidFill>
                  <a:srgbClr val="585858"/>
                </a:solidFill>
                <a:latin typeface="Arial"/>
                <a:cs typeface="Arial"/>
              </a:rPr>
              <a:t>ca</a:t>
            </a:r>
            <a:r>
              <a:rPr sz="1950" dirty="0">
                <a:solidFill>
                  <a:srgbClr val="585858"/>
                </a:solidFill>
                <a:latin typeface="Arial"/>
                <a:cs typeface="Arial"/>
              </a:rPr>
              <a:t>n</a:t>
            </a:r>
            <a:r>
              <a:rPr sz="1950" spc="-83" dirty="0">
                <a:solidFill>
                  <a:srgbClr val="585858"/>
                </a:solidFill>
                <a:latin typeface="Arial"/>
                <a:cs typeface="Arial"/>
              </a:rPr>
              <a:t> </a:t>
            </a:r>
            <a:r>
              <a:rPr sz="1950" spc="-34" dirty="0">
                <a:solidFill>
                  <a:srgbClr val="585858"/>
                </a:solidFill>
                <a:latin typeface="Arial"/>
                <a:cs typeface="Arial"/>
              </a:rPr>
              <a:t>beg</a:t>
            </a:r>
            <a:r>
              <a:rPr sz="1950" spc="-41" dirty="0">
                <a:solidFill>
                  <a:srgbClr val="585858"/>
                </a:solidFill>
                <a:latin typeface="Arial"/>
                <a:cs typeface="Arial"/>
              </a:rPr>
              <a:t>i</a:t>
            </a:r>
            <a:r>
              <a:rPr sz="1950" dirty="0">
                <a:solidFill>
                  <a:srgbClr val="585858"/>
                </a:solidFill>
                <a:latin typeface="Arial"/>
                <a:cs typeface="Arial"/>
              </a:rPr>
              <a:t>n</a:t>
            </a:r>
            <a:r>
              <a:rPr sz="1950" spc="-83" dirty="0">
                <a:solidFill>
                  <a:srgbClr val="585858"/>
                </a:solidFill>
                <a:latin typeface="Arial"/>
                <a:cs typeface="Arial"/>
              </a:rPr>
              <a:t> </a:t>
            </a:r>
            <a:r>
              <a:rPr sz="1950" spc="-41" dirty="0">
                <a:solidFill>
                  <a:srgbClr val="585858"/>
                </a:solidFill>
                <a:latin typeface="Arial"/>
                <a:cs typeface="Arial"/>
              </a:rPr>
              <a:t>t</a:t>
            </a:r>
            <a:r>
              <a:rPr sz="1950" dirty="0">
                <a:solidFill>
                  <a:srgbClr val="585858"/>
                </a:solidFill>
                <a:latin typeface="Arial"/>
                <a:cs typeface="Arial"/>
              </a:rPr>
              <a:t>o</a:t>
            </a:r>
            <a:r>
              <a:rPr sz="1950" spc="-75" dirty="0">
                <a:solidFill>
                  <a:srgbClr val="585858"/>
                </a:solidFill>
                <a:latin typeface="Arial"/>
                <a:cs typeface="Arial"/>
              </a:rPr>
              <a:t> </a:t>
            </a:r>
            <a:r>
              <a:rPr sz="1950" spc="-34" dirty="0">
                <a:solidFill>
                  <a:srgbClr val="585858"/>
                </a:solidFill>
                <a:latin typeface="Arial"/>
                <a:cs typeface="Arial"/>
              </a:rPr>
              <a:t>su</a:t>
            </a:r>
            <a:r>
              <a:rPr sz="1950" spc="-75" dirty="0">
                <a:solidFill>
                  <a:srgbClr val="585858"/>
                </a:solidFill>
                <a:latin typeface="Arial"/>
                <a:cs typeface="Arial"/>
              </a:rPr>
              <a:t>f</a:t>
            </a:r>
            <a:r>
              <a:rPr sz="1950" spc="-41" dirty="0">
                <a:solidFill>
                  <a:srgbClr val="585858"/>
                </a:solidFill>
                <a:latin typeface="Arial"/>
                <a:cs typeface="Arial"/>
              </a:rPr>
              <a:t>f</a:t>
            </a:r>
            <a:r>
              <a:rPr sz="1950" spc="-34" dirty="0">
                <a:solidFill>
                  <a:srgbClr val="585858"/>
                </a:solidFill>
                <a:latin typeface="Arial"/>
                <a:cs typeface="Arial"/>
              </a:rPr>
              <a:t>e</a:t>
            </a:r>
            <a:r>
              <a:rPr sz="1950" dirty="0">
                <a:solidFill>
                  <a:srgbClr val="585858"/>
                </a:solidFill>
                <a:latin typeface="Arial"/>
                <a:cs typeface="Arial"/>
              </a:rPr>
              <a:t>r</a:t>
            </a:r>
            <a:r>
              <a:rPr sz="1950" spc="-86" dirty="0">
                <a:solidFill>
                  <a:srgbClr val="585858"/>
                </a:solidFill>
                <a:latin typeface="Arial"/>
                <a:cs typeface="Arial"/>
              </a:rPr>
              <a:t> </a:t>
            </a:r>
            <a:r>
              <a:rPr sz="1950" spc="-34" dirty="0">
                <a:solidFill>
                  <a:srgbClr val="585858"/>
                </a:solidFill>
                <a:latin typeface="Arial"/>
                <a:cs typeface="Arial"/>
              </a:rPr>
              <a:t>cav</a:t>
            </a:r>
            <a:r>
              <a:rPr sz="1950" spc="-41" dirty="0">
                <a:solidFill>
                  <a:srgbClr val="585858"/>
                </a:solidFill>
                <a:latin typeface="Arial"/>
                <a:cs typeface="Arial"/>
              </a:rPr>
              <a:t>iti</a:t>
            </a:r>
            <a:r>
              <a:rPr sz="1950" spc="-34" dirty="0">
                <a:solidFill>
                  <a:srgbClr val="585858"/>
                </a:solidFill>
                <a:latin typeface="Arial"/>
                <a:cs typeface="Arial"/>
              </a:rPr>
              <a:t>e</a:t>
            </a:r>
            <a:r>
              <a:rPr sz="1950" dirty="0">
                <a:solidFill>
                  <a:srgbClr val="585858"/>
                </a:solidFill>
                <a:latin typeface="Arial"/>
                <a:cs typeface="Arial"/>
              </a:rPr>
              <a:t>s</a:t>
            </a:r>
            <a:r>
              <a:rPr sz="1950" spc="-98" dirty="0">
                <a:solidFill>
                  <a:srgbClr val="585858"/>
                </a:solidFill>
                <a:latin typeface="Arial"/>
                <a:cs typeface="Arial"/>
              </a:rPr>
              <a:t> </a:t>
            </a:r>
            <a:r>
              <a:rPr sz="1950" spc="-41" dirty="0">
                <a:solidFill>
                  <a:srgbClr val="585858"/>
                </a:solidFill>
                <a:latin typeface="Arial"/>
                <a:cs typeface="Arial"/>
              </a:rPr>
              <a:t>(</a:t>
            </a:r>
            <a:r>
              <a:rPr sz="1950" spc="-34" dirty="0">
                <a:solidFill>
                  <a:srgbClr val="585858"/>
                </a:solidFill>
                <a:latin typeface="Arial"/>
                <a:cs typeface="Arial"/>
              </a:rPr>
              <a:t>decay</a:t>
            </a:r>
            <a:r>
              <a:rPr sz="1950" dirty="0">
                <a:solidFill>
                  <a:srgbClr val="585858"/>
                </a:solidFill>
                <a:latin typeface="Arial"/>
                <a:cs typeface="Arial"/>
              </a:rPr>
              <a:t>)</a:t>
            </a:r>
            <a:r>
              <a:rPr sz="1950" spc="-105" dirty="0">
                <a:solidFill>
                  <a:srgbClr val="585858"/>
                </a:solidFill>
                <a:latin typeface="Arial"/>
                <a:cs typeface="Arial"/>
              </a:rPr>
              <a:t> </a:t>
            </a:r>
            <a:r>
              <a:rPr sz="1950" spc="-34" dirty="0">
                <a:solidFill>
                  <a:srgbClr val="585858"/>
                </a:solidFill>
                <a:latin typeface="Arial"/>
                <a:cs typeface="Arial"/>
              </a:rPr>
              <a:t>soo</a:t>
            </a:r>
            <a:r>
              <a:rPr sz="1950" dirty="0">
                <a:solidFill>
                  <a:srgbClr val="585858"/>
                </a:solidFill>
                <a:latin typeface="Arial"/>
                <a:cs typeface="Arial"/>
              </a:rPr>
              <a:t>n</a:t>
            </a:r>
            <a:r>
              <a:rPr sz="1950" spc="-90" dirty="0">
                <a:solidFill>
                  <a:srgbClr val="585858"/>
                </a:solidFill>
                <a:latin typeface="Arial"/>
                <a:cs typeface="Arial"/>
              </a:rPr>
              <a:t> </a:t>
            </a:r>
            <a:r>
              <a:rPr sz="1950" spc="-34" dirty="0">
                <a:solidFill>
                  <a:srgbClr val="585858"/>
                </a:solidFill>
                <a:latin typeface="Arial"/>
                <a:cs typeface="Arial"/>
              </a:rPr>
              <a:t>a</a:t>
            </a:r>
            <a:r>
              <a:rPr sz="1950" spc="-41" dirty="0">
                <a:solidFill>
                  <a:srgbClr val="585858"/>
                </a:solidFill>
                <a:latin typeface="Arial"/>
                <a:cs typeface="Arial"/>
              </a:rPr>
              <a:t>ft</a:t>
            </a:r>
            <a:r>
              <a:rPr sz="1950" spc="-34" dirty="0">
                <a:solidFill>
                  <a:srgbClr val="585858"/>
                </a:solidFill>
                <a:latin typeface="Arial"/>
                <a:cs typeface="Arial"/>
              </a:rPr>
              <a:t>er </a:t>
            </a:r>
            <a:r>
              <a:rPr sz="1950" spc="-41" dirty="0">
                <a:solidFill>
                  <a:srgbClr val="585858"/>
                </a:solidFill>
                <a:latin typeface="Arial"/>
                <a:cs typeface="Arial"/>
              </a:rPr>
              <a:t>t</a:t>
            </a:r>
            <a:r>
              <a:rPr sz="1950" spc="-34" dirty="0">
                <a:solidFill>
                  <a:srgbClr val="585858"/>
                </a:solidFill>
                <a:latin typeface="Arial"/>
                <a:cs typeface="Arial"/>
              </a:rPr>
              <a:t>he</a:t>
            </a:r>
            <a:r>
              <a:rPr sz="1950" dirty="0">
                <a:solidFill>
                  <a:srgbClr val="585858"/>
                </a:solidFill>
                <a:latin typeface="Arial"/>
                <a:cs typeface="Arial"/>
              </a:rPr>
              <a:t>y</a:t>
            </a:r>
            <a:r>
              <a:rPr sz="1950" spc="-79" dirty="0">
                <a:solidFill>
                  <a:srgbClr val="585858"/>
                </a:solidFill>
                <a:latin typeface="Arial"/>
                <a:cs typeface="Arial"/>
              </a:rPr>
              <a:t> </a:t>
            </a:r>
            <a:r>
              <a:rPr sz="1950" spc="-34" dirty="0">
                <a:solidFill>
                  <a:srgbClr val="585858"/>
                </a:solidFill>
                <a:latin typeface="Arial"/>
                <a:cs typeface="Arial"/>
              </a:rPr>
              <a:t>appea</a:t>
            </a:r>
            <a:r>
              <a:rPr sz="1950" dirty="0">
                <a:solidFill>
                  <a:srgbClr val="585858"/>
                </a:solidFill>
                <a:latin typeface="Arial"/>
                <a:cs typeface="Arial"/>
              </a:rPr>
              <a:t>r</a:t>
            </a:r>
            <a:r>
              <a:rPr sz="1950" spc="-98" dirty="0">
                <a:solidFill>
                  <a:srgbClr val="585858"/>
                </a:solidFill>
                <a:latin typeface="Arial"/>
                <a:cs typeface="Arial"/>
              </a:rPr>
              <a:t> </a:t>
            </a:r>
            <a:r>
              <a:rPr sz="1950" spc="-41" dirty="0">
                <a:solidFill>
                  <a:srgbClr val="585858"/>
                </a:solidFill>
                <a:latin typeface="Arial"/>
                <a:cs typeface="Arial"/>
              </a:rPr>
              <a:t>i</a:t>
            </a:r>
            <a:r>
              <a:rPr sz="1950" dirty="0">
                <a:solidFill>
                  <a:srgbClr val="585858"/>
                </a:solidFill>
                <a:latin typeface="Arial"/>
                <a:cs typeface="Arial"/>
              </a:rPr>
              <a:t>n</a:t>
            </a:r>
            <a:r>
              <a:rPr sz="1950" spc="-75" dirty="0">
                <a:solidFill>
                  <a:srgbClr val="585858"/>
                </a:solidFill>
                <a:latin typeface="Arial"/>
                <a:cs typeface="Arial"/>
              </a:rPr>
              <a:t> </a:t>
            </a:r>
            <a:r>
              <a:rPr sz="1950" spc="-41" dirty="0">
                <a:solidFill>
                  <a:srgbClr val="585858"/>
                </a:solidFill>
                <a:latin typeface="Arial"/>
                <a:cs typeface="Arial"/>
              </a:rPr>
              <a:t>t</a:t>
            </a:r>
            <a:r>
              <a:rPr sz="1950" spc="-34" dirty="0">
                <a:solidFill>
                  <a:srgbClr val="585858"/>
                </a:solidFill>
                <a:latin typeface="Arial"/>
                <a:cs typeface="Arial"/>
              </a:rPr>
              <a:t>h</a:t>
            </a:r>
            <a:r>
              <a:rPr sz="1950" dirty="0">
                <a:solidFill>
                  <a:srgbClr val="585858"/>
                </a:solidFill>
                <a:latin typeface="Arial"/>
                <a:cs typeface="Arial"/>
              </a:rPr>
              <a:t>e</a:t>
            </a:r>
            <a:r>
              <a:rPr sz="1950" spc="-75" dirty="0">
                <a:solidFill>
                  <a:srgbClr val="585858"/>
                </a:solidFill>
                <a:latin typeface="Arial"/>
                <a:cs typeface="Arial"/>
              </a:rPr>
              <a:t> </a:t>
            </a:r>
            <a:r>
              <a:rPr sz="1950" spc="-34" dirty="0">
                <a:solidFill>
                  <a:srgbClr val="585858"/>
                </a:solidFill>
                <a:latin typeface="Arial"/>
                <a:cs typeface="Arial"/>
              </a:rPr>
              <a:t>mou</a:t>
            </a:r>
            <a:r>
              <a:rPr sz="1950" spc="-41" dirty="0">
                <a:solidFill>
                  <a:srgbClr val="585858"/>
                </a:solidFill>
                <a:latin typeface="Arial"/>
                <a:cs typeface="Arial"/>
              </a:rPr>
              <a:t>t</a:t>
            </a:r>
            <a:r>
              <a:rPr sz="1950" spc="-34" dirty="0">
                <a:solidFill>
                  <a:srgbClr val="585858"/>
                </a:solidFill>
                <a:latin typeface="Arial"/>
                <a:cs typeface="Arial"/>
              </a:rPr>
              <a:t>h</a:t>
            </a:r>
            <a:r>
              <a:rPr sz="1950" dirty="0">
                <a:solidFill>
                  <a:srgbClr val="585858"/>
                </a:solidFill>
                <a:latin typeface="Arial"/>
                <a:cs typeface="Arial"/>
              </a:rPr>
              <a:t>.</a:t>
            </a:r>
            <a:r>
              <a:rPr sz="1950" spc="-86" dirty="0">
                <a:solidFill>
                  <a:srgbClr val="585858"/>
                </a:solidFill>
                <a:latin typeface="Arial"/>
                <a:cs typeface="Arial"/>
              </a:rPr>
              <a:t> </a:t>
            </a:r>
            <a:r>
              <a:rPr sz="1950" spc="-38" dirty="0">
                <a:solidFill>
                  <a:srgbClr val="585858"/>
                </a:solidFill>
                <a:latin typeface="Arial"/>
                <a:cs typeface="Arial"/>
              </a:rPr>
              <a:t>W</a:t>
            </a:r>
            <a:r>
              <a:rPr sz="1950" spc="-41" dirty="0">
                <a:solidFill>
                  <a:srgbClr val="585858"/>
                </a:solidFill>
                <a:latin typeface="Arial"/>
                <a:cs typeface="Arial"/>
              </a:rPr>
              <a:t>it</a:t>
            </a:r>
            <a:r>
              <a:rPr sz="1950" spc="-34" dirty="0">
                <a:solidFill>
                  <a:srgbClr val="585858"/>
                </a:solidFill>
                <a:latin typeface="Arial"/>
                <a:cs typeface="Arial"/>
              </a:rPr>
              <a:t>hou</a:t>
            </a:r>
            <a:r>
              <a:rPr sz="1950" dirty="0">
                <a:solidFill>
                  <a:srgbClr val="585858"/>
                </a:solidFill>
                <a:latin typeface="Arial"/>
                <a:cs typeface="Arial"/>
              </a:rPr>
              <a:t>t</a:t>
            </a:r>
            <a:r>
              <a:rPr sz="1950" spc="-98" dirty="0">
                <a:solidFill>
                  <a:srgbClr val="585858"/>
                </a:solidFill>
                <a:latin typeface="Arial"/>
                <a:cs typeface="Arial"/>
              </a:rPr>
              <a:t> </a:t>
            </a:r>
            <a:r>
              <a:rPr sz="1950" spc="-41" dirty="0">
                <a:solidFill>
                  <a:srgbClr val="585858"/>
                </a:solidFill>
                <a:latin typeface="Arial"/>
                <a:cs typeface="Arial"/>
              </a:rPr>
              <a:t>fl</a:t>
            </a:r>
            <a:r>
              <a:rPr sz="1950" spc="-34" dirty="0">
                <a:solidFill>
                  <a:srgbClr val="585858"/>
                </a:solidFill>
                <a:latin typeface="Arial"/>
                <a:cs typeface="Arial"/>
              </a:rPr>
              <a:t>uo</a:t>
            </a:r>
            <a:r>
              <a:rPr sz="1950" spc="-41" dirty="0">
                <a:solidFill>
                  <a:srgbClr val="585858"/>
                </a:solidFill>
                <a:latin typeface="Arial"/>
                <a:cs typeface="Arial"/>
              </a:rPr>
              <a:t>ri</a:t>
            </a:r>
            <a:r>
              <a:rPr sz="1950" spc="-34" dirty="0">
                <a:solidFill>
                  <a:srgbClr val="585858"/>
                </a:solidFill>
                <a:latin typeface="Arial"/>
                <a:cs typeface="Arial"/>
              </a:rPr>
              <a:t>da</a:t>
            </a:r>
            <a:r>
              <a:rPr sz="1950" spc="-41" dirty="0">
                <a:solidFill>
                  <a:srgbClr val="585858"/>
                </a:solidFill>
                <a:latin typeface="Arial"/>
                <a:cs typeface="Arial"/>
              </a:rPr>
              <a:t>t</a:t>
            </a:r>
            <a:r>
              <a:rPr sz="1950" spc="-34" dirty="0">
                <a:solidFill>
                  <a:srgbClr val="585858"/>
                </a:solidFill>
                <a:latin typeface="Arial"/>
                <a:cs typeface="Arial"/>
              </a:rPr>
              <a:t>e</a:t>
            </a:r>
            <a:r>
              <a:rPr sz="1950" dirty="0">
                <a:solidFill>
                  <a:srgbClr val="585858"/>
                </a:solidFill>
                <a:latin typeface="Arial"/>
                <a:cs typeface="Arial"/>
              </a:rPr>
              <a:t>d</a:t>
            </a:r>
            <a:r>
              <a:rPr sz="1950" spc="-90" dirty="0">
                <a:solidFill>
                  <a:srgbClr val="585858"/>
                </a:solidFill>
                <a:latin typeface="Arial"/>
                <a:cs typeface="Arial"/>
              </a:rPr>
              <a:t> </a:t>
            </a:r>
            <a:r>
              <a:rPr sz="1950" spc="-34" dirty="0">
                <a:solidFill>
                  <a:srgbClr val="585858"/>
                </a:solidFill>
                <a:latin typeface="Arial"/>
                <a:cs typeface="Arial"/>
              </a:rPr>
              <a:t>wa</a:t>
            </a:r>
            <a:r>
              <a:rPr sz="1950" spc="-41" dirty="0">
                <a:solidFill>
                  <a:srgbClr val="585858"/>
                </a:solidFill>
                <a:latin typeface="Arial"/>
                <a:cs typeface="Arial"/>
              </a:rPr>
              <a:t>t</a:t>
            </a:r>
            <a:r>
              <a:rPr sz="1950" spc="-34" dirty="0">
                <a:solidFill>
                  <a:srgbClr val="585858"/>
                </a:solidFill>
                <a:latin typeface="Arial"/>
                <a:cs typeface="Arial"/>
              </a:rPr>
              <a:t>e</a:t>
            </a:r>
            <a:r>
              <a:rPr sz="1950" dirty="0">
                <a:solidFill>
                  <a:srgbClr val="585858"/>
                </a:solidFill>
                <a:latin typeface="Arial"/>
                <a:cs typeface="Arial"/>
              </a:rPr>
              <a:t>r</a:t>
            </a:r>
            <a:r>
              <a:rPr sz="1950" spc="-86" dirty="0">
                <a:solidFill>
                  <a:srgbClr val="585858"/>
                </a:solidFill>
                <a:latin typeface="Arial"/>
                <a:cs typeface="Arial"/>
              </a:rPr>
              <a:t> </a:t>
            </a:r>
            <a:r>
              <a:rPr sz="1950" spc="-34" dirty="0">
                <a:solidFill>
                  <a:srgbClr val="585858"/>
                </a:solidFill>
                <a:latin typeface="Arial"/>
                <a:cs typeface="Arial"/>
              </a:rPr>
              <a:t>an</a:t>
            </a:r>
            <a:r>
              <a:rPr sz="1950" dirty="0">
                <a:solidFill>
                  <a:srgbClr val="585858"/>
                </a:solidFill>
                <a:latin typeface="Arial"/>
                <a:cs typeface="Arial"/>
              </a:rPr>
              <a:t>d</a:t>
            </a:r>
            <a:r>
              <a:rPr sz="1950" spc="-83" dirty="0">
                <a:solidFill>
                  <a:srgbClr val="585858"/>
                </a:solidFill>
                <a:latin typeface="Arial"/>
                <a:cs typeface="Arial"/>
              </a:rPr>
              <a:t> </a:t>
            </a:r>
            <a:r>
              <a:rPr sz="1950" spc="-41" dirty="0">
                <a:solidFill>
                  <a:srgbClr val="585858"/>
                </a:solidFill>
                <a:latin typeface="Arial"/>
                <a:cs typeface="Arial"/>
              </a:rPr>
              <a:t>fl</a:t>
            </a:r>
            <a:r>
              <a:rPr sz="1950" spc="-34" dirty="0">
                <a:solidFill>
                  <a:srgbClr val="585858"/>
                </a:solidFill>
                <a:latin typeface="Arial"/>
                <a:cs typeface="Arial"/>
              </a:rPr>
              <a:t>uo</a:t>
            </a:r>
            <a:r>
              <a:rPr sz="1950" spc="-41" dirty="0">
                <a:solidFill>
                  <a:srgbClr val="585858"/>
                </a:solidFill>
                <a:latin typeface="Arial"/>
                <a:cs typeface="Arial"/>
              </a:rPr>
              <a:t>ri</a:t>
            </a:r>
            <a:r>
              <a:rPr sz="1950" spc="-34" dirty="0">
                <a:solidFill>
                  <a:srgbClr val="585858"/>
                </a:solidFill>
                <a:latin typeface="Arial"/>
                <a:cs typeface="Arial"/>
              </a:rPr>
              <a:t>de </a:t>
            </a:r>
            <a:r>
              <a:rPr sz="1950" spc="-41" dirty="0">
                <a:solidFill>
                  <a:srgbClr val="585858"/>
                </a:solidFill>
                <a:latin typeface="Arial"/>
                <a:cs typeface="Arial"/>
              </a:rPr>
              <a:t>t</a:t>
            </a:r>
            <a:r>
              <a:rPr sz="1950" spc="-34" dirty="0">
                <a:solidFill>
                  <a:srgbClr val="585858"/>
                </a:solidFill>
                <a:latin typeface="Arial"/>
                <a:cs typeface="Arial"/>
              </a:rPr>
              <a:t>oo</a:t>
            </a:r>
            <a:r>
              <a:rPr sz="1950" spc="-41" dirty="0">
                <a:solidFill>
                  <a:srgbClr val="585858"/>
                </a:solidFill>
                <a:latin typeface="Arial"/>
                <a:cs typeface="Arial"/>
              </a:rPr>
              <a:t>t</a:t>
            </a:r>
            <a:r>
              <a:rPr sz="1950" spc="-34" dirty="0">
                <a:solidFill>
                  <a:srgbClr val="585858"/>
                </a:solidFill>
                <a:latin typeface="Arial"/>
                <a:cs typeface="Arial"/>
              </a:rPr>
              <a:t>hpas</a:t>
            </a:r>
            <a:r>
              <a:rPr sz="1950" spc="-41" dirty="0">
                <a:solidFill>
                  <a:srgbClr val="585858"/>
                </a:solidFill>
                <a:latin typeface="Arial"/>
                <a:cs typeface="Arial"/>
              </a:rPr>
              <a:t>t</a:t>
            </a:r>
            <a:r>
              <a:rPr sz="1950" spc="-34" dirty="0">
                <a:solidFill>
                  <a:srgbClr val="585858"/>
                </a:solidFill>
                <a:latin typeface="Arial"/>
                <a:cs typeface="Arial"/>
              </a:rPr>
              <a:t>e</a:t>
            </a:r>
            <a:r>
              <a:rPr sz="1950" dirty="0">
                <a:solidFill>
                  <a:srgbClr val="585858"/>
                </a:solidFill>
                <a:latin typeface="Arial"/>
                <a:cs typeface="Arial"/>
              </a:rPr>
              <a:t>,</a:t>
            </a:r>
            <a:r>
              <a:rPr sz="1950" spc="-98" dirty="0">
                <a:solidFill>
                  <a:srgbClr val="585858"/>
                </a:solidFill>
                <a:latin typeface="Arial"/>
                <a:cs typeface="Arial"/>
              </a:rPr>
              <a:t> </a:t>
            </a:r>
            <a:r>
              <a:rPr sz="1950" dirty="0">
                <a:solidFill>
                  <a:srgbClr val="585858"/>
                </a:solidFill>
                <a:latin typeface="Arial"/>
                <a:cs typeface="Arial"/>
              </a:rPr>
              <a:t>a</a:t>
            </a:r>
            <a:r>
              <a:rPr sz="1950" spc="-75" dirty="0">
                <a:solidFill>
                  <a:srgbClr val="585858"/>
                </a:solidFill>
                <a:latin typeface="Arial"/>
                <a:cs typeface="Arial"/>
              </a:rPr>
              <a:t> </a:t>
            </a:r>
            <a:r>
              <a:rPr sz="1950" spc="-34" dirty="0">
                <a:solidFill>
                  <a:srgbClr val="585858"/>
                </a:solidFill>
                <a:latin typeface="Arial"/>
                <a:cs typeface="Arial"/>
              </a:rPr>
              <a:t>ch</a:t>
            </a:r>
            <a:r>
              <a:rPr sz="1950" spc="-41" dirty="0">
                <a:solidFill>
                  <a:srgbClr val="585858"/>
                </a:solidFill>
                <a:latin typeface="Arial"/>
                <a:cs typeface="Arial"/>
              </a:rPr>
              <a:t>il</a:t>
            </a:r>
            <a:r>
              <a:rPr sz="1950" dirty="0">
                <a:solidFill>
                  <a:srgbClr val="585858"/>
                </a:solidFill>
                <a:latin typeface="Arial"/>
                <a:cs typeface="Arial"/>
              </a:rPr>
              <a:t>d</a:t>
            </a:r>
            <a:r>
              <a:rPr sz="1950" spc="-83" dirty="0">
                <a:solidFill>
                  <a:srgbClr val="585858"/>
                </a:solidFill>
                <a:latin typeface="Arial"/>
                <a:cs typeface="Arial"/>
              </a:rPr>
              <a:t> </a:t>
            </a:r>
            <a:r>
              <a:rPr sz="1950" spc="-41" dirty="0">
                <a:solidFill>
                  <a:srgbClr val="585858"/>
                </a:solidFill>
                <a:latin typeface="Arial"/>
                <a:cs typeface="Arial"/>
              </a:rPr>
              <a:t>i</a:t>
            </a:r>
            <a:r>
              <a:rPr sz="1950" dirty="0">
                <a:solidFill>
                  <a:srgbClr val="585858"/>
                </a:solidFill>
                <a:latin typeface="Arial"/>
                <a:cs typeface="Arial"/>
              </a:rPr>
              <a:t>s</a:t>
            </a:r>
            <a:r>
              <a:rPr sz="1950" spc="-79" dirty="0">
                <a:solidFill>
                  <a:srgbClr val="585858"/>
                </a:solidFill>
                <a:latin typeface="Arial"/>
                <a:cs typeface="Arial"/>
              </a:rPr>
              <a:t> </a:t>
            </a:r>
            <a:r>
              <a:rPr sz="1950" spc="-34" dirty="0">
                <a:solidFill>
                  <a:srgbClr val="585858"/>
                </a:solidFill>
                <a:latin typeface="Arial"/>
                <a:cs typeface="Arial"/>
              </a:rPr>
              <a:t>a</a:t>
            </a:r>
            <a:r>
              <a:rPr sz="1950" dirty="0">
                <a:solidFill>
                  <a:srgbClr val="585858"/>
                </a:solidFill>
                <a:latin typeface="Arial"/>
                <a:cs typeface="Arial"/>
              </a:rPr>
              <a:t>t</a:t>
            </a:r>
            <a:r>
              <a:rPr sz="1950" spc="-79" dirty="0">
                <a:solidFill>
                  <a:srgbClr val="585858"/>
                </a:solidFill>
                <a:latin typeface="Arial"/>
                <a:cs typeface="Arial"/>
              </a:rPr>
              <a:t> </a:t>
            </a:r>
            <a:r>
              <a:rPr sz="1950" spc="-34" dirty="0">
                <a:solidFill>
                  <a:srgbClr val="585858"/>
                </a:solidFill>
                <a:latin typeface="Arial"/>
                <a:cs typeface="Arial"/>
              </a:rPr>
              <a:t>g</a:t>
            </a:r>
            <a:r>
              <a:rPr sz="1950" spc="-41" dirty="0">
                <a:solidFill>
                  <a:srgbClr val="585858"/>
                </a:solidFill>
                <a:latin typeface="Arial"/>
                <a:cs typeface="Arial"/>
              </a:rPr>
              <a:t>r</a:t>
            </a:r>
            <a:r>
              <a:rPr sz="1950" spc="-34" dirty="0">
                <a:solidFill>
                  <a:srgbClr val="585858"/>
                </a:solidFill>
                <a:latin typeface="Arial"/>
                <a:cs typeface="Arial"/>
              </a:rPr>
              <a:t>ea</a:t>
            </a:r>
            <a:r>
              <a:rPr sz="1950" spc="-41" dirty="0">
                <a:solidFill>
                  <a:srgbClr val="585858"/>
                </a:solidFill>
                <a:latin typeface="Arial"/>
                <a:cs typeface="Arial"/>
              </a:rPr>
              <a:t>t</a:t>
            </a:r>
            <a:r>
              <a:rPr sz="1950" spc="-34" dirty="0">
                <a:solidFill>
                  <a:srgbClr val="585858"/>
                </a:solidFill>
                <a:latin typeface="Arial"/>
                <a:cs typeface="Arial"/>
              </a:rPr>
              <a:t>e</a:t>
            </a:r>
            <a:r>
              <a:rPr sz="1950" dirty="0">
                <a:solidFill>
                  <a:srgbClr val="585858"/>
                </a:solidFill>
                <a:latin typeface="Arial"/>
                <a:cs typeface="Arial"/>
              </a:rPr>
              <a:t>r</a:t>
            </a:r>
            <a:r>
              <a:rPr sz="1950" spc="-86" dirty="0">
                <a:solidFill>
                  <a:srgbClr val="585858"/>
                </a:solidFill>
                <a:latin typeface="Arial"/>
                <a:cs typeface="Arial"/>
              </a:rPr>
              <a:t> </a:t>
            </a:r>
            <a:r>
              <a:rPr sz="1950" spc="-41" dirty="0">
                <a:solidFill>
                  <a:srgbClr val="585858"/>
                </a:solidFill>
                <a:latin typeface="Arial"/>
                <a:cs typeface="Arial"/>
              </a:rPr>
              <a:t>ri</a:t>
            </a:r>
            <a:r>
              <a:rPr sz="1950" spc="-34" dirty="0">
                <a:solidFill>
                  <a:srgbClr val="585858"/>
                </a:solidFill>
                <a:latin typeface="Arial"/>
                <a:cs typeface="Arial"/>
              </a:rPr>
              <a:t>sk</a:t>
            </a:r>
            <a:r>
              <a:rPr sz="1950" dirty="0">
                <a:solidFill>
                  <a:srgbClr val="585858"/>
                </a:solidFill>
                <a:latin typeface="Arial"/>
                <a:cs typeface="Arial"/>
              </a:rPr>
              <a:t>.</a:t>
            </a:r>
            <a:endParaRPr sz="1950">
              <a:latin typeface="Arial"/>
              <a:cs typeface="Arial"/>
            </a:endParaRPr>
          </a:p>
          <a:p>
            <a:pPr marL="352425" marR="3492341" indent="-342900">
              <a:spcBef>
                <a:spcPts val="1702"/>
              </a:spcBef>
              <a:buClr>
                <a:srgbClr val="2A1B96"/>
              </a:buClr>
              <a:buFont typeface="Wingdings"/>
              <a:buChar char=""/>
              <a:tabLst>
                <a:tab pos="352425" algn="l"/>
              </a:tabLst>
            </a:pPr>
            <a:r>
              <a:rPr sz="1950" spc="-251" dirty="0">
                <a:solidFill>
                  <a:srgbClr val="585858"/>
                </a:solidFill>
                <a:latin typeface="Arial"/>
                <a:cs typeface="Arial"/>
              </a:rPr>
              <a:t>T</a:t>
            </a:r>
            <a:r>
              <a:rPr sz="1950" spc="-34" dirty="0">
                <a:solidFill>
                  <a:srgbClr val="585858"/>
                </a:solidFill>
                <a:latin typeface="Arial"/>
                <a:cs typeface="Arial"/>
              </a:rPr>
              <a:t>odd</a:t>
            </a:r>
            <a:r>
              <a:rPr sz="1950" spc="-41" dirty="0">
                <a:solidFill>
                  <a:srgbClr val="585858"/>
                </a:solidFill>
                <a:latin typeface="Arial"/>
                <a:cs typeface="Arial"/>
              </a:rPr>
              <a:t>l</a:t>
            </a:r>
            <a:r>
              <a:rPr sz="1950" spc="-34" dirty="0">
                <a:solidFill>
                  <a:srgbClr val="585858"/>
                </a:solidFill>
                <a:latin typeface="Arial"/>
                <a:cs typeface="Arial"/>
              </a:rPr>
              <a:t>e</a:t>
            </a:r>
            <a:r>
              <a:rPr sz="1950" spc="-41" dirty="0">
                <a:solidFill>
                  <a:srgbClr val="585858"/>
                </a:solidFill>
                <a:latin typeface="Arial"/>
                <a:cs typeface="Arial"/>
              </a:rPr>
              <a:t>r</a:t>
            </a:r>
            <a:r>
              <a:rPr sz="1950" dirty="0">
                <a:solidFill>
                  <a:srgbClr val="585858"/>
                </a:solidFill>
                <a:latin typeface="Arial"/>
                <a:cs typeface="Arial"/>
              </a:rPr>
              <a:t>s</a:t>
            </a:r>
            <a:r>
              <a:rPr sz="1950" spc="-79" dirty="0">
                <a:solidFill>
                  <a:srgbClr val="585858"/>
                </a:solidFill>
                <a:latin typeface="Arial"/>
                <a:cs typeface="Arial"/>
              </a:rPr>
              <a:t> </a:t>
            </a:r>
            <a:r>
              <a:rPr sz="1950" spc="-34" dirty="0">
                <a:solidFill>
                  <a:srgbClr val="585858"/>
                </a:solidFill>
                <a:latin typeface="Arial"/>
                <a:cs typeface="Arial"/>
              </a:rPr>
              <a:t>an</a:t>
            </a:r>
            <a:r>
              <a:rPr sz="1950" dirty="0">
                <a:solidFill>
                  <a:srgbClr val="585858"/>
                </a:solidFill>
                <a:latin typeface="Arial"/>
                <a:cs typeface="Arial"/>
              </a:rPr>
              <a:t>d</a:t>
            </a:r>
            <a:r>
              <a:rPr sz="1950" spc="-101" dirty="0">
                <a:solidFill>
                  <a:srgbClr val="585858"/>
                </a:solidFill>
                <a:latin typeface="Arial"/>
                <a:cs typeface="Arial"/>
              </a:rPr>
              <a:t> </a:t>
            </a:r>
            <a:r>
              <a:rPr sz="1950" spc="-34" dirty="0">
                <a:solidFill>
                  <a:srgbClr val="585858"/>
                </a:solidFill>
                <a:latin typeface="Arial"/>
                <a:cs typeface="Arial"/>
              </a:rPr>
              <a:t>youn</a:t>
            </a:r>
            <a:r>
              <a:rPr sz="1950" dirty="0">
                <a:solidFill>
                  <a:srgbClr val="585858"/>
                </a:solidFill>
                <a:latin typeface="Arial"/>
                <a:cs typeface="Arial"/>
              </a:rPr>
              <a:t>g</a:t>
            </a:r>
            <a:r>
              <a:rPr sz="1950" spc="-90" dirty="0">
                <a:solidFill>
                  <a:srgbClr val="585858"/>
                </a:solidFill>
                <a:latin typeface="Arial"/>
                <a:cs typeface="Arial"/>
              </a:rPr>
              <a:t> </a:t>
            </a:r>
            <a:r>
              <a:rPr sz="1950" spc="-34" dirty="0">
                <a:solidFill>
                  <a:srgbClr val="585858"/>
                </a:solidFill>
                <a:latin typeface="Arial"/>
                <a:cs typeface="Arial"/>
              </a:rPr>
              <a:t>ch</a:t>
            </a:r>
            <a:r>
              <a:rPr sz="1950" spc="-41" dirty="0">
                <a:solidFill>
                  <a:srgbClr val="585858"/>
                </a:solidFill>
                <a:latin typeface="Arial"/>
                <a:cs typeface="Arial"/>
              </a:rPr>
              <a:t>il</a:t>
            </a:r>
            <a:r>
              <a:rPr sz="1950" spc="-34" dirty="0">
                <a:solidFill>
                  <a:srgbClr val="585858"/>
                </a:solidFill>
                <a:latin typeface="Arial"/>
                <a:cs typeface="Arial"/>
              </a:rPr>
              <a:t>d</a:t>
            </a:r>
            <a:r>
              <a:rPr sz="1950" spc="-41" dirty="0">
                <a:solidFill>
                  <a:srgbClr val="585858"/>
                </a:solidFill>
                <a:latin typeface="Arial"/>
                <a:cs typeface="Arial"/>
              </a:rPr>
              <a:t>r</a:t>
            </a:r>
            <a:r>
              <a:rPr sz="1950" spc="-34" dirty="0">
                <a:solidFill>
                  <a:srgbClr val="585858"/>
                </a:solidFill>
                <a:latin typeface="Arial"/>
                <a:cs typeface="Arial"/>
              </a:rPr>
              <a:t>en w</a:t>
            </a:r>
            <a:r>
              <a:rPr sz="1950" spc="-41" dirty="0">
                <a:solidFill>
                  <a:srgbClr val="585858"/>
                </a:solidFill>
                <a:latin typeface="Arial"/>
                <a:cs typeface="Arial"/>
              </a:rPr>
              <a:t>it</a:t>
            </a:r>
            <a:r>
              <a:rPr sz="1950" dirty="0">
                <a:solidFill>
                  <a:srgbClr val="585858"/>
                </a:solidFill>
                <a:latin typeface="Arial"/>
                <a:cs typeface="Arial"/>
              </a:rPr>
              <a:t>h</a:t>
            </a:r>
            <a:r>
              <a:rPr sz="1950" spc="-83" dirty="0">
                <a:solidFill>
                  <a:srgbClr val="585858"/>
                </a:solidFill>
                <a:latin typeface="Arial"/>
                <a:cs typeface="Arial"/>
              </a:rPr>
              <a:t> </a:t>
            </a:r>
            <a:r>
              <a:rPr sz="1950" spc="-34" dirty="0">
                <a:solidFill>
                  <a:srgbClr val="585858"/>
                </a:solidFill>
                <a:latin typeface="Arial"/>
                <a:cs typeface="Arial"/>
              </a:rPr>
              <a:t>seve</a:t>
            </a:r>
            <a:r>
              <a:rPr sz="1950" spc="-41" dirty="0">
                <a:solidFill>
                  <a:srgbClr val="585858"/>
                </a:solidFill>
                <a:latin typeface="Arial"/>
                <a:cs typeface="Arial"/>
              </a:rPr>
              <a:t>r</a:t>
            </a:r>
            <a:r>
              <a:rPr sz="1950" dirty="0">
                <a:solidFill>
                  <a:srgbClr val="585858"/>
                </a:solidFill>
                <a:latin typeface="Arial"/>
                <a:cs typeface="Arial"/>
              </a:rPr>
              <a:t>e</a:t>
            </a:r>
            <a:r>
              <a:rPr sz="1950" spc="-101" dirty="0">
                <a:solidFill>
                  <a:srgbClr val="585858"/>
                </a:solidFill>
                <a:latin typeface="Arial"/>
                <a:cs typeface="Arial"/>
              </a:rPr>
              <a:t> </a:t>
            </a:r>
            <a:r>
              <a:rPr sz="1950" spc="-34" dirty="0">
                <a:solidFill>
                  <a:srgbClr val="585858"/>
                </a:solidFill>
                <a:latin typeface="Arial"/>
                <a:cs typeface="Arial"/>
              </a:rPr>
              <a:t>deca</a:t>
            </a:r>
            <a:r>
              <a:rPr sz="1950" dirty="0">
                <a:solidFill>
                  <a:srgbClr val="585858"/>
                </a:solidFill>
                <a:latin typeface="Arial"/>
                <a:cs typeface="Arial"/>
              </a:rPr>
              <a:t>y</a:t>
            </a:r>
            <a:r>
              <a:rPr sz="1950" spc="-90" dirty="0">
                <a:solidFill>
                  <a:srgbClr val="585858"/>
                </a:solidFill>
                <a:latin typeface="Arial"/>
                <a:cs typeface="Arial"/>
              </a:rPr>
              <a:t> </a:t>
            </a:r>
            <a:r>
              <a:rPr sz="1950" spc="-34" dirty="0">
                <a:solidFill>
                  <a:srgbClr val="585858"/>
                </a:solidFill>
                <a:latin typeface="Arial"/>
                <a:cs typeface="Arial"/>
              </a:rPr>
              <a:t>ma</a:t>
            </a:r>
            <a:r>
              <a:rPr sz="1950" dirty="0">
                <a:solidFill>
                  <a:srgbClr val="585858"/>
                </a:solidFill>
                <a:latin typeface="Arial"/>
                <a:cs typeface="Arial"/>
              </a:rPr>
              <a:t>y</a:t>
            </a:r>
            <a:r>
              <a:rPr sz="1950" spc="-90" dirty="0">
                <a:solidFill>
                  <a:srgbClr val="585858"/>
                </a:solidFill>
                <a:latin typeface="Arial"/>
                <a:cs typeface="Arial"/>
              </a:rPr>
              <a:t> </a:t>
            </a:r>
            <a:r>
              <a:rPr sz="1950" spc="-34" dirty="0">
                <a:solidFill>
                  <a:srgbClr val="585858"/>
                </a:solidFill>
                <a:latin typeface="Arial"/>
                <a:cs typeface="Arial"/>
              </a:rPr>
              <a:t>not </a:t>
            </a:r>
            <a:r>
              <a:rPr sz="1950" spc="-41" dirty="0">
                <a:solidFill>
                  <a:srgbClr val="585858"/>
                </a:solidFill>
                <a:latin typeface="Arial"/>
                <a:cs typeface="Arial"/>
              </a:rPr>
              <a:t>t</a:t>
            </a:r>
            <a:r>
              <a:rPr sz="1950" spc="-34" dirty="0">
                <a:solidFill>
                  <a:srgbClr val="585858"/>
                </a:solidFill>
                <a:latin typeface="Arial"/>
                <a:cs typeface="Arial"/>
              </a:rPr>
              <a:t>o</a:t>
            </a:r>
            <a:r>
              <a:rPr sz="1950" spc="-41" dirty="0">
                <a:solidFill>
                  <a:srgbClr val="585858"/>
                </a:solidFill>
                <a:latin typeface="Arial"/>
                <a:cs typeface="Arial"/>
              </a:rPr>
              <a:t>l</a:t>
            </a:r>
            <a:r>
              <a:rPr sz="1950" spc="-34" dirty="0">
                <a:solidFill>
                  <a:srgbClr val="585858"/>
                </a:solidFill>
                <a:latin typeface="Arial"/>
                <a:cs typeface="Arial"/>
              </a:rPr>
              <a:t>e</a:t>
            </a:r>
            <a:r>
              <a:rPr sz="1950" spc="-41" dirty="0">
                <a:solidFill>
                  <a:srgbClr val="585858"/>
                </a:solidFill>
                <a:latin typeface="Arial"/>
                <a:cs typeface="Arial"/>
              </a:rPr>
              <a:t>r</a:t>
            </a:r>
            <a:r>
              <a:rPr sz="1950" spc="-34" dirty="0">
                <a:solidFill>
                  <a:srgbClr val="585858"/>
                </a:solidFill>
                <a:latin typeface="Arial"/>
                <a:cs typeface="Arial"/>
              </a:rPr>
              <a:t>a</a:t>
            </a:r>
            <a:r>
              <a:rPr sz="1950" spc="-41" dirty="0">
                <a:solidFill>
                  <a:srgbClr val="585858"/>
                </a:solidFill>
                <a:latin typeface="Arial"/>
                <a:cs typeface="Arial"/>
              </a:rPr>
              <a:t>t</a:t>
            </a:r>
            <a:r>
              <a:rPr sz="1950" dirty="0">
                <a:solidFill>
                  <a:srgbClr val="585858"/>
                </a:solidFill>
                <a:latin typeface="Arial"/>
                <a:cs typeface="Arial"/>
              </a:rPr>
              <a:t>e</a:t>
            </a:r>
            <a:r>
              <a:rPr sz="1950" spc="-83" dirty="0">
                <a:solidFill>
                  <a:srgbClr val="585858"/>
                </a:solidFill>
                <a:latin typeface="Arial"/>
                <a:cs typeface="Arial"/>
              </a:rPr>
              <a:t> </a:t>
            </a:r>
            <a:r>
              <a:rPr sz="1950" spc="-34" dirty="0">
                <a:solidFill>
                  <a:srgbClr val="585858"/>
                </a:solidFill>
                <a:latin typeface="Arial"/>
                <a:cs typeface="Arial"/>
              </a:rPr>
              <a:t>o</a:t>
            </a:r>
            <a:r>
              <a:rPr sz="1950" dirty="0">
                <a:solidFill>
                  <a:srgbClr val="585858"/>
                </a:solidFill>
                <a:latin typeface="Arial"/>
                <a:cs typeface="Arial"/>
              </a:rPr>
              <a:t>r</a:t>
            </a:r>
            <a:r>
              <a:rPr sz="1950" spc="-86" dirty="0">
                <a:solidFill>
                  <a:srgbClr val="585858"/>
                </a:solidFill>
                <a:latin typeface="Arial"/>
                <a:cs typeface="Arial"/>
              </a:rPr>
              <a:t> </a:t>
            </a:r>
            <a:r>
              <a:rPr sz="1950" spc="-34" dirty="0">
                <a:solidFill>
                  <a:srgbClr val="585858"/>
                </a:solidFill>
                <a:latin typeface="Arial"/>
                <a:cs typeface="Arial"/>
              </a:rPr>
              <a:t>coope</a:t>
            </a:r>
            <a:r>
              <a:rPr sz="1950" spc="-41" dirty="0">
                <a:solidFill>
                  <a:srgbClr val="585858"/>
                </a:solidFill>
                <a:latin typeface="Arial"/>
                <a:cs typeface="Arial"/>
              </a:rPr>
              <a:t>r</a:t>
            </a:r>
            <a:r>
              <a:rPr sz="1950" spc="-34" dirty="0">
                <a:solidFill>
                  <a:srgbClr val="585858"/>
                </a:solidFill>
                <a:latin typeface="Arial"/>
                <a:cs typeface="Arial"/>
              </a:rPr>
              <a:t>a</a:t>
            </a:r>
            <a:r>
              <a:rPr sz="1950" spc="-41" dirty="0">
                <a:solidFill>
                  <a:srgbClr val="585858"/>
                </a:solidFill>
                <a:latin typeface="Arial"/>
                <a:cs typeface="Arial"/>
              </a:rPr>
              <a:t>t</a:t>
            </a:r>
            <a:r>
              <a:rPr sz="1950" dirty="0">
                <a:solidFill>
                  <a:srgbClr val="585858"/>
                </a:solidFill>
                <a:latin typeface="Arial"/>
                <a:cs typeface="Arial"/>
              </a:rPr>
              <a:t>e</a:t>
            </a:r>
            <a:r>
              <a:rPr sz="1950" spc="-90" dirty="0">
                <a:solidFill>
                  <a:srgbClr val="585858"/>
                </a:solidFill>
                <a:latin typeface="Arial"/>
                <a:cs typeface="Arial"/>
              </a:rPr>
              <a:t> </a:t>
            </a:r>
            <a:r>
              <a:rPr sz="1950" spc="-41" dirty="0">
                <a:solidFill>
                  <a:srgbClr val="585858"/>
                </a:solidFill>
                <a:latin typeface="Arial"/>
                <a:cs typeface="Arial"/>
              </a:rPr>
              <a:t>f</a:t>
            </a:r>
            <a:r>
              <a:rPr sz="1950" spc="-34" dirty="0">
                <a:solidFill>
                  <a:srgbClr val="585858"/>
                </a:solidFill>
                <a:latin typeface="Arial"/>
                <a:cs typeface="Arial"/>
              </a:rPr>
              <a:t>or </a:t>
            </a:r>
            <a:r>
              <a:rPr sz="1950" spc="-41" dirty="0">
                <a:solidFill>
                  <a:srgbClr val="585858"/>
                </a:solidFill>
                <a:latin typeface="Arial"/>
                <a:cs typeface="Arial"/>
              </a:rPr>
              <a:t>tr</a:t>
            </a:r>
            <a:r>
              <a:rPr sz="1950" spc="-34" dirty="0">
                <a:solidFill>
                  <a:srgbClr val="585858"/>
                </a:solidFill>
                <a:latin typeface="Arial"/>
                <a:cs typeface="Arial"/>
              </a:rPr>
              <a:t>ea</a:t>
            </a:r>
            <a:r>
              <a:rPr sz="1950" spc="-41" dirty="0">
                <a:solidFill>
                  <a:srgbClr val="585858"/>
                </a:solidFill>
                <a:latin typeface="Arial"/>
                <a:cs typeface="Arial"/>
              </a:rPr>
              <a:t>t</a:t>
            </a:r>
            <a:r>
              <a:rPr sz="1950" spc="-34" dirty="0">
                <a:solidFill>
                  <a:srgbClr val="585858"/>
                </a:solidFill>
                <a:latin typeface="Arial"/>
                <a:cs typeface="Arial"/>
              </a:rPr>
              <a:t>men</a:t>
            </a:r>
            <a:r>
              <a:rPr sz="1950" dirty="0">
                <a:solidFill>
                  <a:srgbClr val="585858"/>
                </a:solidFill>
                <a:latin typeface="Arial"/>
                <a:cs typeface="Arial"/>
              </a:rPr>
              <a:t>t</a:t>
            </a:r>
            <a:r>
              <a:rPr sz="1950" spc="-98" dirty="0">
                <a:solidFill>
                  <a:srgbClr val="585858"/>
                </a:solidFill>
                <a:latin typeface="Arial"/>
                <a:cs typeface="Arial"/>
              </a:rPr>
              <a:t> </a:t>
            </a:r>
            <a:r>
              <a:rPr sz="1950" spc="-41" dirty="0">
                <a:solidFill>
                  <a:srgbClr val="585858"/>
                </a:solidFill>
                <a:latin typeface="Arial"/>
                <a:cs typeface="Arial"/>
              </a:rPr>
              <a:t>i</a:t>
            </a:r>
            <a:r>
              <a:rPr sz="1950" dirty="0">
                <a:solidFill>
                  <a:srgbClr val="585858"/>
                </a:solidFill>
                <a:latin typeface="Arial"/>
                <a:cs typeface="Arial"/>
              </a:rPr>
              <a:t>n</a:t>
            </a:r>
            <a:r>
              <a:rPr sz="1950" spc="-75" dirty="0">
                <a:solidFill>
                  <a:srgbClr val="585858"/>
                </a:solidFill>
                <a:latin typeface="Arial"/>
                <a:cs typeface="Arial"/>
              </a:rPr>
              <a:t> </a:t>
            </a:r>
            <a:r>
              <a:rPr sz="1950" dirty="0">
                <a:solidFill>
                  <a:srgbClr val="585858"/>
                </a:solidFill>
                <a:latin typeface="Arial"/>
                <a:cs typeface="Arial"/>
              </a:rPr>
              <a:t>a</a:t>
            </a:r>
            <a:r>
              <a:rPr sz="1950" spc="-75" dirty="0">
                <a:solidFill>
                  <a:srgbClr val="585858"/>
                </a:solidFill>
                <a:latin typeface="Arial"/>
                <a:cs typeface="Arial"/>
              </a:rPr>
              <a:t> </a:t>
            </a:r>
            <a:r>
              <a:rPr sz="1950" spc="-34" dirty="0">
                <a:solidFill>
                  <a:srgbClr val="585858"/>
                </a:solidFill>
                <a:latin typeface="Arial"/>
                <a:cs typeface="Arial"/>
              </a:rPr>
              <a:t>den</a:t>
            </a:r>
            <a:r>
              <a:rPr sz="1950" spc="-41" dirty="0">
                <a:solidFill>
                  <a:srgbClr val="585858"/>
                </a:solidFill>
                <a:latin typeface="Arial"/>
                <a:cs typeface="Arial"/>
              </a:rPr>
              <a:t>t</a:t>
            </a:r>
            <a:r>
              <a:rPr sz="1950" spc="-34" dirty="0">
                <a:solidFill>
                  <a:srgbClr val="585858"/>
                </a:solidFill>
                <a:latin typeface="Arial"/>
                <a:cs typeface="Arial"/>
              </a:rPr>
              <a:t>a</a:t>
            </a:r>
            <a:r>
              <a:rPr sz="1950" dirty="0">
                <a:solidFill>
                  <a:srgbClr val="585858"/>
                </a:solidFill>
                <a:latin typeface="Arial"/>
                <a:cs typeface="Arial"/>
              </a:rPr>
              <a:t>l</a:t>
            </a:r>
            <a:r>
              <a:rPr sz="1950" spc="-86" dirty="0">
                <a:solidFill>
                  <a:srgbClr val="585858"/>
                </a:solidFill>
                <a:latin typeface="Arial"/>
                <a:cs typeface="Arial"/>
              </a:rPr>
              <a:t> </a:t>
            </a:r>
            <a:r>
              <a:rPr sz="1950" spc="-34" dirty="0">
                <a:solidFill>
                  <a:srgbClr val="585858"/>
                </a:solidFill>
                <a:latin typeface="Arial"/>
                <a:cs typeface="Arial"/>
              </a:rPr>
              <a:t>o</a:t>
            </a:r>
            <a:r>
              <a:rPr sz="1950" spc="-75" dirty="0">
                <a:solidFill>
                  <a:srgbClr val="585858"/>
                </a:solidFill>
                <a:latin typeface="Arial"/>
                <a:cs typeface="Arial"/>
              </a:rPr>
              <a:t>f</a:t>
            </a:r>
            <a:r>
              <a:rPr sz="1950" spc="-41" dirty="0">
                <a:solidFill>
                  <a:srgbClr val="585858"/>
                </a:solidFill>
                <a:latin typeface="Arial"/>
                <a:cs typeface="Arial"/>
              </a:rPr>
              <a:t>fi</a:t>
            </a:r>
            <a:r>
              <a:rPr sz="1950" spc="-34" dirty="0">
                <a:solidFill>
                  <a:srgbClr val="585858"/>
                </a:solidFill>
                <a:latin typeface="Arial"/>
                <a:cs typeface="Arial"/>
              </a:rPr>
              <a:t>ce. Th</a:t>
            </a:r>
            <a:r>
              <a:rPr sz="1950" dirty="0">
                <a:solidFill>
                  <a:srgbClr val="585858"/>
                </a:solidFill>
                <a:latin typeface="Arial"/>
                <a:cs typeface="Arial"/>
              </a:rPr>
              <a:t>e</a:t>
            </a:r>
            <a:r>
              <a:rPr sz="1950" spc="-83" dirty="0">
                <a:solidFill>
                  <a:srgbClr val="585858"/>
                </a:solidFill>
                <a:latin typeface="Arial"/>
                <a:cs typeface="Arial"/>
              </a:rPr>
              <a:t> </a:t>
            </a:r>
            <a:r>
              <a:rPr sz="1950" spc="-34" dirty="0">
                <a:solidFill>
                  <a:srgbClr val="585858"/>
                </a:solidFill>
                <a:latin typeface="Arial"/>
                <a:cs typeface="Arial"/>
              </a:rPr>
              <a:t>on</a:t>
            </a:r>
            <a:r>
              <a:rPr sz="1950" spc="-41" dirty="0">
                <a:solidFill>
                  <a:srgbClr val="585858"/>
                </a:solidFill>
                <a:latin typeface="Arial"/>
                <a:cs typeface="Arial"/>
              </a:rPr>
              <a:t>l</a:t>
            </a:r>
            <a:r>
              <a:rPr sz="1950" dirty="0">
                <a:solidFill>
                  <a:srgbClr val="585858"/>
                </a:solidFill>
                <a:latin typeface="Arial"/>
                <a:cs typeface="Arial"/>
              </a:rPr>
              <a:t>y</a:t>
            </a:r>
            <a:r>
              <a:rPr sz="1950" spc="-90" dirty="0">
                <a:solidFill>
                  <a:srgbClr val="585858"/>
                </a:solidFill>
                <a:latin typeface="Arial"/>
                <a:cs typeface="Arial"/>
              </a:rPr>
              <a:t> </a:t>
            </a:r>
            <a:r>
              <a:rPr sz="1950" spc="-34" dirty="0">
                <a:solidFill>
                  <a:srgbClr val="585858"/>
                </a:solidFill>
                <a:latin typeface="Arial"/>
                <a:cs typeface="Arial"/>
              </a:rPr>
              <a:t>op</a:t>
            </a:r>
            <a:r>
              <a:rPr sz="1950" spc="-41" dirty="0">
                <a:solidFill>
                  <a:srgbClr val="585858"/>
                </a:solidFill>
                <a:latin typeface="Arial"/>
                <a:cs typeface="Arial"/>
              </a:rPr>
              <a:t>ti</a:t>
            </a:r>
            <a:r>
              <a:rPr sz="1950" spc="-34" dirty="0">
                <a:solidFill>
                  <a:srgbClr val="585858"/>
                </a:solidFill>
                <a:latin typeface="Arial"/>
                <a:cs typeface="Arial"/>
              </a:rPr>
              <a:t>o</a:t>
            </a:r>
            <a:r>
              <a:rPr sz="1950" dirty="0">
                <a:solidFill>
                  <a:srgbClr val="585858"/>
                </a:solidFill>
                <a:latin typeface="Arial"/>
                <a:cs typeface="Arial"/>
              </a:rPr>
              <a:t>n</a:t>
            </a:r>
            <a:r>
              <a:rPr sz="1950" spc="-83" dirty="0">
                <a:solidFill>
                  <a:srgbClr val="585858"/>
                </a:solidFill>
                <a:latin typeface="Arial"/>
                <a:cs typeface="Arial"/>
              </a:rPr>
              <a:t> </a:t>
            </a:r>
            <a:r>
              <a:rPr sz="1950" spc="-41" dirty="0">
                <a:solidFill>
                  <a:srgbClr val="585858"/>
                </a:solidFill>
                <a:latin typeface="Arial"/>
                <a:cs typeface="Arial"/>
              </a:rPr>
              <a:t>t</a:t>
            </a:r>
            <a:r>
              <a:rPr sz="1950" dirty="0">
                <a:solidFill>
                  <a:srgbClr val="585858"/>
                </a:solidFill>
                <a:latin typeface="Arial"/>
                <a:cs typeface="Arial"/>
              </a:rPr>
              <a:t>o</a:t>
            </a:r>
            <a:r>
              <a:rPr sz="1950" spc="-75" dirty="0">
                <a:solidFill>
                  <a:srgbClr val="585858"/>
                </a:solidFill>
                <a:latin typeface="Arial"/>
                <a:cs typeface="Arial"/>
              </a:rPr>
              <a:t> </a:t>
            </a:r>
            <a:r>
              <a:rPr sz="1950" spc="-34" dirty="0">
                <a:solidFill>
                  <a:srgbClr val="585858"/>
                </a:solidFill>
                <a:latin typeface="Arial"/>
                <a:cs typeface="Arial"/>
              </a:rPr>
              <a:t>sa</a:t>
            </a:r>
            <a:r>
              <a:rPr sz="1950" spc="-41" dirty="0">
                <a:solidFill>
                  <a:srgbClr val="585858"/>
                </a:solidFill>
                <a:latin typeface="Arial"/>
                <a:cs typeface="Arial"/>
              </a:rPr>
              <a:t>f</a:t>
            </a:r>
            <a:r>
              <a:rPr sz="1950" spc="-34" dirty="0">
                <a:solidFill>
                  <a:srgbClr val="585858"/>
                </a:solidFill>
                <a:latin typeface="Arial"/>
                <a:cs typeface="Arial"/>
              </a:rPr>
              <a:t>e</a:t>
            </a:r>
            <a:r>
              <a:rPr sz="1950" spc="-41" dirty="0">
                <a:solidFill>
                  <a:srgbClr val="585858"/>
                </a:solidFill>
                <a:latin typeface="Arial"/>
                <a:cs typeface="Arial"/>
              </a:rPr>
              <a:t>l</a:t>
            </a:r>
            <a:r>
              <a:rPr sz="1950" dirty="0">
                <a:solidFill>
                  <a:srgbClr val="585858"/>
                </a:solidFill>
                <a:latin typeface="Arial"/>
                <a:cs typeface="Arial"/>
              </a:rPr>
              <a:t>y</a:t>
            </a:r>
            <a:r>
              <a:rPr sz="1950" spc="-90" dirty="0">
                <a:solidFill>
                  <a:srgbClr val="585858"/>
                </a:solidFill>
                <a:latin typeface="Arial"/>
                <a:cs typeface="Arial"/>
              </a:rPr>
              <a:t> </a:t>
            </a:r>
            <a:r>
              <a:rPr sz="1950" spc="-41" dirty="0">
                <a:solidFill>
                  <a:srgbClr val="585858"/>
                </a:solidFill>
                <a:latin typeface="Arial"/>
                <a:cs typeface="Arial"/>
              </a:rPr>
              <a:t>tr</a:t>
            </a:r>
            <a:r>
              <a:rPr sz="1950" spc="-34" dirty="0">
                <a:solidFill>
                  <a:srgbClr val="585858"/>
                </a:solidFill>
                <a:latin typeface="Arial"/>
                <a:cs typeface="Arial"/>
              </a:rPr>
              <a:t>eat </a:t>
            </a:r>
            <a:r>
              <a:rPr sz="1950" spc="-41" dirty="0">
                <a:solidFill>
                  <a:srgbClr val="585858"/>
                </a:solidFill>
                <a:latin typeface="Arial"/>
                <a:cs typeface="Arial"/>
              </a:rPr>
              <a:t>t</a:t>
            </a:r>
            <a:r>
              <a:rPr sz="1950" spc="-34" dirty="0">
                <a:solidFill>
                  <a:srgbClr val="585858"/>
                </a:solidFill>
                <a:latin typeface="Arial"/>
                <a:cs typeface="Arial"/>
              </a:rPr>
              <a:t>he</a:t>
            </a:r>
            <a:r>
              <a:rPr sz="1950" dirty="0">
                <a:solidFill>
                  <a:srgbClr val="585858"/>
                </a:solidFill>
                <a:latin typeface="Arial"/>
                <a:cs typeface="Arial"/>
              </a:rPr>
              <a:t>m</a:t>
            </a:r>
            <a:r>
              <a:rPr sz="1950" spc="-83" dirty="0">
                <a:solidFill>
                  <a:srgbClr val="585858"/>
                </a:solidFill>
                <a:latin typeface="Arial"/>
                <a:cs typeface="Arial"/>
              </a:rPr>
              <a:t> </a:t>
            </a:r>
            <a:r>
              <a:rPr sz="1950" spc="-41" dirty="0">
                <a:solidFill>
                  <a:srgbClr val="585858"/>
                </a:solidFill>
                <a:latin typeface="Arial"/>
                <a:cs typeface="Arial"/>
              </a:rPr>
              <a:t>i</a:t>
            </a:r>
            <a:r>
              <a:rPr sz="1950" dirty="0">
                <a:solidFill>
                  <a:srgbClr val="585858"/>
                </a:solidFill>
                <a:latin typeface="Arial"/>
                <a:cs typeface="Arial"/>
              </a:rPr>
              <a:t>s</a:t>
            </a:r>
            <a:r>
              <a:rPr sz="1950" spc="-79" dirty="0">
                <a:solidFill>
                  <a:srgbClr val="585858"/>
                </a:solidFill>
                <a:latin typeface="Arial"/>
                <a:cs typeface="Arial"/>
              </a:rPr>
              <a:t> </a:t>
            </a:r>
            <a:r>
              <a:rPr sz="1950" spc="-34" dirty="0">
                <a:solidFill>
                  <a:srgbClr val="585858"/>
                </a:solidFill>
                <a:latin typeface="Arial"/>
                <a:cs typeface="Arial"/>
              </a:rPr>
              <a:t>unde</a:t>
            </a:r>
            <a:r>
              <a:rPr sz="1950" dirty="0">
                <a:solidFill>
                  <a:srgbClr val="585858"/>
                </a:solidFill>
                <a:latin typeface="Arial"/>
                <a:cs typeface="Arial"/>
              </a:rPr>
              <a:t>r</a:t>
            </a:r>
            <a:r>
              <a:rPr sz="1950" spc="-86" dirty="0">
                <a:solidFill>
                  <a:srgbClr val="585858"/>
                </a:solidFill>
                <a:latin typeface="Arial"/>
                <a:cs typeface="Arial"/>
              </a:rPr>
              <a:t> </a:t>
            </a:r>
            <a:r>
              <a:rPr sz="1950" b="1" spc="-34" dirty="0">
                <a:solidFill>
                  <a:srgbClr val="585858"/>
                </a:solidFill>
                <a:latin typeface="Arial"/>
                <a:cs typeface="Arial"/>
              </a:rPr>
              <a:t>gene</a:t>
            </a:r>
            <a:r>
              <a:rPr sz="1950" b="1" spc="-45" dirty="0">
                <a:solidFill>
                  <a:srgbClr val="585858"/>
                </a:solidFill>
                <a:latin typeface="Arial"/>
                <a:cs typeface="Arial"/>
              </a:rPr>
              <a:t>r</a:t>
            </a:r>
            <a:r>
              <a:rPr sz="1950" b="1" spc="-34" dirty="0">
                <a:solidFill>
                  <a:srgbClr val="585858"/>
                </a:solidFill>
                <a:latin typeface="Arial"/>
                <a:cs typeface="Arial"/>
              </a:rPr>
              <a:t>al anes</a:t>
            </a:r>
            <a:r>
              <a:rPr sz="1950" b="1" spc="-41" dirty="0">
                <a:solidFill>
                  <a:srgbClr val="585858"/>
                </a:solidFill>
                <a:latin typeface="Arial"/>
                <a:cs typeface="Arial"/>
              </a:rPr>
              <a:t>t</a:t>
            </a:r>
            <a:r>
              <a:rPr sz="1950" b="1" spc="-34" dirty="0">
                <a:solidFill>
                  <a:srgbClr val="585858"/>
                </a:solidFill>
                <a:latin typeface="Arial"/>
                <a:cs typeface="Arial"/>
              </a:rPr>
              <a:t>he</a:t>
            </a:r>
            <a:r>
              <a:rPr sz="1950" b="1" spc="-45" dirty="0">
                <a:solidFill>
                  <a:srgbClr val="585858"/>
                </a:solidFill>
                <a:latin typeface="Arial"/>
                <a:cs typeface="Arial"/>
              </a:rPr>
              <a:t>s</a:t>
            </a:r>
            <a:r>
              <a:rPr sz="1950" b="1" spc="-41" dirty="0">
                <a:solidFill>
                  <a:srgbClr val="585858"/>
                </a:solidFill>
                <a:latin typeface="Arial"/>
                <a:cs typeface="Arial"/>
              </a:rPr>
              <a:t>i</a:t>
            </a:r>
            <a:r>
              <a:rPr sz="1950" b="1" dirty="0">
                <a:solidFill>
                  <a:srgbClr val="585858"/>
                </a:solidFill>
                <a:latin typeface="Arial"/>
                <a:cs typeface="Arial"/>
              </a:rPr>
              <a:t>a</a:t>
            </a:r>
            <a:r>
              <a:rPr sz="1950" b="1" spc="-98" dirty="0">
                <a:solidFill>
                  <a:srgbClr val="585858"/>
                </a:solidFill>
                <a:latin typeface="Arial"/>
                <a:cs typeface="Arial"/>
              </a:rPr>
              <a:t> </a:t>
            </a:r>
            <a:r>
              <a:rPr sz="1950" spc="-41" dirty="0">
                <a:solidFill>
                  <a:srgbClr val="585858"/>
                </a:solidFill>
                <a:latin typeface="Arial"/>
                <a:cs typeface="Arial"/>
              </a:rPr>
              <a:t>(</a:t>
            </a:r>
            <a:r>
              <a:rPr sz="1950" spc="-38" dirty="0">
                <a:solidFill>
                  <a:srgbClr val="585858"/>
                </a:solidFill>
                <a:latin typeface="Arial"/>
                <a:cs typeface="Arial"/>
              </a:rPr>
              <a:t>G</a:t>
            </a:r>
            <a:r>
              <a:rPr sz="1950" spc="-34" dirty="0">
                <a:solidFill>
                  <a:srgbClr val="585858"/>
                </a:solidFill>
                <a:latin typeface="Arial"/>
                <a:cs typeface="Arial"/>
              </a:rPr>
              <a:t>A</a:t>
            </a:r>
            <a:r>
              <a:rPr sz="1950" dirty="0">
                <a:solidFill>
                  <a:srgbClr val="585858"/>
                </a:solidFill>
                <a:latin typeface="Arial"/>
                <a:cs typeface="Arial"/>
              </a:rPr>
              <a:t>)</a:t>
            </a:r>
            <a:r>
              <a:rPr sz="1950" spc="-86" dirty="0">
                <a:solidFill>
                  <a:srgbClr val="585858"/>
                </a:solidFill>
                <a:latin typeface="Arial"/>
                <a:cs typeface="Arial"/>
              </a:rPr>
              <a:t> </a:t>
            </a:r>
            <a:r>
              <a:rPr sz="1950" spc="-41" dirty="0">
                <a:solidFill>
                  <a:srgbClr val="585858"/>
                </a:solidFill>
                <a:latin typeface="Arial"/>
                <a:cs typeface="Arial"/>
              </a:rPr>
              <a:t>i</a:t>
            </a:r>
            <a:r>
              <a:rPr sz="1950" dirty="0">
                <a:solidFill>
                  <a:srgbClr val="585858"/>
                </a:solidFill>
                <a:latin typeface="Arial"/>
                <a:cs typeface="Arial"/>
              </a:rPr>
              <a:t>n</a:t>
            </a:r>
            <a:r>
              <a:rPr sz="1950" spc="-75" dirty="0">
                <a:solidFill>
                  <a:srgbClr val="585858"/>
                </a:solidFill>
                <a:latin typeface="Arial"/>
                <a:cs typeface="Arial"/>
              </a:rPr>
              <a:t> </a:t>
            </a:r>
            <a:r>
              <a:rPr sz="1950" dirty="0">
                <a:solidFill>
                  <a:srgbClr val="585858"/>
                </a:solidFill>
                <a:latin typeface="Arial"/>
                <a:cs typeface="Arial"/>
              </a:rPr>
              <a:t>a</a:t>
            </a:r>
            <a:r>
              <a:rPr sz="1950" spc="-75" dirty="0">
                <a:solidFill>
                  <a:srgbClr val="585858"/>
                </a:solidFill>
                <a:latin typeface="Arial"/>
                <a:cs typeface="Arial"/>
              </a:rPr>
              <a:t> </a:t>
            </a:r>
            <a:r>
              <a:rPr sz="1950" spc="-34" dirty="0">
                <a:solidFill>
                  <a:srgbClr val="585858"/>
                </a:solidFill>
                <a:latin typeface="Arial"/>
                <a:cs typeface="Arial"/>
              </a:rPr>
              <a:t>hosp</a:t>
            </a:r>
            <a:r>
              <a:rPr sz="1950" spc="-41" dirty="0">
                <a:solidFill>
                  <a:srgbClr val="585858"/>
                </a:solidFill>
                <a:latin typeface="Arial"/>
                <a:cs typeface="Arial"/>
              </a:rPr>
              <a:t>it</a:t>
            </a:r>
            <a:r>
              <a:rPr sz="1950" spc="-34" dirty="0">
                <a:solidFill>
                  <a:srgbClr val="585858"/>
                </a:solidFill>
                <a:latin typeface="Arial"/>
                <a:cs typeface="Arial"/>
              </a:rPr>
              <a:t>a</a:t>
            </a:r>
            <a:r>
              <a:rPr sz="1950" spc="-41" dirty="0">
                <a:solidFill>
                  <a:srgbClr val="585858"/>
                </a:solidFill>
                <a:latin typeface="Arial"/>
                <a:cs typeface="Arial"/>
              </a:rPr>
              <a:t>l</a:t>
            </a:r>
            <a:r>
              <a:rPr sz="1950" dirty="0">
                <a:solidFill>
                  <a:srgbClr val="585858"/>
                </a:solidFill>
                <a:latin typeface="Arial"/>
                <a:cs typeface="Arial"/>
              </a:rPr>
              <a:t>.</a:t>
            </a:r>
            <a:endParaRPr sz="1950">
              <a:latin typeface="Arial"/>
              <a:cs typeface="Arial"/>
            </a:endParaRPr>
          </a:p>
        </p:txBody>
      </p:sp>
      <p:sp>
        <p:nvSpPr>
          <p:cNvPr id="6" name="object 6"/>
          <p:cNvSpPr/>
          <p:nvPr/>
        </p:nvSpPr>
        <p:spPr>
          <a:xfrm>
            <a:off x="4658868" y="2927224"/>
            <a:ext cx="3182102" cy="2386574"/>
          </a:xfrm>
          <a:prstGeom prst="rect">
            <a:avLst/>
          </a:prstGeom>
          <a:blipFill>
            <a:blip r:embed="rId3" cstate="print"/>
            <a:stretch>
              <a:fillRect/>
            </a:stretch>
          </a:blipFill>
        </p:spPr>
        <p:txBody>
          <a:bodyPr wrap="square" lIns="0" tIns="0" rIns="0" bIns="0" rtlCol="0"/>
          <a:lstStyle/>
          <a:p>
            <a:endParaRPr sz="1350"/>
          </a:p>
        </p:txBody>
      </p:sp>
      <p:sp>
        <p:nvSpPr>
          <p:cNvPr id="7" name="object 7"/>
          <p:cNvSpPr/>
          <p:nvPr/>
        </p:nvSpPr>
        <p:spPr>
          <a:xfrm>
            <a:off x="4655296" y="2923651"/>
            <a:ext cx="3189446" cy="2394109"/>
          </a:xfrm>
          <a:custGeom>
            <a:avLst/>
            <a:gdLst/>
            <a:ahLst/>
            <a:cxnLst/>
            <a:rect l="l" t="t" r="r" b="b"/>
            <a:pathLst>
              <a:path w="4252595" h="3192145">
                <a:moveTo>
                  <a:pt x="0" y="0"/>
                </a:moveTo>
                <a:lnTo>
                  <a:pt x="4252341" y="0"/>
                </a:lnTo>
                <a:lnTo>
                  <a:pt x="4252341" y="3191637"/>
                </a:lnTo>
                <a:lnTo>
                  <a:pt x="0" y="3191637"/>
                </a:lnTo>
                <a:lnTo>
                  <a:pt x="0" y="0"/>
                </a:lnTo>
                <a:close/>
              </a:path>
            </a:pathLst>
          </a:custGeom>
          <a:ln w="9525">
            <a:solidFill>
              <a:srgbClr val="404040"/>
            </a:solidFill>
          </a:ln>
        </p:spPr>
        <p:txBody>
          <a:bodyPr wrap="square" lIns="0" tIns="0" rIns="0" bIns="0" rtlCol="0"/>
          <a:lstStyle/>
          <a:p>
            <a:endParaRPr sz="135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7736" y="359423"/>
            <a:ext cx="7456930" cy="461665"/>
          </a:xfrm>
          <a:prstGeom prst="rect">
            <a:avLst/>
          </a:prstGeom>
        </p:spPr>
        <p:txBody>
          <a:bodyPr vert="horz" wrap="square" lIns="0" tIns="0" rIns="0" bIns="0" rtlCol="0" anchor="ctr">
            <a:spAutoFit/>
          </a:bodyPr>
          <a:lstStyle/>
          <a:p>
            <a:pPr marL="22860"/>
            <a:r>
              <a:rPr sz="3000" spc="-56" dirty="0"/>
              <a:t>Ho</a:t>
            </a:r>
            <a:r>
              <a:rPr sz="3000" spc="-26" dirty="0"/>
              <a:t>w</a:t>
            </a:r>
            <a:r>
              <a:rPr sz="3000" spc="-60" dirty="0"/>
              <a:t> </a:t>
            </a:r>
            <a:r>
              <a:rPr sz="3000" spc="-49" dirty="0"/>
              <a:t>s</a:t>
            </a:r>
            <a:r>
              <a:rPr sz="3000" spc="-53" dirty="0"/>
              <a:t>e</a:t>
            </a:r>
            <a:r>
              <a:rPr sz="3000" spc="-49" dirty="0"/>
              <a:t>v</a:t>
            </a:r>
            <a:r>
              <a:rPr sz="3000" spc="-53" dirty="0"/>
              <a:t>e</a:t>
            </a:r>
            <a:r>
              <a:rPr sz="3000" spc="-41" dirty="0"/>
              <a:t>r</a:t>
            </a:r>
            <a:r>
              <a:rPr sz="3000" spc="-19" dirty="0"/>
              <a:t>e</a:t>
            </a:r>
            <a:r>
              <a:rPr sz="3000" spc="-56" dirty="0"/>
              <a:t> </a:t>
            </a:r>
            <a:r>
              <a:rPr sz="3000" spc="-49" dirty="0"/>
              <a:t>dec</a:t>
            </a:r>
            <a:r>
              <a:rPr sz="3000" spc="-53" dirty="0"/>
              <a:t>a</a:t>
            </a:r>
            <a:r>
              <a:rPr sz="3000" spc="-19" dirty="0"/>
              <a:t>y</a:t>
            </a:r>
            <a:r>
              <a:rPr sz="3000" spc="-56" dirty="0"/>
              <a:t> </a:t>
            </a:r>
            <a:r>
              <a:rPr sz="3000" spc="-34" dirty="0"/>
              <a:t>i</a:t>
            </a:r>
            <a:r>
              <a:rPr sz="3000" spc="-19" dirty="0"/>
              <a:t>n</a:t>
            </a:r>
            <a:r>
              <a:rPr sz="3000" spc="-75" dirty="0"/>
              <a:t> </a:t>
            </a:r>
            <a:r>
              <a:rPr sz="3000" spc="-49" dirty="0"/>
              <a:t>c</a:t>
            </a:r>
            <a:r>
              <a:rPr sz="3000" spc="-53" dirty="0"/>
              <a:t>h</a:t>
            </a:r>
            <a:r>
              <a:rPr sz="3000" spc="-34" dirty="0"/>
              <a:t>il</a:t>
            </a:r>
            <a:r>
              <a:rPr sz="3000" spc="-49" dirty="0"/>
              <a:t>d</a:t>
            </a:r>
            <a:r>
              <a:rPr sz="3000" spc="-41" dirty="0"/>
              <a:t>r</a:t>
            </a:r>
            <a:r>
              <a:rPr sz="3000" spc="-49" dirty="0"/>
              <a:t>e</a:t>
            </a:r>
            <a:r>
              <a:rPr sz="3000" spc="-19" dirty="0"/>
              <a:t>n</a:t>
            </a:r>
            <a:r>
              <a:rPr sz="3000" spc="-75" dirty="0"/>
              <a:t> </a:t>
            </a:r>
            <a:r>
              <a:rPr sz="3000" spc="-34" dirty="0"/>
              <a:t>i</a:t>
            </a:r>
            <a:r>
              <a:rPr sz="3000" spc="-19" dirty="0"/>
              <a:t>s</a:t>
            </a:r>
            <a:r>
              <a:rPr sz="3000" spc="-64" dirty="0"/>
              <a:t> </a:t>
            </a:r>
            <a:r>
              <a:rPr sz="3000" spc="-38" dirty="0"/>
              <a:t>tr</a:t>
            </a:r>
            <a:r>
              <a:rPr sz="3000" spc="-53" dirty="0"/>
              <a:t>e</a:t>
            </a:r>
            <a:r>
              <a:rPr sz="3000" spc="-49" dirty="0"/>
              <a:t>a</a:t>
            </a:r>
            <a:r>
              <a:rPr sz="3000" spc="-38" dirty="0"/>
              <a:t>t</a:t>
            </a:r>
            <a:r>
              <a:rPr sz="3000" spc="-53" dirty="0"/>
              <a:t>ed</a:t>
            </a:r>
            <a:endParaRPr sz="3000" dirty="0"/>
          </a:p>
        </p:txBody>
      </p:sp>
      <p:sp>
        <p:nvSpPr>
          <p:cNvPr id="4" name="object 4"/>
          <p:cNvSpPr/>
          <p:nvPr/>
        </p:nvSpPr>
        <p:spPr>
          <a:xfrm>
            <a:off x="0" y="6000750"/>
            <a:ext cx="9144000" cy="0"/>
          </a:xfrm>
          <a:custGeom>
            <a:avLst/>
            <a:gdLst/>
            <a:ahLst/>
            <a:cxnLst/>
            <a:rect l="l" t="t" r="r" b="b"/>
            <a:pathLst>
              <a:path w="12192000">
                <a:moveTo>
                  <a:pt x="0" y="0"/>
                </a:moveTo>
                <a:lnTo>
                  <a:pt x="12192000" y="0"/>
                </a:lnTo>
              </a:path>
            </a:pathLst>
          </a:custGeom>
          <a:ln w="76200">
            <a:solidFill>
              <a:srgbClr val="C00000"/>
            </a:solidFill>
          </a:ln>
        </p:spPr>
        <p:txBody>
          <a:bodyPr wrap="square" lIns="0" tIns="0" rIns="0" bIns="0" rtlCol="0"/>
          <a:lstStyle/>
          <a:p>
            <a:endParaRPr sz="1350"/>
          </a:p>
        </p:txBody>
      </p:sp>
      <p:sp>
        <p:nvSpPr>
          <p:cNvPr id="5" name="object 5"/>
          <p:cNvSpPr txBox="1"/>
          <p:nvPr/>
        </p:nvSpPr>
        <p:spPr>
          <a:xfrm>
            <a:off x="760693" y="1931890"/>
            <a:ext cx="2821305" cy="2580194"/>
          </a:xfrm>
          <a:prstGeom prst="rect">
            <a:avLst/>
          </a:prstGeom>
        </p:spPr>
        <p:txBody>
          <a:bodyPr vert="horz" wrap="square" lIns="0" tIns="0" rIns="0" bIns="0" rtlCol="0">
            <a:spAutoFit/>
          </a:bodyPr>
          <a:lstStyle/>
          <a:p>
            <a:pPr marL="351949" marR="91916" indent="-342424">
              <a:buClr>
                <a:srgbClr val="2A1B96"/>
              </a:buClr>
              <a:buFont typeface="Wingdings"/>
              <a:buChar char=""/>
              <a:tabLst>
                <a:tab pos="352425" algn="l"/>
              </a:tabLst>
            </a:pPr>
            <a:r>
              <a:rPr sz="1950" spc="-34" dirty="0">
                <a:solidFill>
                  <a:srgbClr val="585858"/>
                </a:solidFill>
                <a:latin typeface="Arial"/>
                <a:cs typeface="Arial"/>
              </a:rPr>
              <a:t>A</a:t>
            </a:r>
            <a:r>
              <a:rPr sz="1950" spc="-41" dirty="0">
                <a:solidFill>
                  <a:srgbClr val="585858"/>
                </a:solidFill>
                <a:latin typeface="Arial"/>
                <a:cs typeface="Arial"/>
              </a:rPr>
              <a:t>lt</a:t>
            </a:r>
            <a:r>
              <a:rPr sz="1950" spc="-34" dirty="0">
                <a:solidFill>
                  <a:srgbClr val="585858"/>
                </a:solidFill>
                <a:latin typeface="Arial"/>
                <a:cs typeface="Arial"/>
              </a:rPr>
              <a:t>houg</a:t>
            </a:r>
            <a:r>
              <a:rPr sz="1950" dirty="0">
                <a:solidFill>
                  <a:srgbClr val="585858"/>
                </a:solidFill>
                <a:latin typeface="Arial"/>
                <a:cs typeface="Arial"/>
              </a:rPr>
              <a:t>h</a:t>
            </a:r>
            <a:r>
              <a:rPr sz="1950" spc="-90" dirty="0">
                <a:solidFill>
                  <a:srgbClr val="585858"/>
                </a:solidFill>
                <a:latin typeface="Arial"/>
                <a:cs typeface="Arial"/>
              </a:rPr>
              <a:t> </a:t>
            </a:r>
            <a:r>
              <a:rPr sz="1950" spc="-34" dirty="0">
                <a:solidFill>
                  <a:srgbClr val="585858"/>
                </a:solidFill>
                <a:latin typeface="Arial"/>
                <a:cs typeface="Arial"/>
              </a:rPr>
              <a:t>dea</a:t>
            </a:r>
            <a:r>
              <a:rPr sz="1950" spc="-41" dirty="0">
                <a:solidFill>
                  <a:srgbClr val="585858"/>
                </a:solidFill>
                <a:latin typeface="Arial"/>
                <a:cs typeface="Arial"/>
              </a:rPr>
              <a:t>t</a:t>
            </a:r>
            <a:r>
              <a:rPr sz="1950" spc="-34" dirty="0">
                <a:solidFill>
                  <a:srgbClr val="585858"/>
                </a:solidFill>
                <a:latin typeface="Arial"/>
                <a:cs typeface="Arial"/>
              </a:rPr>
              <a:t>h</a:t>
            </a:r>
            <a:r>
              <a:rPr sz="1950" dirty="0">
                <a:solidFill>
                  <a:srgbClr val="585858"/>
                </a:solidFill>
                <a:latin typeface="Arial"/>
                <a:cs typeface="Arial"/>
              </a:rPr>
              <a:t>s</a:t>
            </a:r>
            <a:r>
              <a:rPr sz="1950" spc="-79" dirty="0">
                <a:solidFill>
                  <a:srgbClr val="585858"/>
                </a:solidFill>
                <a:latin typeface="Arial"/>
                <a:cs typeface="Arial"/>
              </a:rPr>
              <a:t> </a:t>
            </a:r>
            <a:r>
              <a:rPr sz="1950" spc="-41" dirty="0">
                <a:solidFill>
                  <a:srgbClr val="585858"/>
                </a:solidFill>
                <a:latin typeface="Arial"/>
                <a:cs typeface="Arial"/>
              </a:rPr>
              <a:t>fr</a:t>
            </a:r>
            <a:r>
              <a:rPr sz="1950" spc="-34" dirty="0">
                <a:solidFill>
                  <a:srgbClr val="585858"/>
                </a:solidFill>
                <a:latin typeface="Arial"/>
                <a:cs typeface="Arial"/>
              </a:rPr>
              <a:t>om </a:t>
            </a:r>
            <a:r>
              <a:rPr sz="1950" spc="-41" dirty="0">
                <a:solidFill>
                  <a:srgbClr val="585858"/>
                </a:solidFill>
                <a:latin typeface="Arial"/>
                <a:cs typeface="Arial"/>
              </a:rPr>
              <a:t>t</a:t>
            </a:r>
            <a:r>
              <a:rPr sz="1950" spc="-34" dirty="0">
                <a:solidFill>
                  <a:srgbClr val="585858"/>
                </a:solidFill>
                <a:latin typeface="Arial"/>
                <a:cs typeface="Arial"/>
              </a:rPr>
              <a:t>h</a:t>
            </a:r>
            <a:r>
              <a:rPr sz="1950" dirty="0">
                <a:solidFill>
                  <a:srgbClr val="585858"/>
                </a:solidFill>
                <a:latin typeface="Arial"/>
                <a:cs typeface="Arial"/>
              </a:rPr>
              <a:t>e</a:t>
            </a:r>
            <a:r>
              <a:rPr sz="1950" spc="-75" dirty="0">
                <a:solidFill>
                  <a:srgbClr val="585858"/>
                </a:solidFill>
                <a:latin typeface="Arial"/>
                <a:cs typeface="Arial"/>
              </a:rPr>
              <a:t> </a:t>
            </a:r>
            <a:r>
              <a:rPr sz="1950" spc="-34" dirty="0">
                <a:solidFill>
                  <a:srgbClr val="585858"/>
                </a:solidFill>
                <a:latin typeface="Arial"/>
                <a:cs typeface="Arial"/>
              </a:rPr>
              <a:t>us</a:t>
            </a:r>
            <a:r>
              <a:rPr sz="1950" dirty="0">
                <a:solidFill>
                  <a:srgbClr val="585858"/>
                </a:solidFill>
                <a:latin typeface="Arial"/>
                <a:cs typeface="Arial"/>
              </a:rPr>
              <a:t>e</a:t>
            </a:r>
            <a:r>
              <a:rPr sz="1950" spc="-83" dirty="0">
                <a:solidFill>
                  <a:srgbClr val="585858"/>
                </a:solidFill>
                <a:latin typeface="Arial"/>
                <a:cs typeface="Arial"/>
              </a:rPr>
              <a:t> </a:t>
            </a:r>
            <a:r>
              <a:rPr sz="1950" spc="-34" dirty="0">
                <a:solidFill>
                  <a:srgbClr val="585858"/>
                </a:solidFill>
                <a:latin typeface="Arial"/>
                <a:cs typeface="Arial"/>
              </a:rPr>
              <a:t>o</a:t>
            </a:r>
            <a:r>
              <a:rPr sz="1950" dirty="0">
                <a:solidFill>
                  <a:srgbClr val="585858"/>
                </a:solidFill>
                <a:latin typeface="Arial"/>
                <a:cs typeface="Arial"/>
              </a:rPr>
              <a:t>f</a:t>
            </a:r>
            <a:r>
              <a:rPr sz="1950" spc="-79" dirty="0">
                <a:solidFill>
                  <a:srgbClr val="585858"/>
                </a:solidFill>
                <a:latin typeface="Arial"/>
                <a:cs typeface="Arial"/>
              </a:rPr>
              <a:t> </a:t>
            </a:r>
            <a:r>
              <a:rPr sz="1950" spc="-38" dirty="0">
                <a:solidFill>
                  <a:srgbClr val="585858"/>
                </a:solidFill>
                <a:latin typeface="Arial"/>
                <a:cs typeface="Arial"/>
              </a:rPr>
              <a:t>G</a:t>
            </a:r>
            <a:r>
              <a:rPr sz="1950" dirty="0">
                <a:solidFill>
                  <a:srgbClr val="585858"/>
                </a:solidFill>
                <a:latin typeface="Arial"/>
                <a:cs typeface="Arial"/>
              </a:rPr>
              <a:t>A</a:t>
            </a:r>
            <a:r>
              <a:rPr sz="1950" spc="-191" dirty="0">
                <a:solidFill>
                  <a:srgbClr val="585858"/>
                </a:solidFill>
                <a:latin typeface="Arial"/>
                <a:cs typeface="Arial"/>
              </a:rPr>
              <a:t> </a:t>
            </a:r>
            <a:r>
              <a:rPr sz="1950" spc="-34" dirty="0">
                <a:solidFill>
                  <a:srgbClr val="585858"/>
                </a:solidFill>
                <a:latin typeface="Arial"/>
                <a:cs typeface="Arial"/>
              </a:rPr>
              <a:t>a</a:t>
            </a:r>
            <a:r>
              <a:rPr sz="1950" spc="-41" dirty="0">
                <a:solidFill>
                  <a:srgbClr val="585858"/>
                </a:solidFill>
                <a:latin typeface="Arial"/>
                <a:cs typeface="Arial"/>
              </a:rPr>
              <a:t>r</a:t>
            </a:r>
            <a:r>
              <a:rPr sz="1950" dirty="0">
                <a:solidFill>
                  <a:srgbClr val="585858"/>
                </a:solidFill>
                <a:latin typeface="Arial"/>
                <a:cs typeface="Arial"/>
              </a:rPr>
              <a:t>e</a:t>
            </a:r>
            <a:r>
              <a:rPr sz="1950" spc="-75" dirty="0">
                <a:solidFill>
                  <a:srgbClr val="585858"/>
                </a:solidFill>
                <a:latin typeface="Arial"/>
                <a:cs typeface="Arial"/>
              </a:rPr>
              <a:t> </a:t>
            </a:r>
            <a:r>
              <a:rPr sz="1950" spc="-34" dirty="0">
                <a:solidFill>
                  <a:srgbClr val="585858"/>
                </a:solidFill>
                <a:latin typeface="Arial"/>
                <a:cs typeface="Arial"/>
              </a:rPr>
              <a:t>ve</a:t>
            </a:r>
            <a:r>
              <a:rPr sz="1950" spc="-41" dirty="0">
                <a:solidFill>
                  <a:srgbClr val="585858"/>
                </a:solidFill>
                <a:latin typeface="Arial"/>
                <a:cs typeface="Arial"/>
              </a:rPr>
              <a:t>r</a:t>
            </a:r>
            <a:r>
              <a:rPr sz="1950" dirty="0">
                <a:solidFill>
                  <a:srgbClr val="585858"/>
                </a:solidFill>
                <a:latin typeface="Arial"/>
                <a:cs typeface="Arial"/>
              </a:rPr>
              <a:t>y </a:t>
            </a:r>
            <a:r>
              <a:rPr sz="1950" spc="-41" dirty="0">
                <a:solidFill>
                  <a:srgbClr val="585858"/>
                </a:solidFill>
                <a:latin typeface="Arial"/>
                <a:cs typeface="Arial"/>
              </a:rPr>
              <a:t>r</a:t>
            </a:r>
            <a:r>
              <a:rPr sz="1950" spc="-34" dirty="0">
                <a:solidFill>
                  <a:srgbClr val="585858"/>
                </a:solidFill>
                <a:latin typeface="Arial"/>
                <a:cs typeface="Arial"/>
              </a:rPr>
              <a:t>a</a:t>
            </a:r>
            <a:r>
              <a:rPr sz="1950" spc="-41" dirty="0">
                <a:solidFill>
                  <a:srgbClr val="585858"/>
                </a:solidFill>
                <a:latin typeface="Arial"/>
                <a:cs typeface="Arial"/>
              </a:rPr>
              <a:t>r</a:t>
            </a:r>
            <a:r>
              <a:rPr sz="1950" spc="-34" dirty="0">
                <a:solidFill>
                  <a:srgbClr val="585858"/>
                </a:solidFill>
                <a:latin typeface="Arial"/>
                <a:cs typeface="Arial"/>
              </a:rPr>
              <a:t>e</a:t>
            </a:r>
            <a:r>
              <a:rPr sz="1950" dirty="0">
                <a:solidFill>
                  <a:srgbClr val="585858"/>
                </a:solidFill>
                <a:latin typeface="Arial"/>
                <a:cs typeface="Arial"/>
              </a:rPr>
              <a:t>,</a:t>
            </a:r>
            <a:r>
              <a:rPr sz="1950" spc="-86" dirty="0">
                <a:solidFill>
                  <a:srgbClr val="585858"/>
                </a:solidFill>
                <a:latin typeface="Arial"/>
                <a:cs typeface="Arial"/>
              </a:rPr>
              <a:t> </a:t>
            </a:r>
            <a:r>
              <a:rPr sz="1950" spc="-41" dirty="0">
                <a:solidFill>
                  <a:srgbClr val="585858"/>
                </a:solidFill>
                <a:latin typeface="Arial"/>
                <a:cs typeface="Arial"/>
              </a:rPr>
              <a:t>t</a:t>
            </a:r>
            <a:r>
              <a:rPr sz="1950" spc="-34" dirty="0">
                <a:solidFill>
                  <a:srgbClr val="585858"/>
                </a:solidFill>
                <a:latin typeface="Arial"/>
                <a:cs typeface="Arial"/>
              </a:rPr>
              <a:t>he</a:t>
            </a:r>
            <a:r>
              <a:rPr sz="1950" dirty="0">
                <a:solidFill>
                  <a:srgbClr val="585858"/>
                </a:solidFill>
                <a:latin typeface="Arial"/>
                <a:cs typeface="Arial"/>
              </a:rPr>
              <a:t>y</a:t>
            </a:r>
            <a:r>
              <a:rPr sz="1950" spc="-79" dirty="0">
                <a:solidFill>
                  <a:srgbClr val="585858"/>
                </a:solidFill>
                <a:latin typeface="Arial"/>
                <a:cs typeface="Arial"/>
              </a:rPr>
              <a:t> </a:t>
            </a:r>
            <a:r>
              <a:rPr sz="1950" b="1" spc="-34" dirty="0">
                <a:solidFill>
                  <a:srgbClr val="585858"/>
                </a:solidFill>
                <a:latin typeface="Arial"/>
                <a:cs typeface="Arial"/>
              </a:rPr>
              <a:t>d</a:t>
            </a:r>
            <a:r>
              <a:rPr sz="1950" b="1" dirty="0">
                <a:solidFill>
                  <a:srgbClr val="585858"/>
                </a:solidFill>
                <a:latin typeface="Arial"/>
                <a:cs typeface="Arial"/>
              </a:rPr>
              <a:t>o</a:t>
            </a:r>
            <a:r>
              <a:rPr sz="1950" b="1" spc="-83" dirty="0">
                <a:solidFill>
                  <a:srgbClr val="585858"/>
                </a:solidFill>
                <a:latin typeface="Arial"/>
                <a:cs typeface="Arial"/>
              </a:rPr>
              <a:t> </a:t>
            </a:r>
            <a:r>
              <a:rPr sz="1950" spc="-34" dirty="0">
                <a:solidFill>
                  <a:srgbClr val="585858"/>
                </a:solidFill>
                <a:latin typeface="Arial"/>
                <a:cs typeface="Arial"/>
              </a:rPr>
              <a:t>happen. An</a:t>
            </a:r>
            <a:r>
              <a:rPr sz="1950" dirty="0">
                <a:solidFill>
                  <a:srgbClr val="585858"/>
                </a:solidFill>
                <a:latin typeface="Arial"/>
                <a:cs typeface="Arial"/>
              </a:rPr>
              <a:t>d</a:t>
            </a:r>
            <a:r>
              <a:rPr sz="1950" spc="-83" dirty="0">
                <a:solidFill>
                  <a:srgbClr val="585858"/>
                </a:solidFill>
                <a:latin typeface="Arial"/>
                <a:cs typeface="Arial"/>
              </a:rPr>
              <a:t> </a:t>
            </a:r>
            <a:r>
              <a:rPr sz="1950" spc="-34" dirty="0">
                <a:solidFill>
                  <a:srgbClr val="585858"/>
                </a:solidFill>
                <a:latin typeface="Arial"/>
                <a:cs typeface="Arial"/>
              </a:rPr>
              <a:t>p</a:t>
            </a:r>
            <a:r>
              <a:rPr sz="1950" spc="-41" dirty="0">
                <a:solidFill>
                  <a:srgbClr val="585858"/>
                </a:solidFill>
                <a:latin typeface="Arial"/>
                <a:cs typeface="Arial"/>
              </a:rPr>
              <a:t>r</a:t>
            </a:r>
            <a:r>
              <a:rPr sz="1950" spc="-34" dirty="0">
                <a:solidFill>
                  <a:srgbClr val="585858"/>
                </a:solidFill>
                <a:latin typeface="Arial"/>
                <a:cs typeface="Arial"/>
              </a:rPr>
              <a:t>eschoo</a:t>
            </a:r>
            <a:r>
              <a:rPr sz="1950" spc="-45" dirty="0">
                <a:solidFill>
                  <a:srgbClr val="585858"/>
                </a:solidFill>
                <a:latin typeface="Arial"/>
                <a:cs typeface="Arial"/>
              </a:rPr>
              <a:t>l</a:t>
            </a:r>
            <a:r>
              <a:rPr sz="1950" spc="-41" dirty="0">
                <a:solidFill>
                  <a:srgbClr val="585858"/>
                </a:solidFill>
                <a:latin typeface="Arial"/>
                <a:cs typeface="Arial"/>
              </a:rPr>
              <a:t>-</a:t>
            </a:r>
            <a:r>
              <a:rPr sz="1950" spc="-34" dirty="0">
                <a:solidFill>
                  <a:srgbClr val="585858"/>
                </a:solidFill>
                <a:latin typeface="Arial"/>
                <a:cs typeface="Arial"/>
              </a:rPr>
              <a:t>a</a:t>
            </a:r>
            <a:r>
              <a:rPr sz="1950" spc="-45" dirty="0">
                <a:solidFill>
                  <a:srgbClr val="585858"/>
                </a:solidFill>
                <a:latin typeface="Arial"/>
                <a:cs typeface="Arial"/>
              </a:rPr>
              <a:t>g</a:t>
            </a:r>
            <a:r>
              <a:rPr sz="1950" dirty="0">
                <a:solidFill>
                  <a:srgbClr val="585858"/>
                </a:solidFill>
                <a:latin typeface="Arial"/>
                <a:cs typeface="Arial"/>
              </a:rPr>
              <a:t>e </a:t>
            </a:r>
            <a:r>
              <a:rPr sz="1950" spc="-34" dirty="0">
                <a:solidFill>
                  <a:srgbClr val="585858"/>
                </a:solidFill>
                <a:latin typeface="Arial"/>
                <a:cs typeface="Arial"/>
              </a:rPr>
              <a:t>ch</a:t>
            </a:r>
            <a:r>
              <a:rPr sz="1950" spc="-41" dirty="0">
                <a:solidFill>
                  <a:srgbClr val="585858"/>
                </a:solidFill>
                <a:latin typeface="Arial"/>
                <a:cs typeface="Arial"/>
              </a:rPr>
              <a:t>il</a:t>
            </a:r>
            <a:r>
              <a:rPr sz="1950" spc="-34" dirty="0">
                <a:solidFill>
                  <a:srgbClr val="585858"/>
                </a:solidFill>
                <a:latin typeface="Arial"/>
                <a:cs typeface="Arial"/>
              </a:rPr>
              <a:t>d</a:t>
            </a:r>
            <a:r>
              <a:rPr sz="1950" spc="-41" dirty="0">
                <a:solidFill>
                  <a:srgbClr val="585858"/>
                </a:solidFill>
                <a:latin typeface="Arial"/>
                <a:cs typeface="Arial"/>
              </a:rPr>
              <a:t>r</a:t>
            </a:r>
            <a:r>
              <a:rPr sz="1950" spc="-34" dirty="0">
                <a:solidFill>
                  <a:srgbClr val="585858"/>
                </a:solidFill>
                <a:latin typeface="Arial"/>
                <a:cs typeface="Arial"/>
              </a:rPr>
              <a:t>e</a:t>
            </a:r>
            <a:r>
              <a:rPr sz="1950" dirty="0">
                <a:solidFill>
                  <a:srgbClr val="585858"/>
                </a:solidFill>
                <a:latin typeface="Arial"/>
                <a:cs typeface="Arial"/>
              </a:rPr>
              <a:t>n</a:t>
            </a:r>
            <a:r>
              <a:rPr sz="1950" spc="-101" dirty="0">
                <a:solidFill>
                  <a:srgbClr val="585858"/>
                </a:solidFill>
                <a:latin typeface="Arial"/>
                <a:cs typeface="Arial"/>
              </a:rPr>
              <a:t> </a:t>
            </a:r>
            <a:r>
              <a:rPr sz="1950" spc="-34" dirty="0">
                <a:solidFill>
                  <a:srgbClr val="585858"/>
                </a:solidFill>
                <a:latin typeface="Arial"/>
                <a:cs typeface="Arial"/>
              </a:rPr>
              <a:t>a</a:t>
            </a:r>
            <a:r>
              <a:rPr sz="1950" spc="-41" dirty="0">
                <a:solidFill>
                  <a:srgbClr val="585858"/>
                </a:solidFill>
                <a:latin typeface="Arial"/>
                <a:cs typeface="Arial"/>
              </a:rPr>
              <a:t>r</a:t>
            </a:r>
            <a:r>
              <a:rPr sz="1950" dirty="0">
                <a:solidFill>
                  <a:srgbClr val="585858"/>
                </a:solidFill>
                <a:latin typeface="Arial"/>
                <a:cs typeface="Arial"/>
              </a:rPr>
              <a:t>e</a:t>
            </a:r>
            <a:r>
              <a:rPr sz="1950" spc="-75" dirty="0">
                <a:solidFill>
                  <a:srgbClr val="585858"/>
                </a:solidFill>
                <a:latin typeface="Arial"/>
                <a:cs typeface="Arial"/>
              </a:rPr>
              <a:t> </a:t>
            </a:r>
            <a:r>
              <a:rPr sz="1950" spc="-41" dirty="0">
                <a:solidFill>
                  <a:srgbClr val="585858"/>
                </a:solidFill>
                <a:latin typeface="Arial"/>
                <a:cs typeface="Arial"/>
              </a:rPr>
              <a:t>t</a:t>
            </a:r>
            <a:r>
              <a:rPr sz="1950" spc="-34" dirty="0">
                <a:solidFill>
                  <a:srgbClr val="585858"/>
                </a:solidFill>
                <a:latin typeface="Arial"/>
                <a:cs typeface="Arial"/>
              </a:rPr>
              <a:t>h</a:t>
            </a:r>
            <a:r>
              <a:rPr sz="1950" dirty="0">
                <a:solidFill>
                  <a:srgbClr val="585858"/>
                </a:solidFill>
                <a:latin typeface="Arial"/>
                <a:cs typeface="Arial"/>
              </a:rPr>
              <a:t>e</a:t>
            </a:r>
            <a:r>
              <a:rPr sz="1950" spc="-83" dirty="0">
                <a:solidFill>
                  <a:srgbClr val="585858"/>
                </a:solidFill>
                <a:latin typeface="Arial"/>
                <a:cs typeface="Arial"/>
              </a:rPr>
              <a:t> </a:t>
            </a:r>
            <a:r>
              <a:rPr sz="1950" spc="-34" dirty="0">
                <a:solidFill>
                  <a:srgbClr val="585858"/>
                </a:solidFill>
                <a:latin typeface="Arial"/>
                <a:cs typeface="Arial"/>
              </a:rPr>
              <a:t>mos</a:t>
            </a:r>
            <a:r>
              <a:rPr sz="1950" dirty="0">
                <a:solidFill>
                  <a:srgbClr val="585858"/>
                </a:solidFill>
                <a:latin typeface="Arial"/>
                <a:cs typeface="Arial"/>
              </a:rPr>
              <a:t>t </a:t>
            </a:r>
            <a:r>
              <a:rPr sz="1950" spc="-34" dirty="0">
                <a:solidFill>
                  <a:srgbClr val="585858"/>
                </a:solidFill>
                <a:latin typeface="Arial"/>
                <a:cs typeface="Arial"/>
              </a:rPr>
              <a:t>vu</a:t>
            </a:r>
            <a:r>
              <a:rPr sz="1950" spc="-41" dirty="0">
                <a:solidFill>
                  <a:srgbClr val="585858"/>
                </a:solidFill>
                <a:latin typeface="Arial"/>
                <a:cs typeface="Arial"/>
              </a:rPr>
              <a:t>l</a:t>
            </a:r>
            <a:r>
              <a:rPr sz="1950" spc="-34" dirty="0">
                <a:solidFill>
                  <a:srgbClr val="585858"/>
                </a:solidFill>
                <a:latin typeface="Arial"/>
                <a:cs typeface="Arial"/>
              </a:rPr>
              <a:t>ne</a:t>
            </a:r>
            <a:r>
              <a:rPr sz="1950" spc="-41" dirty="0">
                <a:solidFill>
                  <a:srgbClr val="585858"/>
                </a:solidFill>
                <a:latin typeface="Arial"/>
                <a:cs typeface="Arial"/>
              </a:rPr>
              <a:t>r</a:t>
            </a:r>
            <a:r>
              <a:rPr sz="1950" spc="-34" dirty="0">
                <a:solidFill>
                  <a:srgbClr val="585858"/>
                </a:solidFill>
                <a:latin typeface="Arial"/>
                <a:cs typeface="Arial"/>
              </a:rPr>
              <a:t>ab</a:t>
            </a:r>
            <a:r>
              <a:rPr sz="1950" spc="-41" dirty="0">
                <a:solidFill>
                  <a:srgbClr val="585858"/>
                </a:solidFill>
                <a:latin typeface="Arial"/>
                <a:cs typeface="Arial"/>
              </a:rPr>
              <a:t>l</a:t>
            </a:r>
            <a:r>
              <a:rPr sz="1950" spc="-45" dirty="0">
                <a:solidFill>
                  <a:srgbClr val="585858"/>
                </a:solidFill>
                <a:latin typeface="Arial"/>
                <a:cs typeface="Arial"/>
              </a:rPr>
              <a:t>e</a:t>
            </a:r>
            <a:r>
              <a:rPr sz="1950" dirty="0">
                <a:solidFill>
                  <a:srgbClr val="585858"/>
                </a:solidFill>
                <a:latin typeface="Arial"/>
                <a:cs typeface="Arial"/>
              </a:rPr>
              <a:t>.</a:t>
            </a:r>
            <a:endParaRPr sz="1950">
              <a:latin typeface="Arial"/>
              <a:cs typeface="Arial"/>
            </a:endParaRPr>
          </a:p>
          <a:p>
            <a:pPr marL="352425" marR="3810" indent="-342900">
              <a:spcBef>
                <a:spcPts val="1350"/>
              </a:spcBef>
              <a:buClr>
                <a:srgbClr val="2A1B96"/>
              </a:buClr>
              <a:buFont typeface="Wingdings"/>
              <a:buChar char=""/>
              <a:tabLst>
                <a:tab pos="352425" algn="l"/>
              </a:tabLst>
            </a:pPr>
            <a:r>
              <a:rPr sz="1950" spc="-38" dirty="0">
                <a:solidFill>
                  <a:srgbClr val="585858"/>
                </a:solidFill>
                <a:latin typeface="Arial"/>
                <a:cs typeface="Arial"/>
              </a:rPr>
              <a:t>G</a:t>
            </a:r>
            <a:r>
              <a:rPr sz="1950" spc="-34" dirty="0">
                <a:solidFill>
                  <a:srgbClr val="585858"/>
                </a:solidFill>
                <a:latin typeface="Arial"/>
                <a:cs typeface="Arial"/>
              </a:rPr>
              <a:t>A</a:t>
            </a:r>
            <a:r>
              <a:rPr sz="1950" spc="-41" dirty="0">
                <a:solidFill>
                  <a:srgbClr val="585858"/>
                </a:solidFill>
                <a:latin typeface="Arial"/>
                <a:cs typeface="Arial"/>
              </a:rPr>
              <a:t>-r</a:t>
            </a:r>
            <a:r>
              <a:rPr sz="1950" spc="-34" dirty="0">
                <a:solidFill>
                  <a:srgbClr val="585858"/>
                </a:solidFill>
                <a:latin typeface="Arial"/>
                <a:cs typeface="Arial"/>
              </a:rPr>
              <a:t>e</a:t>
            </a:r>
            <a:r>
              <a:rPr sz="1950" spc="-41" dirty="0">
                <a:solidFill>
                  <a:srgbClr val="585858"/>
                </a:solidFill>
                <a:latin typeface="Arial"/>
                <a:cs typeface="Arial"/>
              </a:rPr>
              <a:t>l</a:t>
            </a:r>
            <a:r>
              <a:rPr sz="1950" spc="-34" dirty="0">
                <a:solidFill>
                  <a:srgbClr val="585858"/>
                </a:solidFill>
                <a:latin typeface="Arial"/>
                <a:cs typeface="Arial"/>
              </a:rPr>
              <a:t>a</a:t>
            </a:r>
            <a:r>
              <a:rPr sz="1950" spc="-41" dirty="0">
                <a:solidFill>
                  <a:srgbClr val="585858"/>
                </a:solidFill>
                <a:latin typeface="Arial"/>
                <a:cs typeface="Arial"/>
              </a:rPr>
              <a:t>t</a:t>
            </a:r>
            <a:r>
              <a:rPr sz="1950" spc="-34" dirty="0">
                <a:solidFill>
                  <a:srgbClr val="585858"/>
                </a:solidFill>
                <a:latin typeface="Arial"/>
                <a:cs typeface="Arial"/>
              </a:rPr>
              <a:t>e</a:t>
            </a:r>
            <a:r>
              <a:rPr sz="1950" dirty="0">
                <a:solidFill>
                  <a:srgbClr val="585858"/>
                </a:solidFill>
                <a:latin typeface="Arial"/>
                <a:cs typeface="Arial"/>
              </a:rPr>
              <a:t>d</a:t>
            </a:r>
            <a:r>
              <a:rPr sz="1950" spc="-90" dirty="0">
                <a:solidFill>
                  <a:srgbClr val="585858"/>
                </a:solidFill>
                <a:latin typeface="Arial"/>
                <a:cs typeface="Arial"/>
              </a:rPr>
              <a:t> </a:t>
            </a:r>
            <a:r>
              <a:rPr sz="1950" spc="-41" dirty="0">
                <a:solidFill>
                  <a:srgbClr val="585858"/>
                </a:solidFill>
                <a:latin typeface="Arial"/>
                <a:cs typeface="Arial"/>
              </a:rPr>
              <a:t>tr</a:t>
            </a:r>
            <a:r>
              <a:rPr sz="1950" spc="-34" dirty="0">
                <a:solidFill>
                  <a:srgbClr val="585858"/>
                </a:solidFill>
                <a:latin typeface="Arial"/>
                <a:cs typeface="Arial"/>
              </a:rPr>
              <a:t>ea</a:t>
            </a:r>
            <a:r>
              <a:rPr sz="1950" spc="-41" dirty="0">
                <a:solidFill>
                  <a:srgbClr val="585858"/>
                </a:solidFill>
                <a:latin typeface="Arial"/>
                <a:cs typeface="Arial"/>
              </a:rPr>
              <a:t>t</a:t>
            </a:r>
            <a:r>
              <a:rPr sz="1950" spc="-34" dirty="0">
                <a:solidFill>
                  <a:srgbClr val="585858"/>
                </a:solidFill>
                <a:latin typeface="Arial"/>
                <a:cs typeface="Arial"/>
              </a:rPr>
              <a:t>men</a:t>
            </a:r>
            <a:r>
              <a:rPr sz="1950" dirty="0">
                <a:solidFill>
                  <a:srgbClr val="585858"/>
                </a:solidFill>
                <a:latin typeface="Arial"/>
                <a:cs typeface="Arial"/>
              </a:rPr>
              <a:t>t</a:t>
            </a:r>
            <a:r>
              <a:rPr sz="1950" spc="-98" dirty="0">
                <a:solidFill>
                  <a:srgbClr val="585858"/>
                </a:solidFill>
                <a:latin typeface="Arial"/>
                <a:cs typeface="Arial"/>
              </a:rPr>
              <a:t> </a:t>
            </a:r>
            <a:r>
              <a:rPr sz="1950" spc="-41" dirty="0">
                <a:solidFill>
                  <a:srgbClr val="585858"/>
                </a:solidFill>
                <a:latin typeface="Arial"/>
                <a:cs typeface="Arial"/>
              </a:rPr>
              <a:t>i</a:t>
            </a:r>
            <a:r>
              <a:rPr sz="1950" dirty="0">
                <a:solidFill>
                  <a:srgbClr val="585858"/>
                </a:solidFill>
                <a:latin typeface="Arial"/>
                <a:cs typeface="Arial"/>
              </a:rPr>
              <a:t>s </a:t>
            </a:r>
            <a:r>
              <a:rPr sz="1950" spc="-34" dirty="0">
                <a:solidFill>
                  <a:srgbClr val="585858"/>
                </a:solidFill>
                <a:latin typeface="Arial"/>
                <a:cs typeface="Arial"/>
              </a:rPr>
              <a:t>a</a:t>
            </a:r>
            <a:r>
              <a:rPr sz="1950" spc="-41" dirty="0">
                <a:solidFill>
                  <a:srgbClr val="585858"/>
                </a:solidFill>
                <a:latin typeface="Arial"/>
                <a:cs typeface="Arial"/>
              </a:rPr>
              <a:t>l</a:t>
            </a:r>
            <a:r>
              <a:rPr sz="1950" spc="-34" dirty="0">
                <a:solidFill>
                  <a:srgbClr val="585858"/>
                </a:solidFill>
                <a:latin typeface="Arial"/>
                <a:cs typeface="Arial"/>
              </a:rPr>
              <a:t>s</a:t>
            </a:r>
            <a:r>
              <a:rPr sz="1950" dirty="0">
                <a:solidFill>
                  <a:srgbClr val="585858"/>
                </a:solidFill>
                <a:latin typeface="Arial"/>
                <a:cs typeface="Arial"/>
              </a:rPr>
              <a:t>o</a:t>
            </a:r>
            <a:r>
              <a:rPr sz="1950" spc="-90" dirty="0">
                <a:solidFill>
                  <a:srgbClr val="585858"/>
                </a:solidFill>
                <a:latin typeface="Arial"/>
                <a:cs typeface="Arial"/>
              </a:rPr>
              <a:t> </a:t>
            </a:r>
            <a:r>
              <a:rPr sz="1950" b="1" spc="-34" dirty="0">
                <a:solidFill>
                  <a:srgbClr val="585858"/>
                </a:solidFill>
                <a:latin typeface="Arial"/>
                <a:cs typeface="Arial"/>
              </a:rPr>
              <a:t>ve</a:t>
            </a:r>
            <a:r>
              <a:rPr sz="1950" b="1" spc="-41" dirty="0">
                <a:solidFill>
                  <a:srgbClr val="585858"/>
                </a:solidFill>
                <a:latin typeface="Arial"/>
                <a:cs typeface="Arial"/>
              </a:rPr>
              <a:t>r</a:t>
            </a:r>
            <a:r>
              <a:rPr sz="1950" b="1" dirty="0">
                <a:solidFill>
                  <a:srgbClr val="585858"/>
                </a:solidFill>
                <a:latin typeface="Arial"/>
                <a:cs typeface="Arial"/>
              </a:rPr>
              <a:t>y</a:t>
            </a:r>
            <a:r>
              <a:rPr sz="1950" b="1" spc="-75" dirty="0">
                <a:solidFill>
                  <a:srgbClr val="585858"/>
                </a:solidFill>
                <a:latin typeface="Arial"/>
                <a:cs typeface="Arial"/>
              </a:rPr>
              <a:t> </a:t>
            </a:r>
            <a:r>
              <a:rPr sz="1950" b="1" spc="-34" dirty="0">
                <a:solidFill>
                  <a:srgbClr val="585858"/>
                </a:solidFill>
                <a:latin typeface="Arial"/>
                <a:cs typeface="Arial"/>
              </a:rPr>
              <a:t>expens</a:t>
            </a:r>
            <a:r>
              <a:rPr sz="1950" b="1" spc="-38" dirty="0">
                <a:solidFill>
                  <a:srgbClr val="585858"/>
                </a:solidFill>
                <a:latin typeface="Arial"/>
                <a:cs typeface="Arial"/>
              </a:rPr>
              <a:t>i</a:t>
            </a:r>
            <a:r>
              <a:rPr sz="1950" b="1" spc="-34" dirty="0">
                <a:solidFill>
                  <a:srgbClr val="585858"/>
                </a:solidFill>
                <a:latin typeface="Arial"/>
                <a:cs typeface="Arial"/>
              </a:rPr>
              <a:t>v</a:t>
            </a:r>
            <a:r>
              <a:rPr sz="1950" b="1" spc="-38" dirty="0">
                <a:solidFill>
                  <a:srgbClr val="585858"/>
                </a:solidFill>
                <a:latin typeface="Arial"/>
                <a:cs typeface="Arial"/>
              </a:rPr>
              <a:t>e</a:t>
            </a:r>
            <a:r>
              <a:rPr sz="1950" dirty="0">
                <a:solidFill>
                  <a:srgbClr val="585858"/>
                </a:solidFill>
                <a:latin typeface="Arial"/>
                <a:cs typeface="Arial"/>
              </a:rPr>
              <a:t>.</a:t>
            </a:r>
            <a:endParaRPr sz="1950">
              <a:latin typeface="Arial"/>
              <a:cs typeface="Arial"/>
            </a:endParaRPr>
          </a:p>
        </p:txBody>
      </p:sp>
      <p:sp>
        <p:nvSpPr>
          <p:cNvPr id="6" name="object 6"/>
          <p:cNvSpPr/>
          <p:nvPr/>
        </p:nvSpPr>
        <p:spPr>
          <a:xfrm>
            <a:off x="3886201" y="1893951"/>
            <a:ext cx="4235957" cy="3030092"/>
          </a:xfrm>
          <a:prstGeom prst="rect">
            <a:avLst/>
          </a:prstGeom>
          <a:blipFill>
            <a:blip r:embed="rId3" cstate="print"/>
            <a:stretch>
              <a:fillRect/>
            </a:stretch>
          </a:blipFill>
        </p:spPr>
        <p:txBody>
          <a:bodyPr wrap="square" lIns="0" tIns="0" rIns="0" bIns="0" rtlCol="0"/>
          <a:lstStyle/>
          <a:p>
            <a:endParaRPr sz="1350"/>
          </a:p>
        </p:txBody>
      </p:sp>
      <p:sp>
        <p:nvSpPr>
          <p:cNvPr id="7" name="object 7"/>
          <p:cNvSpPr/>
          <p:nvPr/>
        </p:nvSpPr>
        <p:spPr>
          <a:xfrm>
            <a:off x="3953636" y="1961388"/>
            <a:ext cx="4139094" cy="2935223"/>
          </a:xfrm>
          <a:prstGeom prst="rect">
            <a:avLst/>
          </a:prstGeom>
          <a:blipFill>
            <a:blip r:embed="rId4" cstate="print"/>
            <a:stretch>
              <a:fillRect/>
            </a:stretch>
          </a:blipFill>
        </p:spPr>
        <p:txBody>
          <a:bodyPr wrap="square" lIns="0" tIns="0" rIns="0" bIns="0" rtlCol="0"/>
          <a:lstStyle/>
          <a:p>
            <a:endParaRPr sz="1350"/>
          </a:p>
        </p:txBody>
      </p:sp>
      <p:sp>
        <p:nvSpPr>
          <p:cNvPr id="8" name="object 8"/>
          <p:cNvSpPr/>
          <p:nvPr/>
        </p:nvSpPr>
        <p:spPr>
          <a:xfrm>
            <a:off x="3950065" y="1957816"/>
            <a:ext cx="4148614" cy="2942749"/>
          </a:xfrm>
          <a:custGeom>
            <a:avLst/>
            <a:gdLst/>
            <a:ahLst/>
            <a:cxnLst/>
            <a:rect l="l" t="t" r="r" b="b"/>
            <a:pathLst>
              <a:path w="5531484" h="3923665">
                <a:moveTo>
                  <a:pt x="0" y="0"/>
                </a:moveTo>
                <a:lnTo>
                  <a:pt x="5530976" y="0"/>
                </a:lnTo>
                <a:lnTo>
                  <a:pt x="5530976" y="3923157"/>
                </a:lnTo>
                <a:lnTo>
                  <a:pt x="0" y="3923157"/>
                </a:lnTo>
                <a:lnTo>
                  <a:pt x="0" y="0"/>
                </a:lnTo>
                <a:close/>
              </a:path>
            </a:pathLst>
          </a:custGeom>
          <a:ln w="9525">
            <a:solidFill>
              <a:srgbClr val="7E7E7E"/>
            </a:solidFill>
          </a:ln>
        </p:spPr>
        <p:txBody>
          <a:bodyPr wrap="square" lIns="0" tIns="0" rIns="0" bIns="0" rtlCol="0"/>
          <a:lstStyle/>
          <a:p>
            <a:endParaRPr sz="1350"/>
          </a:p>
        </p:txBody>
      </p:sp>
      <p:sp>
        <p:nvSpPr>
          <p:cNvPr id="9" name="object 9"/>
          <p:cNvSpPr txBox="1"/>
          <p:nvPr/>
        </p:nvSpPr>
        <p:spPr>
          <a:xfrm>
            <a:off x="1444371" y="5793707"/>
            <a:ext cx="5903119" cy="92333"/>
          </a:xfrm>
          <a:prstGeom prst="rect">
            <a:avLst/>
          </a:prstGeom>
        </p:spPr>
        <p:txBody>
          <a:bodyPr vert="horz" wrap="square" lIns="0" tIns="0" rIns="0" bIns="0" rtlCol="0">
            <a:spAutoFit/>
          </a:bodyPr>
          <a:lstStyle/>
          <a:p>
            <a:pPr marL="9525"/>
            <a:r>
              <a:rPr sz="600" i="1" spc="-4" dirty="0">
                <a:solidFill>
                  <a:srgbClr val="202020"/>
                </a:solidFill>
                <a:latin typeface="Arial"/>
                <a:cs typeface="Arial"/>
              </a:rPr>
              <a:t>(</a:t>
            </a:r>
            <a:r>
              <a:rPr sz="600" b="1" i="1" dirty="0">
                <a:solidFill>
                  <a:srgbClr val="202020"/>
                </a:solidFill>
                <a:latin typeface="Arial"/>
                <a:cs typeface="Arial"/>
              </a:rPr>
              <a:t>Sou</a:t>
            </a:r>
            <a:r>
              <a:rPr sz="600" b="1" i="1" spc="-4" dirty="0">
                <a:solidFill>
                  <a:srgbClr val="202020"/>
                </a:solidFill>
                <a:latin typeface="Arial"/>
                <a:cs typeface="Arial"/>
              </a:rPr>
              <a:t>rce</a:t>
            </a:r>
            <a:r>
              <a:rPr sz="600" b="1" i="1" dirty="0">
                <a:solidFill>
                  <a:srgbClr val="202020"/>
                </a:solidFill>
                <a:latin typeface="Arial"/>
                <a:cs typeface="Arial"/>
              </a:rPr>
              <a:t>: </a:t>
            </a:r>
            <a:r>
              <a:rPr sz="600" i="1" spc="-4" dirty="0">
                <a:solidFill>
                  <a:srgbClr val="202020"/>
                </a:solidFill>
                <a:latin typeface="Arial"/>
                <a:cs typeface="Arial"/>
              </a:rPr>
              <a:t>Le</a:t>
            </a:r>
            <a:r>
              <a:rPr sz="600" i="1" dirty="0">
                <a:solidFill>
                  <a:srgbClr val="202020"/>
                </a:solidFill>
                <a:latin typeface="Arial"/>
                <a:cs typeface="Arial"/>
              </a:rPr>
              <a:t>e</a:t>
            </a:r>
            <a:r>
              <a:rPr sz="600" i="1" spc="8" dirty="0">
                <a:solidFill>
                  <a:srgbClr val="202020"/>
                </a:solidFill>
                <a:latin typeface="Arial"/>
                <a:cs typeface="Arial"/>
              </a:rPr>
              <a:t> </a:t>
            </a:r>
            <a:r>
              <a:rPr sz="600" i="1" spc="-4" dirty="0">
                <a:solidFill>
                  <a:srgbClr val="202020"/>
                </a:solidFill>
                <a:latin typeface="Arial"/>
                <a:cs typeface="Arial"/>
              </a:rPr>
              <a:t>HH</a:t>
            </a:r>
            <a:r>
              <a:rPr sz="600" i="1" dirty="0">
                <a:solidFill>
                  <a:srgbClr val="202020"/>
                </a:solidFill>
                <a:latin typeface="Arial"/>
                <a:cs typeface="Arial"/>
              </a:rPr>
              <a:t>,</a:t>
            </a:r>
            <a:r>
              <a:rPr sz="600" i="1" spc="-4" dirty="0">
                <a:solidFill>
                  <a:srgbClr val="202020"/>
                </a:solidFill>
                <a:latin typeface="Arial"/>
                <a:cs typeface="Arial"/>
              </a:rPr>
              <a:t> e</a:t>
            </a:r>
            <a:r>
              <a:rPr sz="600" i="1" dirty="0">
                <a:solidFill>
                  <a:srgbClr val="202020"/>
                </a:solidFill>
                <a:latin typeface="Arial"/>
                <a:cs typeface="Arial"/>
              </a:rPr>
              <a:t>t</a:t>
            </a:r>
            <a:r>
              <a:rPr sz="600" i="1" spc="8" dirty="0">
                <a:solidFill>
                  <a:srgbClr val="202020"/>
                </a:solidFill>
                <a:latin typeface="Arial"/>
                <a:cs typeface="Arial"/>
              </a:rPr>
              <a:t> </a:t>
            </a:r>
            <a:r>
              <a:rPr sz="600" i="1" spc="-4" dirty="0">
                <a:solidFill>
                  <a:srgbClr val="202020"/>
                </a:solidFill>
                <a:latin typeface="Arial"/>
                <a:cs typeface="Arial"/>
              </a:rPr>
              <a:t>a</a:t>
            </a:r>
            <a:r>
              <a:rPr sz="600" i="1" dirty="0">
                <a:solidFill>
                  <a:srgbClr val="202020"/>
                </a:solidFill>
                <a:latin typeface="Arial"/>
                <a:cs typeface="Arial"/>
              </a:rPr>
              <a:t>l.</a:t>
            </a:r>
            <a:r>
              <a:rPr sz="600" i="1" spc="8" dirty="0">
                <a:solidFill>
                  <a:srgbClr val="202020"/>
                </a:solidFill>
                <a:latin typeface="Arial"/>
                <a:cs typeface="Arial"/>
              </a:rPr>
              <a:t> </a:t>
            </a:r>
            <a:r>
              <a:rPr sz="600" i="1" dirty="0">
                <a:solidFill>
                  <a:srgbClr val="202020"/>
                </a:solidFill>
                <a:latin typeface="Arial"/>
                <a:cs typeface="Arial"/>
              </a:rPr>
              <a:t>T</a:t>
            </a:r>
            <a:r>
              <a:rPr sz="600" i="1" spc="-4" dirty="0">
                <a:solidFill>
                  <a:srgbClr val="202020"/>
                </a:solidFill>
                <a:latin typeface="Arial"/>
                <a:cs typeface="Arial"/>
              </a:rPr>
              <a:t>rend</a:t>
            </a:r>
            <a:r>
              <a:rPr sz="600" i="1" dirty="0">
                <a:solidFill>
                  <a:srgbClr val="202020"/>
                </a:solidFill>
                <a:latin typeface="Arial"/>
                <a:cs typeface="Arial"/>
              </a:rPr>
              <a:t>s</a:t>
            </a:r>
            <a:r>
              <a:rPr sz="600" i="1" spc="8" dirty="0">
                <a:solidFill>
                  <a:srgbClr val="202020"/>
                </a:solidFill>
                <a:latin typeface="Arial"/>
                <a:cs typeface="Arial"/>
              </a:rPr>
              <a:t> </a:t>
            </a:r>
            <a:r>
              <a:rPr sz="600" i="1" dirty="0">
                <a:solidFill>
                  <a:srgbClr val="202020"/>
                </a:solidFill>
                <a:latin typeface="Arial"/>
                <a:cs typeface="Arial"/>
              </a:rPr>
              <a:t>in </a:t>
            </a:r>
            <a:r>
              <a:rPr sz="600" i="1" spc="-4" dirty="0">
                <a:solidFill>
                  <a:srgbClr val="202020"/>
                </a:solidFill>
                <a:latin typeface="Arial"/>
                <a:cs typeface="Arial"/>
              </a:rPr>
              <a:t>dea</a:t>
            </a:r>
            <a:r>
              <a:rPr sz="600" i="1" dirty="0">
                <a:solidFill>
                  <a:srgbClr val="202020"/>
                </a:solidFill>
                <a:latin typeface="Arial"/>
                <a:cs typeface="Arial"/>
              </a:rPr>
              <a:t>th</a:t>
            </a:r>
            <a:r>
              <a:rPr sz="600" i="1" spc="8" dirty="0">
                <a:solidFill>
                  <a:srgbClr val="202020"/>
                </a:solidFill>
                <a:latin typeface="Arial"/>
                <a:cs typeface="Arial"/>
              </a:rPr>
              <a:t> </a:t>
            </a:r>
            <a:r>
              <a:rPr sz="600" i="1" spc="-4" dirty="0">
                <a:solidFill>
                  <a:srgbClr val="202020"/>
                </a:solidFill>
                <a:latin typeface="Arial"/>
                <a:cs typeface="Arial"/>
              </a:rPr>
              <a:t>a</a:t>
            </a:r>
            <a:r>
              <a:rPr sz="600" i="1" spc="4" dirty="0">
                <a:solidFill>
                  <a:srgbClr val="202020"/>
                </a:solidFill>
                <a:latin typeface="Arial"/>
                <a:cs typeface="Arial"/>
              </a:rPr>
              <a:t>ss</a:t>
            </a:r>
            <a:r>
              <a:rPr sz="600" i="1" spc="-4" dirty="0">
                <a:solidFill>
                  <a:srgbClr val="202020"/>
                </a:solidFill>
                <a:latin typeface="Arial"/>
                <a:cs typeface="Arial"/>
              </a:rPr>
              <a:t>o</a:t>
            </a:r>
            <a:r>
              <a:rPr sz="600" i="1" spc="4" dirty="0">
                <a:solidFill>
                  <a:srgbClr val="202020"/>
                </a:solidFill>
                <a:latin typeface="Arial"/>
                <a:cs typeface="Arial"/>
              </a:rPr>
              <a:t>c</a:t>
            </a:r>
            <a:r>
              <a:rPr sz="600" i="1" dirty="0">
                <a:solidFill>
                  <a:srgbClr val="202020"/>
                </a:solidFill>
                <a:latin typeface="Arial"/>
                <a:cs typeface="Arial"/>
              </a:rPr>
              <a:t>i</a:t>
            </a:r>
            <a:r>
              <a:rPr sz="600" i="1" spc="-4" dirty="0">
                <a:solidFill>
                  <a:srgbClr val="202020"/>
                </a:solidFill>
                <a:latin typeface="Arial"/>
                <a:cs typeface="Arial"/>
              </a:rPr>
              <a:t>a</a:t>
            </a:r>
            <a:r>
              <a:rPr sz="600" i="1" dirty="0">
                <a:solidFill>
                  <a:srgbClr val="202020"/>
                </a:solidFill>
                <a:latin typeface="Arial"/>
                <a:cs typeface="Arial"/>
              </a:rPr>
              <a:t>t</a:t>
            </a:r>
            <a:r>
              <a:rPr sz="600" i="1" spc="-4" dirty="0">
                <a:solidFill>
                  <a:srgbClr val="202020"/>
                </a:solidFill>
                <a:latin typeface="Arial"/>
                <a:cs typeface="Arial"/>
              </a:rPr>
              <a:t>e</a:t>
            </a:r>
            <a:r>
              <a:rPr sz="600" i="1" dirty="0">
                <a:solidFill>
                  <a:srgbClr val="202020"/>
                </a:solidFill>
                <a:latin typeface="Arial"/>
                <a:cs typeface="Arial"/>
              </a:rPr>
              <a:t>d </a:t>
            </a:r>
            <a:r>
              <a:rPr sz="600" i="1" spc="4" dirty="0">
                <a:solidFill>
                  <a:srgbClr val="202020"/>
                </a:solidFill>
                <a:latin typeface="Arial"/>
                <a:cs typeface="Arial"/>
              </a:rPr>
              <a:t>w</a:t>
            </a:r>
            <a:r>
              <a:rPr sz="600" i="1" dirty="0">
                <a:solidFill>
                  <a:srgbClr val="202020"/>
                </a:solidFill>
                <a:latin typeface="Arial"/>
                <a:cs typeface="Arial"/>
              </a:rPr>
              <a:t>ith</a:t>
            </a:r>
            <a:r>
              <a:rPr sz="600" i="1" spc="-19" dirty="0">
                <a:solidFill>
                  <a:srgbClr val="202020"/>
                </a:solidFill>
                <a:latin typeface="Arial"/>
                <a:cs typeface="Arial"/>
              </a:rPr>
              <a:t> </a:t>
            </a:r>
            <a:r>
              <a:rPr sz="600" i="1" spc="-4" dirty="0">
                <a:solidFill>
                  <a:srgbClr val="202020"/>
                </a:solidFill>
                <a:latin typeface="Arial"/>
                <a:cs typeface="Arial"/>
              </a:rPr>
              <a:t>ped</a:t>
            </a:r>
            <a:r>
              <a:rPr sz="600" i="1" dirty="0">
                <a:solidFill>
                  <a:srgbClr val="202020"/>
                </a:solidFill>
                <a:latin typeface="Arial"/>
                <a:cs typeface="Arial"/>
              </a:rPr>
              <a:t>i</a:t>
            </a:r>
            <a:r>
              <a:rPr sz="600" i="1" spc="-4" dirty="0">
                <a:solidFill>
                  <a:srgbClr val="202020"/>
                </a:solidFill>
                <a:latin typeface="Arial"/>
                <a:cs typeface="Arial"/>
              </a:rPr>
              <a:t>a</a:t>
            </a:r>
            <a:r>
              <a:rPr sz="600" i="1" dirty="0">
                <a:solidFill>
                  <a:srgbClr val="202020"/>
                </a:solidFill>
                <a:latin typeface="Arial"/>
                <a:cs typeface="Arial"/>
              </a:rPr>
              <a:t>t</a:t>
            </a:r>
            <a:r>
              <a:rPr sz="600" i="1" spc="-4" dirty="0">
                <a:solidFill>
                  <a:srgbClr val="202020"/>
                </a:solidFill>
                <a:latin typeface="Arial"/>
                <a:cs typeface="Arial"/>
              </a:rPr>
              <a:t>r</a:t>
            </a:r>
            <a:r>
              <a:rPr sz="600" i="1" dirty="0">
                <a:solidFill>
                  <a:srgbClr val="202020"/>
                </a:solidFill>
                <a:latin typeface="Arial"/>
                <a:cs typeface="Arial"/>
              </a:rPr>
              <a:t>ic</a:t>
            </a:r>
            <a:r>
              <a:rPr sz="600" i="1" spc="8" dirty="0">
                <a:solidFill>
                  <a:srgbClr val="202020"/>
                </a:solidFill>
                <a:latin typeface="Arial"/>
                <a:cs typeface="Arial"/>
              </a:rPr>
              <a:t> </a:t>
            </a:r>
            <a:r>
              <a:rPr sz="600" i="1" spc="-4" dirty="0">
                <a:solidFill>
                  <a:srgbClr val="202020"/>
                </a:solidFill>
                <a:latin typeface="Arial"/>
                <a:cs typeface="Arial"/>
              </a:rPr>
              <a:t>den</a:t>
            </a:r>
            <a:r>
              <a:rPr sz="600" i="1" dirty="0">
                <a:solidFill>
                  <a:srgbClr val="202020"/>
                </a:solidFill>
                <a:latin typeface="Arial"/>
                <a:cs typeface="Arial"/>
              </a:rPr>
              <a:t>t</a:t>
            </a:r>
            <a:r>
              <a:rPr sz="600" i="1" spc="-4" dirty="0">
                <a:solidFill>
                  <a:srgbClr val="202020"/>
                </a:solidFill>
                <a:latin typeface="Arial"/>
                <a:cs typeface="Arial"/>
              </a:rPr>
              <a:t>a</a:t>
            </a:r>
            <a:r>
              <a:rPr sz="600" i="1" dirty="0">
                <a:solidFill>
                  <a:srgbClr val="202020"/>
                </a:solidFill>
                <a:latin typeface="Arial"/>
                <a:cs typeface="Arial"/>
              </a:rPr>
              <a:t>l</a:t>
            </a:r>
            <a:r>
              <a:rPr sz="600" i="1" spc="11" dirty="0">
                <a:solidFill>
                  <a:srgbClr val="202020"/>
                </a:solidFill>
                <a:latin typeface="Arial"/>
                <a:cs typeface="Arial"/>
              </a:rPr>
              <a:t> </a:t>
            </a:r>
            <a:r>
              <a:rPr sz="600" i="1" spc="4" dirty="0">
                <a:solidFill>
                  <a:srgbClr val="202020"/>
                </a:solidFill>
                <a:latin typeface="Arial"/>
                <a:cs typeface="Arial"/>
              </a:rPr>
              <a:t>s</a:t>
            </a:r>
            <a:r>
              <a:rPr sz="600" i="1" spc="-4" dirty="0">
                <a:solidFill>
                  <a:srgbClr val="202020"/>
                </a:solidFill>
                <a:latin typeface="Arial"/>
                <a:cs typeface="Arial"/>
              </a:rPr>
              <a:t>eda</a:t>
            </a:r>
            <a:r>
              <a:rPr sz="600" i="1" dirty="0">
                <a:solidFill>
                  <a:srgbClr val="202020"/>
                </a:solidFill>
                <a:latin typeface="Arial"/>
                <a:cs typeface="Arial"/>
              </a:rPr>
              <a:t>ti</a:t>
            </a:r>
            <a:r>
              <a:rPr sz="600" i="1" spc="-4" dirty="0">
                <a:solidFill>
                  <a:srgbClr val="202020"/>
                </a:solidFill>
                <a:latin typeface="Arial"/>
                <a:cs typeface="Arial"/>
              </a:rPr>
              <a:t>o</a:t>
            </a:r>
            <a:r>
              <a:rPr sz="600" i="1" dirty="0">
                <a:solidFill>
                  <a:srgbClr val="202020"/>
                </a:solidFill>
                <a:latin typeface="Arial"/>
                <a:cs typeface="Arial"/>
              </a:rPr>
              <a:t>n</a:t>
            </a:r>
            <a:r>
              <a:rPr sz="600" i="1" spc="8" dirty="0">
                <a:solidFill>
                  <a:srgbClr val="202020"/>
                </a:solidFill>
                <a:latin typeface="Arial"/>
                <a:cs typeface="Arial"/>
              </a:rPr>
              <a:t> </a:t>
            </a:r>
            <a:r>
              <a:rPr sz="600" i="1" spc="-4" dirty="0">
                <a:solidFill>
                  <a:srgbClr val="202020"/>
                </a:solidFill>
                <a:latin typeface="Arial"/>
                <a:cs typeface="Arial"/>
              </a:rPr>
              <a:t>an</a:t>
            </a:r>
            <a:r>
              <a:rPr sz="600" i="1" dirty="0">
                <a:solidFill>
                  <a:srgbClr val="202020"/>
                </a:solidFill>
                <a:latin typeface="Arial"/>
                <a:cs typeface="Arial"/>
              </a:rPr>
              <a:t>d</a:t>
            </a:r>
            <a:r>
              <a:rPr sz="600" i="1" spc="8" dirty="0">
                <a:solidFill>
                  <a:srgbClr val="202020"/>
                </a:solidFill>
                <a:latin typeface="Arial"/>
                <a:cs typeface="Arial"/>
              </a:rPr>
              <a:t> </a:t>
            </a:r>
            <a:r>
              <a:rPr sz="600" i="1" spc="-4" dirty="0">
                <a:solidFill>
                  <a:srgbClr val="202020"/>
                </a:solidFill>
                <a:latin typeface="Arial"/>
                <a:cs typeface="Arial"/>
              </a:rPr>
              <a:t>genera</a:t>
            </a:r>
            <a:r>
              <a:rPr sz="600" i="1" dirty="0">
                <a:solidFill>
                  <a:srgbClr val="202020"/>
                </a:solidFill>
                <a:latin typeface="Arial"/>
                <a:cs typeface="Arial"/>
              </a:rPr>
              <a:t>l</a:t>
            </a:r>
            <a:r>
              <a:rPr sz="600" i="1" spc="23" dirty="0">
                <a:solidFill>
                  <a:srgbClr val="202020"/>
                </a:solidFill>
                <a:latin typeface="Arial"/>
                <a:cs typeface="Arial"/>
              </a:rPr>
              <a:t> </a:t>
            </a:r>
            <a:r>
              <a:rPr sz="600" i="1" spc="-4" dirty="0">
                <a:solidFill>
                  <a:srgbClr val="202020"/>
                </a:solidFill>
                <a:latin typeface="Arial"/>
                <a:cs typeface="Arial"/>
              </a:rPr>
              <a:t>ane</a:t>
            </a:r>
            <a:r>
              <a:rPr sz="600" i="1" spc="4" dirty="0">
                <a:solidFill>
                  <a:srgbClr val="202020"/>
                </a:solidFill>
                <a:latin typeface="Arial"/>
                <a:cs typeface="Arial"/>
              </a:rPr>
              <a:t>s</a:t>
            </a:r>
            <a:r>
              <a:rPr sz="600" i="1" dirty="0">
                <a:solidFill>
                  <a:srgbClr val="202020"/>
                </a:solidFill>
                <a:latin typeface="Arial"/>
                <a:cs typeface="Arial"/>
              </a:rPr>
              <a:t>t</a:t>
            </a:r>
            <a:r>
              <a:rPr sz="600" i="1" spc="-4" dirty="0">
                <a:solidFill>
                  <a:srgbClr val="202020"/>
                </a:solidFill>
                <a:latin typeface="Arial"/>
                <a:cs typeface="Arial"/>
              </a:rPr>
              <a:t>he</a:t>
            </a:r>
            <a:r>
              <a:rPr sz="600" i="1" spc="4" dirty="0">
                <a:solidFill>
                  <a:srgbClr val="202020"/>
                </a:solidFill>
                <a:latin typeface="Arial"/>
                <a:cs typeface="Arial"/>
              </a:rPr>
              <a:t>s</a:t>
            </a:r>
            <a:r>
              <a:rPr sz="600" i="1" dirty="0">
                <a:solidFill>
                  <a:srgbClr val="202020"/>
                </a:solidFill>
                <a:latin typeface="Arial"/>
                <a:cs typeface="Arial"/>
              </a:rPr>
              <a:t>i</a:t>
            </a:r>
            <a:r>
              <a:rPr sz="600" i="1" spc="-4" dirty="0">
                <a:solidFill>
                  <a:srgbClr val="202020"/>
                </a:solidFill>
                <a:latin typeface="Arial"/>
                <a:cs typeface="Arial"/>
              </a:rPr>
              <a:t>a</a:t>
            </a:r>
            <a:r>
              <a:rPr sz="600" i="1" dirty="0">
                <a:solidFill>
                  <a:srgbClr val="202020"/>
                </a:solidFill>
                <a:latin typeface="Arial"/>
                <a:cs typeface="Arial"/>
              </a:rPr>
              <a:t>,</a:t>
            </a:r>
            <a:r>
              <a:rPr sz="600" i="1" spc="15" dirty="0">
                <a:solidFill>
                  <a:srgbClr val="202020"/>
                </a:solidFill>
                <a:latin typeface="Arial"/>
                <a:cs typeface="Arial"/>
              </a:rPr>
              <a:t> </a:t>
            </a:r>
            <a:r>
              <a:rPr sz="600" i="1" dirty="0">
                <a:solidFill>
                  <a:srgbClr val="202020"/>
                </a:solidFill>
                <a:latin typeface="Arial"/>
                <a:cs typeface="Arial"/>
              </a:rPr>
              <a:t>P</a:t>
            </a:r>
            <a:r>
              <a:rPr sz="600" i="1" spc="-4" dirty="0">
                <a:solidFill>
                  <a:srgbClr val="202020"/>
                </a:solidFill>
                <a:latin typeface="Arial"/>
                <a:cs typeface="Arial"/>
              </a:rPr>
              <a:t>aed</a:t>
            </a:r>
            <a:r>
              <a:rPr sz="600" i="1" dirty="0">
                <a:solidFill>
                  <a:srgbClr val="202020"/>
                </a:solidFill>
                <a:latin typeface="Arial"/>
                <a:cs typeface="Arial"/>
              </a:rPr>
              <a:t>i</a:t>
            </a:r>
            <a:r>
              <a:rPr sz="600" i="1" spc="-4" dirty="0">
                <a:solidFill>
                  <a:srgbClr val="202020"/>
                </a:solidFill>
                <a:latin typeface="Arial"/>
                <a:cs typeface="Arial"/>
              </a:rPr>
              <a:t>a</a:t>
            </a:r>
            <a:r>
              <a:rPr sz="600" i="1" dirty="0">
                <a:solidFill>
                  <a:srgbClr val="202020"/>
                </a:solidFill>
                <a:latin typeface="Arial"/>
                <a:cs typeface="Arial"/>
              </a:rPr>
              <a:t>t</a:t>
            </a:r>
            <a:r>
              <a:rPr sz="600" i="1" spc="-4" dirty="0">
                <a:solidFill>
                  <a:srgbClr val="202020"/>
                </a:solidFill>
                <a:latin typeface="Arial"/>
                <a:cs typeface="Arial"/>
              </a:rPr>
              <a:t>r</a:t>
            </a:r>
            <a:r>
              <a:rPr sz="600" i="1" dirty="0">
                <a:solidFill>
                  <a:srgbClr val="202020"/>
                </a:solidFill>
                <a:latin typeface="Arial"/>
                <a:cs typeface="Arial"/>
              </a:rPr>
              <a:t>ic</a:t>
            </a:r>
            <a:r>
              <a:rPr sz="600" i="1" spc="-4" dirty="0">
                <a:solidFill>
                  <a:srgbClr val="202020"/>
                </a:solidFill>
                <a:latin typeface="Arial"/>
                <a:cs typeface="Arial"/>
              </a:rPr>
              <a:t> </a:t>
            </a:r>
            <a:r>
              <a:rPr sz="600" i="1" dirty="0">
                <a:solidFill>
                  <a:srgbClr val="202020"/>
                </a:solidFill>
                <a:latin typeface="Arial"/>
                <a:cs typeface="Arial"/>
              </a:rPr>
              <a:t>A</a:t>
            </a:r>
            <a:r>
              <a:rPr sz="600" i="1" spc="-4" dirty="0">
                <a:solidFill>
                  <a:srgbClr val="202020"/>
                </a:solidFill>
                <a:latin typeface="Arial"/>
                <a:cs typeface="Arial"/>
              </a:rPr>
              <a:t>ne</a:t>
            </a:r>
            <a:r>
              <a:rPr sz="600" i="1" spc="4" dirty="0">
                <a:solidFill>
                  <a:srgbClr val="202020"/>
                </a:solidFill>
                <a:latin typeface="Arial"/>
                <a:cs typeface="Arial"/>
              </a:rPr>
              <a:t>s</a:t>
            </a:r>
            <a:r>
              <a:rPr sz="600" i="1" dirty="0">
                <a:solidFill>
                  <a:srgbClr val="202020"/>
                </a:solidFill>
                <a:latin typeface="Arial"/>
                <a:cs typeface="Arial"/>
              </a:rPr>
              <a:t>t</a:t>
            </a:r>
            <a:r>
              <a:rPr sz="600" i="1" spc="-4" dirty="0">
                <a:solidFill>
                  <a:srgbClr val="202020"/>
                </a:solidFill>
                <a:latin typeface="Arial"/>
                <a:cs typeface="Arial"/>
              </a:rPr>
              <a:t>he</a:t>
            </a:r>
            <a:r>
              <a:rPr sz="600" i="1" spc="4" dirty="0">
                <a:solidFill>
                  <a:srgbClr val="202020"/>
                </a:solidFill>
                <a:latin typeface="Arial"/>
                <a:cs typeface="Arial"/>
              </a:rPr>
              <a:t>s</a:t>
            </a:r>
            <a:r>
              <a:rPr sz="600" i="1" dirty="0">
                <a:solidFill>
                  <a:srgbClr val="202020"/>
                </a:solidFill>
                <a:latin typeface="Arial"/>
                <a:cs typeface="Arial"/>
              </a:rPr>
              <a:t>i</a:t>
            </a:r>
            <a:r>
              <a:rPr sz="600" i="1" spc="-4" dirty="0">
                <a:solidFill>
                  <a:srgbClr val="202020"/>
                </a:solidFill>
                <a:latin typeface="Arial"/>
                <a:cs typeface="Arial"/>
              </a:rPr>
              <a:t>a</a:t>
            </a:r>
            <a:r>
              <a:rPr sz="600" i="1" dirty="0">
                <a:solidFill>
                  <a:srgbClr val="202020"/>
                </a:solidFill>
                <a:latin typeface="Arial"/>
                <a:cs typeface="Arial"/>
              </a:rPr>
              <a:t>,</a:t>
            </a:r>
            <a:r>
              <a:rPr sz="600" i="1" spc="8" dirty="0">
                <a:solidFill>
                  <a:srgbClr val="202020"/>
                </a:solidFill>
                <a:latin typeface="Arial"/>
                <a:cs typeface="Arial"/>
              </a:rPr>
              <a:t> </a:t>
            </a:r>
            <a:r>
              <a:rPr sz="600" i="1" spc="-4" dirty="0">
                <a:solidFill>
                  <a:srgbClr val="202020"/>
                </a:solidFill>
                <a:latin typeface="Arial"/>
                <a:cs typeface="Arial"/>
              </a:rPr>
              <a:t>2013</a:t>
            </a:r>
            <a:r>
              <a:rPr sz="600" i="1" dirty="0">
                <a:solidFill>
                  <a:srgbClr val="202020"/>
                </a:solidFill>
                <a:latin typeface="Arial"/>
                <a:cs typeface="Arial"/>
              </a:rPr>
              <a:t>;</a:t>
            </a:r>
            <a:r>
              <a:rPr sz="600" i="1" spc="30" dirty="0">
                <a:solidFill>
                  <a:srgbClr val="202020"/>
                </a:solidFill>
                <a:latin typeface="Arial"/>
                <a:cs typeface="Arial"/>
              </a:rPr>
              <a:t> </a:t>
            </a:r>
            <a:r>
              <a:rPr sz="600" i="1" spc="-4" dirty="0">
                <a:solidFill>
                  <a:srgbClr val="202020"/>
                </a:solidFill>
                <a:latin typeface="Arial"/>
                <a:cs typeface="Arial"/>
              </a:rPr>
              <a:t>23(8)</a:t>
            </a:r>
            <a:r>
              <a:rPr sz="600" i="1" dirty="0">
                <a:solidFill>
                  <a:srgbClr val="202020"/>
                </a:solidFill>
                <a:latin typeface="Arial"/>
                <a:cs typeface="Arial"/>
              </a:rPr>
              <a:t>:</a:t>
            </a:r>
            <a:r>
              <a:rPr sz="600" i="1" spc="-4" dirty="0">
                <a:solidFill>
                  <a:srgbClr val="202020"/>
                </a:solidFill>
                <a:latin typeface="Arial"/>
                <a:cs typeface="Arial"/>
              </a:rPr>
              <a:t>741-6</a:t>
            </a:r>
            <a:r>
              <a:rPr sz="600" i="1" dirty="0">
                <a:solidFill>
                  <a:srgbClr val="202020"/>
                </a:solidFill>
                <a:latin typeface="Arial"/>
                <a:cs typeface="Arial"/>
              </a:rPr>
              <a:t>.</a:t>
            </a:r>
            <a:r>
              <a:rPr sz="600" i="1" spc="23" dirty="0">
                <a:solidFill>
                  <a:srgbClr val="202020"/>
                </a:solidFill>
                <a:latin typeface="Arial"/>
                <a:cs typeface="Arial"/>
              </a:rPr>
              <a:t> </a:t>
            </a:r>
            <a:r>
              <a:rPr sz="600" i="1" spc="-4" dirty="0">
                <a:solidFill>
                  <a:srgbClr val="202020"/>
                </a:solidFill>
                <a:latin typeface="Arial"/>
                <a:cs typeface="Arial"/>
              </a:rPr>
              <a:t>do</a:t>
            </a:r>
            <a:r>
              <a:rPr sz="600" i="1" dirty="0">
                <a:solidFill>
                  <a:srgbClr val="202020"/>
                </a:solidFill>
                <a:latin typeface="Arial"/>
                <a:cs typeface="Arial"/>
              </a:rPr>
              <a:t>i:</a:t>
            </a:r>
            <a:r>
              <a:rPr sz="600" i="1" spc="8" dirty="0">
                <a:solidFill>
                  <a:srgbClr val="202020"/>
                </a:solidFill>
                <a:latin typeface="Arial"/>
                <a:cs typeface="Arial"/>
              </a:rPr>
              <a:t> </a:t>
            </a:r>
            <a:r>
              <a:rPr sz="600" i="1" spc="-4" dirty="0">
                <a:solidFill>
                  <a:srgbClr val="202020"/>
                </a:solidFill>
                <a:latin typeface="Arial"/>
                <a:cs typeface="Arial"/>
              </a:rPr>
              <a:t>10</a:t>
            </a:r>
            <a:r>
              <a:rPr sz="600" i="1" dirty="0">
                <a:solidFill>
                  <a:srgbClr val="202020"/>
                </a:solidFill>
                <a:latin typeface="Arial"/>
                <a:cs typeface="Arial"/>
              </a:rPr>
              <a:t>.</a:t>
            </a:r>
            <a:r>
              <a:rPr sz="600" i="1" spc="-4" dirty="0">
                <a:solidFill>
                  <a:srgbClr val="202020"/>
                </a:solidFill>
                <a:latin typeface="Arial"/>
                <a:cs typeface="Arial"/>
              </a:rPr>
              <a:t>1111</a:t>
            </a:r>
            <a:r>
              <a:rPr sz="600" i="1" dirty="0">
                <a:solidFill>
                  <a:srgbClr val="202020"/>
                </a:solidFill>
                <a:latin typeface="Arial"/>
                <a:cs typeface="Arial"/>
              </a:rPr>
              <a:t>/</a:t>
            </a:r>
            <a:r>
              <a:rPr sz="600" i="1" spc="-4" dirty="0">
                <a:solidFill>
                  <a:srgbClr val="202020"/>
                </a:solidFill>
                <a:latin typeface="Arial"/>
                <a:cs typeface="Arial"/>
              </a:rPr>
              <a:t>pan</a:t>
            </a:r>
            <a:r>
              <a:rPr sz="600" i="1" dirty="0">
                <a:solidFill>
                  <a:srgbClr val="202020"/>
                </a:solidFill>
                <a:latin typeface="Arial"/>
                <a:cs typeface="Arial"/>
              </a:rPr>
              <a:t>.</a:t>
            </a:r>
            <a:r>
              <a:rPr sz="600" i="1" spc="-4" dirty="0">
                <a:solidFill>
                  <a:srgbClr val="202020"/>
                </a:solidFill>
                <a:latin typeface="Arial"/>
                <a:cs typeface="Arial"/>
              </a:rPr>
              <a:t>12</a:t>
            </a:r>
            <a:r>
              <a:rPr sz="600" i="1" spc="4" dirty="0">
                <a:solidFill>
                  <a:srgbClr val="202020"/>
                </a:solidFill>
                <a:latin typeface="Arial"/>
                <a:cs typeface="Arial"/>
              </a:rPr>
              <a:t>2</a:t>
            </a:r>
            <a:r>
              <a:rPr sz="600" i="1" spc="-4" dirty="0">
                <a:solidFill>
                  <a:srgbClr val="202020"/>
                </a:solidFill>
                <a:latin typeface="Arial"/>
                <a:cs typeface="Arial"/>
              </a:rPr>
              <a:t>10)</a:t>
            </a:r>
            <a:endParaRPr sz="6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2400" y="359423"/>
            <a:ext cx="7304532" cy="461665"/>
          </a:xfrm>
          <a:prstGeom prst="rect">
            <a:avLst/>
          </a:prstGeom>
        </p:spPr>
        <p:txBody>
          <a:bodyPr vert="horz" wrap="square" lIns="0" tIns="0" rIns="0" bIns="0" rtlCol="0" anchor="ctr">
            <a:spAutoFit/>
          </a:bodyPr>
          <a:lstStyle/>
          <a:p>
            <a:pPr marL="22860"/>
            <a:r>
              <a:rPr sz="3000" spc="-56" dirty="0"/>
              <a:t>Ho</a:t>
            </a:r>
            <a:r>
              <a:rPr sz="3000" spc="-26" dirty="0"/>
              <a:t>w</a:t>
            </a:r>
            <a:r>
              <a:rPr sz="3000" spc="-60" dirty="0"/>
              <a:t> </a:t>
            </a:r>
            <a:r>
              <a:rPr sz="3000" spc="-49" dirty="0"/>
              <a:t>s</a:t>
            </a:r>
            <a:r>
              <a:rPr sz="3000" spc="-53" dirty="0"/>
              <a:t>e</a:t>
            </a:r>
            <a:r>
              <a:rPr sz="3000" spc="-49" dirty="0"/>
              <a:t>v</a:t>
            </a:r>
            <a:r>
              <a:rPr sz="3000" spc="-53" dirty="0"/>
              <a:t>e</a:t>
            </a:r>
            <a:r>
              <a:rPr sz="3000" spc="-41" dirty="0"/>
              <a:t>r</a:t>
            </a:r>
            <a:r>
              <a:rPr sz="3000" spc="-19" dirty="0"/>
              <a:t>e</a:t>
            </a:r>
            <a:r>
              <a:rPr sz="3000" spc="-56" dirty="0"/>
              <a:t> </a:t>
            </a:r>
            <a:r>
              <a:rPr sz="3000" spc="-49" dirty="0"/>
              <a:t>dec</a:t>
            </a:r>
            <a:r>
              <a:rPr sz="3000" spc="-53" dirty="0"/>
              <a:t>a</a:t>
            </a:r>
            <a:r>
              <a:rPr sz="3000" spc="-19" dirty="0"/>
              <a:t>y</a:t>
            </a:r>
            <a:r>
              <a:rPr sz="3000" spc="-56" dirty="0"/>
              <a:t> </a:t>
            </a:r>
            <a:r>
              <a:rPr sz="3000" spc="-34" dirty="0"/>
              <a:t>i</a:t>
            </a:r>
            <a:r>
              <a:rPr sz="3000" spc="-19" dirty="0"/>
              <a:t>n</a:t>
            </a:r>
            <a:r>
              <a:rPr sz="3000" spc="-75" dirty="0"/>
              <a:t> </a:t>
            </a:r>
            <a:r>
              <a:rPr sz="3000" spc="-49" dirty="0"/>
              <a:t>c</a:t>
            </a:r>
            <a:r>
              <a:rPr sz="3000" spc="-53" dirty="0"/>
              <a:t>h</a:t>
            </a:r>
            <a:r>
              <a:rPr sz="3000" spc="-34" dirty="0"/>
              <a:t>il</a:t>
            </a:r>
            <a:r>
              <a:rPr sz="3000" spc="-49" dirty="0"/>
              <a:t>d</a:t>
            </a:r>
            <a:r>
              <a:rPr sz="3000" spc="-41" dirty="0"/>
              <a:t>r</a:t>
            </a:r>
            <a:r>
              <a:rPr sz="3000" spc="-49" dirty="0"/>
              <a:t>e</a:t>
            </a:r>
            <a:r>
              <a:rPr sz="3000" spc="-19" dirty="0"/>
              <a:t>n</a:t>
            </a:r>
            <a:r>
              <a:rPr sz="3000" spc="-75" dirty="0"/>
              <a:t> </a:t>
            </a:r>
            <a:r>
              <a:rPr sz="3000" spc="-34" dirty="0"/>
              <a:t>i</a:t>
            </a:r>
            <a:r>
              <a:rPr sz="3000" spc="-19" dirty="0"/>
              <a:t>s</a:t>
            </a:r>
            <a:r>
              <a:rPr sz="3000" spc="-64" dirty="0"/>
              <a:t> </a:t>
            </a:r>
            <a:r>
              <a:rPr sz="3000" spc="-38" dirty="0"/>
              <a:t>tr</a:t>
            </a:r>
            <a:r>
              <a:rPr sz="3000" spc="-53" dirty="0"/>
              <a:t>e</a:t>
            </a:r>
            <a:r>
              <a:rPr sz="3000" spc="-49" dirty="0"/>
              <a:t>a</a:t>
            </a:r>
            <a:r>
              <a:rPr sz="3000" spc="-38" dirty="0"/>
              <a:t>t</a:t>
            </a:r>
            <a:r>
              <a:rPr sz="3000" spc="-53" dirty="0"/>
              <a:t>ed</a:t>
            </a:r>
            <a:endParaRPr sz="3000" dirty="0"/>
          </a:p>
        </p:txBody>
      </p:sp>
      <p:sp>
        <p:nvSpPr>
          <p:cNvPr id="4" name="object 4"/>
          <p:cNvSpPr/>
          <p:nvPr/>
        </p:nvSpPr>
        <p:spPr>
          <a:xfrm>
            <a:off x="0" y="6000750"/>
            <a:ext cx="9144000" cy="0"/>
          </a:xfrm>
          <a:custGeom>
            <a:avLst/>
            <a:gdLst/>
            <a:ahLst/>
            <a:cxnLst/>
            <a:rect l="l" t="t" r="r" b="b"/>
            <a:pathLst>
              <a:path w="12192000">
                <a:moveTo>
                  <a:pt x="0" y="0"/>
                </a:moveTo>
                <a:lnTo>
                  <a:pt x="12192000" y="0"/>
                </a:lnTo>
              </a:path>
            </a:pathLst>
          </a:custGeom>
          <a:ln w="76200">
            <a:solidFill>
              <a:srgbClr val="C00000"/>
            </a:solidFill>
          </a:ln>
        </p:spPr>
        <p:txBody>
          <a:bodyPr wrap="square" lIns="0" tIns="0" rIns="0" bIns="0" rtlCol="0"/>
          <a:lstStyle/>
          <a:p>
            <a:endParaRPr sz="1350"/>
          </a:p>
        </p:txBody>
      </p:sp>
      <p:sp>
        <p:nvSpPr>
          <p:cNvPr id="5" name="object 5"/>
          <p:cNvSpPr txBox="1"/>
          <p:nvPr/>
        </p:nvSpPr>
        <p:spPr>
          <a:xfrm>
            <a:off x="4241090" y="1972230"/>
            <a:ext cx="3588544" cy="2305759"/>
          </a:xfrm>
          <a:prstGeom prst="rect">
            <a:avLst/>
          </a:prstGeom>
        </p:spPr>
        <p:txBody>
          <a:bodyPr vert="horz" wrap="square" lIns="0" tIns="0" rIns="0" bIns="0" rtlCol="0">
            <a:spAutoFit/>
          </a:bodyPr>
          <a:lstStyle/>
          <a:p>
            <a:pPr marL="352425" marR="3810" indent="-342900">
              <a:buClr>
                <a:srgbClr val="2A1B96"/>
              </a:buClr>
              <a:buFont typeface="Wingdings"/>
              <a:buChar char=""/>
              <a:tabLst>
                <a:tab pos="352425" algn="l"/>
              </a:tabLst>
            </a:pPr>
            <a:r>
              <a:rPr sz="1950" spc="-34" dirty="0">
                <a:solidFill>
                  <a:srgbClr val="585858"/>
                </a:solidFill>
                <a:latin typeface="Arial"/>
                <a:cs typeface="Arial"/>
              </a:rPr>
              <a:t>Th</a:t>
            </a:r>
            <a:r>
              <a:rPr sz="1950" dirty="0">
                <a:solidFill>
                  <a:srgbClr val="585858"/>
                </a:solidFill>
                <a:latin typeface="Arial"/>
                <a:cs typeface="Arial"/>
              </a:rPr>
              <a:t>e</a:t>
            </a:r>
            <a:r>
              <a:rPr sz="1950" spc="-83" dirty="0">
                <a:solidFill>
                  <a:srgbClr val="585858"/>
                </a:solidFill>
                <a:latin typeface="Arial"/>
                <a:cs typeface="Arial"/>
              </a:rPr>
              <a:t> </a:t>
            </a:r>
            <a:r>
              <a:rPr sz="1950" spc="-34" dirty="0">
                <a:solidFill>
                  <a:srgbClr val="585858"/>
                </a:solidFill>
                <a:latin typeface="Arial"/>
                <a:cs typeface="Arial"/>
              </a:rPr>
              <a:t>ave</a:t>
            </a:r>
            <a:r>
              <a:rPr sz="1950" spc="-41" dirty="0">
                <a:solidFill>
                  <a:srgbClr val="585858"/>
                </a:solidFill>
                <a:latin typeface="Arial"/>
                <a:cs typeface="Arial"/>
              </a:rPr>
              <a:t>r</a:t>
            </a:r>
            <a:r>
              <a:rPr sz="1950" spc="-34" dirty="0">
                <a:solidFill>
                  <a:srgbClr val="585858"/>
                </a:solidFill>
                <a:latin typeface="Arial"/>
                <a:cs typeface="Arial"/>
              </a:rPr>
              <a:t>ag</a:t>
            </a:r>
            <a:r>
              <a:rPr sz="1950" dirty="0">
                <a:solidFill>
                  <a:srgbClr val="585858"/>
                </a:solidFill>
                <a:latin typeface="Arial"/>
                <a:cs typeface="Arial"/>
              </a:rPr>
              <a:t>e</a:t>
            </a:r>
            <a:r>
              <a:rPr sz="1950" spc="-101" dirty="0">
                <a:solidFill>
                  <a:srgbClr val="585858"/>
                </a:solidFill>
                <a:latin typeface="Arial"/>
                <a:cs typeface="Arial"/>
              </a:rPr>
              <a:t> </a:t>
            </a:r>
            <a:r>
              <a:rPr sz="1950" spc="-34" dirty="0">
                <a:solidFill>
                  <a:srgbClr val="585858"/>
                </a:solidFill>
                <a:latin typeface="Arial"/>
                <a:cs typeface="Arial"/>
              </a:rPr>
              <a:t>cos</a:t>
            </a:r>
            <a:r>
              <a:rPr sz="1950" dirty="0">
                <a:solidFill>
                  <a:srgbClr val="585858"/>
                </a:solidFill>
                <a:latin typeface="Arial"/>
                <a:cs typeface="Arial"/>
              </a:rPr>
              <a:t>t</a:t>
            </a:r>
            <a:r>
              <a:rPr sz="1950" spc="-86" dirty="0">
                <a:solidFill>
                  <a:srgbClr val="585858"/>
                </a:solidFill>
                <a:latin typeface="Arial"/>
                <a:cs typeface="Arial"/>
              </a:rPr>
              <a:t> </a:t>
            </a:r>
            <a:r>
              <a:rPr sz="1950" spc="-34" dirty="0">
                <a:solidFill>
                  <a:srgbClr val="585858"/>
                </a:solidFill>
                <a:latin typeface="Arial"/>
                <a:cs typeface="Arial"/>
              </a:rPr>
              <a:t>o</a:t>
            </a:r>
            <a:r>
              <a:rPr sz="1950" dirty="0">
                <a:solidFill>
                  <a:srgbClr val="585858"/>
                </a:solidFill>
                <a:latin typeface="Arial"/>
                <a:cs typeface="Arial"/>
              </a:rPr>
              <a:t>f</a:t>
            </a:r>
            <a:r>
              <a:rPr sz="1950" spc="-79" dirty="0">
                <a:solidFill>
                  <a:srgbClr val="585858"/>
                </a:solidFill>
                <a:latin typeface="Arial"/>
                <a:cs typeface="Arial"/>
              </a:rPr>
              <a:t> </a:t>
            </a:r>
            <a:r>
              <a:rPr sz="1950" spc="-34" dirty="0">
                <a:solidFill>
                  <a:srgbClr val="585858"/>
                </a:solidFill>
                <a:latin typeface="Arial"/>
                <a:cs typeface="Arial"/>
              </a:rPr>
              <a:t>hosp</a:t>
            </a:r>
            <a:r>
              <a:rPr sz="1950" spc="-41" dirty="0">
                <a:solidFill>
                  <a:srgbClr val="585858"/>
                </a:solidFill>
                <a:latin typeface="Arial"/>
                <a:cs typeface="Arial"/>
              </a:rPr>
              <a:t>it</a:t>
            </a:r>
            <a:r>
              <a:rPr sz="1950" spc="-34" dirty="0">
                <a:solidFill>
                  <a:srgbClr val="585858"/>
                </a:solidFill>
                <a:latin typeface="Arial"/>
                <a:cs typeface="Arial"/>
              </a:rPr>
              <a:t>al </a:t>
            </a:r>
            <a:r>
              <a:rPr sz="1950" spc="-41" dirty="0">
                <a:solidFill>
                  <a:srgbClr val="585858"/>
                </a:solidFill>
                <a:latin typeface="Arial"/>
                <a:cs typeface="Arial"/>
              </a:rPr>
              <a:t>tr</a:t>
            </a:r>
            <a:r>
              <a:rPr sz="1950" spc="-34" dirty="0">
                <a:solidFill>
                  <a:srgbClr val="585858"/>
                </a:solidFill>
                <a:latin typeface="Arial"/>
                <a:cs typeface="Arial"/>
              </a:rPr>
              <a:t>ea</a:t>
            </a:r>
            <a:r>
              <a:rPr sz="1950" spc="-41" dirty="0">
                <a:solidFill>
                  <a:srgbClr val="585858"/>
                </a:solidFill>
                <a:latin typeface="Arial"/>
                <a:cs typeface="Arial"/>
              </a:rPr>
              <a:t>t</a:t>
            </a:r>
            <a:r>
              <a:rPr sz="1950" spc="-34" dirty="0">
                <a:solidFill>
                  <a:srgbClr val="585858"/>
                </a:solidFill>
                <a:latin typeface="Arial"/>
                <a:cs typeface="Arial"/>
              </a:rPr>
              <a:t>men</a:t>
            </a:r>
            <a:r>
              <a:rPr sz="1950" dirty="0">
                <a:solidFill>
                  <a:srgbClr val="585858"/>
                </a:solidFill>
                <a:latin typeface="Arial"/>
                <a:cs typeface="Arial"/>
              </a:rPr>
              <a:t>t</a:t>
            </a:r>
            <a:r>
              <a:rPr sz="1950" spc="-98" dirty="0">
                <a:solidFill>
                  <a:srgbClr val="585858"/>
                </a:solidFill>
                <a:latin typeface="Arial"/>
                <a:cs typeface="Arial"/>
              </a:rPr>
              <a:t> </a:t>
            </a:r>
            <a:r>
              <a:rPr sz="1950" spc="-34" dirty="0">
                <a:solidFill>
                  <a:srgbClr val="585858"/>
                </a:solidFill>
                <a:latin typeface="Arial"/>
                <a:cs typeface="Arial"/>
              </a:rPr>
              <a:t>w</a:t>
            </a:r>
            <a:r>
              <a:rPr sz="1950" spc="-41" dirty="0">
                <a:solidFill>
                  <a:srgbClr val="585858"/>
                </a:solidFill>
                <a:latin typeface="Arial"/>
                <a:cs typeface="Arial"/>
              </a:rPr>
              <a:t>it</a:t>
            </a:r>
            <a:r>
              <a:rPr sz="1950" dirty="0">
                <a:solidFill>
                  <a:srgbClr val="585858"/>
                </a:solidFill>
                <a:latin typeface="Arial"/>
                <a:cs typeface="Arial"/>
              </a:rPr>
              <a:t>h</a:t>
            </a:r>
            <a:r>
              <a:rPr sz="1950" spc="-83" dirty="0">
                <a:solidFill>
                  <a:srgbClr val="585858"/>
                </a:solidFill>
                <a:latin typeface="Arial"/>
                <a:cs typeface="Arial"/>
              </a:rPr>
              <a:t> </a:t>
            </a:r>
            <a:r>
              <a:rPr sz="1950" spc="-38" dirty="0">
                <a:solidFill>
                  <a:srgbClr val="585858"/>
                </a:solidFill>
                <a:latin typeface="Arial"/>
                <a:cs typeface="Arial"/>
              </a:rPr>
              <a:t>G</a:t>
            </a:r>
            <a:r>
              <a:rPr sz="1950" dirty="0">
                <a:solidFill>
                  <a:srgbClr val="585858"/>
                </a:solidFill>
                <a:latin typeface="Arial"/>
                <a:cs typeface="Arial"/>
              </a:rPr>
              <a:t>A</a:t>
            </a:r>
            <a:r>
              <a:rPr sz="1950" spc="-180" dirty="0">
                <a:solidFill>
                  <a:srgbClr val="585858"/>
                </a:solidFill>
                <a:latin typeface="Arial"/>
                <a:cs typeface="Arial"/>
              </a:rPr>
              <a:t> </a:t>
            </a:r>
            <a:r>
              <a:rPr sz="1950" spc="-41" dirty="0">
                <a:solidFill>
                  <a:srgbClr val="585858"/>
                </a:solidFill>
                <a:latin typeface="Arial"/>
                <a:cs typeface="Arial"/>
              </a:rPr>
              <a:t>r</a:t>
            </a:r>
            <a:r>
              <a:rPr sz="1950" spc="-34" dirty="0">
                <a:solidFill>
                  <a:srgbClr val="585858"/>
                </a:solidFill>
                <a:latin typeface="Arial"/>
                <a:cs typeface="Arial"/>
              </a:rPr>
              <a:t>ange</a:t>
            </a:r>
            <a:r>
              <a:rPr sz="1950" dirty="0">
                <a:solidFill>
                  <a:srgbClr val="585858"/>
                </a:solidFill>
                <a:latin typeface="Arial"/>
                <a:cs typeface="Arial"/>
              </a:rPr>
              <a:t>s</a:t>
            </a:r>
            <a:r>
              <a:rPr sz="1950" spc="-90" dirty="0">
                <a:solidFill>
                  <a:srgbClr val="585858"/>
                </a:solidFill>
                <a:latin typeface="Arial"/>
                <a:cs typeface="Arial"/>
              </a:rPr>
              <a:t> </a:t>
            </a:r>
            <a:r>
              <a:rPr sz="1950" spc="-41" dirty="0">
                <a:solidFill>
                  <a:srgbClr val="585858"/>
                </a:solidFill>
                <a:latin typeface="Arial"/>
                <a:cs typeface="Arial"/>
              </a:rPr>
              <a:t>fr</a:t>
            </a:r>
            <a:r>
              <a:rPr sz="1950" spc="-34" dirty="0">
                <a:solidFill>
                  <a:srgbClr val="585858"/>
                </a:solidFill>
                <a:latin typeface="Arial"/>
                <a:cs typeface="Arial"/>
              </a:rPr>
              <a:t>om</a:t>
            </a:r>
            <a:endParaRPr sz="1950">
              <a:latin typeface="Arial"/>
              <a:cs typeface="Arial"/>
            </a:endParaRPr>
          </a:p>
          <a:p>
            <a:pPr marL="352425"/>
            <a:r>
              <a:rPr sz="1950" b="1" spc="-34" dirty="0">
                <a:solidFill>
                  <a:srgbClr val="585858"/>
                </a:solidFill>
                <a:latin typeface="Arial"/>
                <a:cs typeface="Arial"/>
              </a:rPr>
              <a:t>$10</a:t>
            </a:r>
            <a:r>
              <a:rPr sz="1950" b="1" spc="-41" dirty="0">
                <a:solidFill>
                  <a:srgbClr val="585858"/>
                </a:solidFill>
                <a:latin typeface="Arial"/>
                <a:cs typeface="Arial"/>
              </a:rPr>
              <a:t>,</a:t>
            </a:r>
            <a:r>
              <a:rPr sz="1950" b="1" spc="-34" dirty="0">
                <a:solidFill>
                  <a:srgbClr val="585858"/>
                </a:solidFill>
                <a:latin typeface="Arial"/>
                <a:cs typeface="Arial"/>
              </a:rPr>
              <a:t>00</a:t>
            </a:r>
            <a:r>
              <a:rPr sz="1950" b="1" dirty="0">
                <a:solidFill>
                  <a:srgbClr val="585858"/>
                </a:solidFill>
                <a:latin typeface="Arial"/>
                <a:cs typeface="Arial"/>
              </a:rPr>
              <a:t>0</a:t>
            </a:r>
            <a:r>
              <a:rPr sz="1950" b="1" spc="-90" dirty="0">
                <a:solidFill>
                  <a:srgbClr val="585858"/>
                </a:solidFill>
                <a:latin typeface="Arial"/>
                <a:cs typeface="Arial"/>
              </a:rPr>
              <a:t> </a:t>
            </a:r>
            <a:r>
              <a:rPr sz="1950" b="1" spc="-41" dirty="0">
                <a:solidFill>
                  <a:srgbClr val="585858"/>
                </a:solidFill>
                <a:latin typeface="Arial"/>
                <a:cs typeface="Arial"/>
              </a:rPr>
              <a:t>t</a:t>
            </a:r>
            <a:r>
              <a:rPr sz="1950" b="1" dirty="0">
                <a:solidFill>
                  <a:srgbClr val="585858"/>
                </a:solidFill>
                <a:latin typeface="Arial"/>
                <a:cs typeface="Arial"/>
              </a:rPr>
              <a:t>o</a:t>
            </a:r>
            <a:r>
              <a:rPr sz="1950" b="1" spc="-71" dirty="0">
                <a:solidFill>
                  <a:srgbClr val="585858"/>
                </a:solidFill>
                <a:latin typeface="Arial"/>
                <a:cs typeface="Arial"/>
              </a:rPr>
              <a:t> </a:t>
            </a:r>
            <a:r>
              <a:rPr sz="1950" b="1" spc="-34" dirty="0">
                <a:solidFill>
                  <a:srgbClr val="585858"/>
                </a:solidFill>
                <a:latin typeface="Arial"/>
                <a:cs typeface="Arial"/>
              </a:rPr>
              <a:t>$15</a:t>
            </a:r>
            <a:r>
              <a:rPr sz="1950" b="1" spc="-41" dirty="0">
                <a:solidFill>
                  <a:srgbClr val="585858"/>
                </a:solidFill>
                <a:latin typeface="Arial"/>
                <a:cs typeface="Arial"/>
              </a:rPr>
              <a:t>,</a:t>
            </a:r>
            <a:r>
              <a:rPr sz="1950" b="1" spc="-34" dirty="0">
                <a:solidFill>
                  <a:srgbClr val="585858"/>
                </a:solidFill>
                <a:latin typeface="Arial"/>
                <a:cs typeface="Arial"/>
              </a:rPr>
              <a:t>00</a:t>
            </a:r>
            <a:r>
              <a:rPr sz="1950" b="1" dirty="0">
                <a:solidFill>
                  <a:srgbClr val="585858"/>
                </a:solidFill>
                <a:latin typeface="Arial"/>
                <a:cs typeface="Arial"/>
              </a:rPr>
              <a:t>0</a:t>
            </a:r>
            <a:r>
              <a:rPr sz="1950" b="1" spc="-86" dirty="0">
                <a:solidFill>
                  <a:srgbClr val="585858"/>
                </a:solidFill>
                <a:latin typeface="Arial"/>
                <a:cs typeface="Arial"/>
              </a:rPr>
              <a:t> </a:t>
            </a:r>
            <a:r>
              <a:rPr sz="1950" i="1" spc="-34" dirty="0">
                <a:solidFill>
                  <a:srgbClr val="585858"/>
                </a:solidFill>
                <a:latin typeface="Arial"/>
                <a:cs typeface="Arial"/>
              </a:rPr>
              <a:t>pe</a:t>
            </a:r>
            <a:r>
              <a:rPr sz="1950" i="1" dirty="0">
                <a:solidFill>
                  <a:srgbClr val="585858"/>
                </a:solidFill>
                <a:latin typeface="Arial"/>
                <a:cs typeface="Arial"/>
              </a:rPr>
              <a:t>r</a:t>
            </a:r>
            <a:r>
              <a:rPr sz="1950" i="1" spc="-86" dirty="0">
                <a:solidFill>
                  <a:srgbClr val="585858"/>
                </a:solidFill>
                <a:latin typeface="Arial"/>
                <a:cs typeface="Arial"/>
              </a:rPr>
              <a:t> </a:t>
            </a:r>
            <a:r>
              <a:rPr sz="1950" i="1" spc="-34" dirty="0">
                <a:solidFill>
                  <a:srgbClr val="585858"/>
                </a:solidFill>
                <a:latin typeface="Arial"/>
                <a:cs typeface="Arial"/>
              </a:rPr>
              <a:t>ch</a:t>
            </a:r>
            <a:r>
              <a:rPr sz="1950" i="1" spc="-41" dirty="0">
                <a:solidFill>
                  <a:srgbClr val="585858"/>
                </a:solidFill>
                <a:latin typeface="Arial"/>
                <a:cs typeface="Arial"/>
              </a:rPr>
              <a:t>il</a:t>
            </a:r>
            <a:r>
              <a:rPr sz="1950" i="1" spc="-34" dirty="0">
                <a:solidFill>
                  <a:srgbClr val="585858"/>
                </a:solidFill>
                <a:latin typeface="Arial"/>
                <a:cs typeface="Arial"/>
              </a:rPr>
              <a:t>d</a:t>
            </a:r>
            <a:r>
              <a:rPr sz="1950" dirty="0">
                <a:solidFill>
                  <a:srgbClr val="585858"/>
                </a:solidFill>
                <a:latin typeface="Arial"/>
                <a:cs typeface="Arial"/>
              </a:rPr>
              <a:t>.</a:t>
            </a:r>
            <a:endParaRPr sz="1950">
              <a:latin typeface="Arial"/>
              <a:cs typeface="Arial"/>
            </a:endParaRPr>
          </a:p>
          <a:p>
            <a:pPr marL="352425" marR="33814" indent="-342900">
              <a:spcBef>
                <a:spcPts val="1646"/>
              </a:spcBef>
              <a:buClr>
                <a:srgbClr val="2A1B96"/>
              </a:buClr>
              <a:buFont typeface="Wingdings"/>
              <a:buChar char=""/>
              <a:tabLst>
                <a:tab pos="352425" algn="l"/>
              </a:tabLst>
            </a:pPr>
            <a:r>
              <a:rPr sz="1950" spc="-38" dirty="0">
                <a:solidFill>
                  <a:srgbClr val="585858"/>
                </a:solidFill>
                <a:latin typeface="Arial"/>
                <a:cs typeface="Arial"/>
              </a:rPr>
              <a:t>U</a:t>
            </a:r>
            <a:r>
              <a:rPr sz="1950" dirty="0">
                <a:solidFill>
                  <a:srgbClr val="585858"/>
                </a:solidFill>
                <a:latin typeface="Arial"/>
                <a:cs typeface="Arial"/>
              </a:rPr>
              <a:t>S</a:t>
            </a:r>
            <a:r>
              <a:rPr sz="1950" spc="-83" dirty="0">
                <a:solidFill>
                  <a:srgbClr val="585858"/>
                </a:solidFill>
                <a:latin typeface="Arial"/>
                <a:cs typeface="Arial"/>
              </a:rPr>
              <a:t> </a:t>
            </a:r>
            <a:r>
              <a:rPr sz="1950" spc="-34" dirty="0">
                <a:solidFill>
                  <a:srgbClr val="585858"/>
                </a:solidFill>
                <a:latin typeface="Arial"/>
                <a:cs typeface="Arial"/>
              </a:rPr>
              <a:t>an</a:t>
            </a:r>
            <a:r>
              <a:rPr sz="1950" dirty="0">
                <a:solidFill>
                  <a:srgbClr val="585858"/>
                </a:solidFill>
                <a:latin typeface="Arial"/>
                <a:cs typeface="Arial"/>
              </a:rPr>
              <a:t>d</a:t>
            </a:r>
            <a:r>
              <a:rPr sz="1950" spc="-83" dirty="0">
                <a:solidFill>
                  <a:srgbClr val="585858"/>
                </a:solidFill>
                <a:latin typeface="Arial"/>
                <a:cs typeface="Arial"/>
              </a:rPr>
              <a:t> </a:t>
            </a:r>
            <a:r>
              <a:rPr sz="1950" spc="-41" dirty="0">
                <a:solidFill>
                  <a:srgbClr val="585858"/>
                </a:solidFill>
                <a:latin typeface="Arial"/>
                <a:cs typeface="Arial"/>
              </a:rPr>
              <a:t>i</a:t>
            </a:r>
            <a:r>
              <a:rPr sz="1950" spc="-34" dirty="0">
                <a:solidFill>
                  <a:srgbClr val="585858"/>
                </a:solidFill>
                <a:latin typeface="Arial"/>
                <a:cs typeface="Arial"/>
              </a:rPr>
              <a:t>n</a:t>
            </a:r>
            <a:r>
              <a:rPr sz="1950" spc="-41" dirty="0">
                <a:solidFill>
                  <a:srgbClr val="585858"/>
                </a:solidFill>
                <a:latin typeface="Arial"/>
                <a:cs typeface="Arial"/>
              </a:rPr>
              <a:t>t</a:t>
            </a:r>
            <a:r>
              <a:rPr sz="1950" spc="-34" dirty="0">
                <a:solidFill>
                  <a:srgbClr val="585858"/>
                </a:solidFill>
                <a:latin typeface="Arial"/>
                <a:cs typeface="Arial"/>
              </a:rPr>
              <a:t>e</a:t>
            </a:r>
            <a:r>
              <a:rPr sz="1950" spc="-41" dirty="0">
                <a:solidFill>
                  <a:srgbClr val="585858"/>
                </a:solidFill>
                <a:latin typeface="Arial"/>
                <a:cs typeface="Arial"/>
              </a:rPr>
              <a:t>r</a:t>
            </a:r>
            <a:r>
              <a:rPr sz="1950" spc="-34" dirty="0">
                <a:solidFill>
                  <a:srgbClr val="585858"/>
                </a:solidFill>
                <a:latin typeface="Arial"/>
                <a:cs typeface="Arial"/>
              </a:rPr>
              <a:t>na</a:t>
            </a:r>
            <a:r>
              <a:rPr sz="1950" spc="-41" dirty="0">
                <a:solidFill>
                  <a:srgbClr val="585858"/>
                </a:solidFill>
                <a:latin typeface="Arial"/>
                <a:cs typeface="Arial"/>
              </a:rPr>
              <a:t>ti</a:t>
            </a:r>
            <a:r>
              <a:rPr sz="1950" spc="-34" dirty="0">
                <a:solidFill>
                  <a:srgbClr val="585858"/>
                </a:solidFill>
                <a:latin typeface="Arial"/>
                <a:cs typeface="Arial"/>
              </a:rPr>
              <a:t>ona</a:t>
            </a:r>
            <a:r>
              <a:rPr sz="1950" dirty="0">
                <a:solidFill>
                  <a:srgbClr val="585858"/>
                </a:solidFill>
                <a:latin typeface="Arial"/>
                <a:cs typeface="Arial"/>
              </a:rPr>
              <a:t>l</a:t>
            </a:r>
            <a:r>
              <a:rPr sz="1950" spc="-98" dirty="0">
                <a:solidFill>
                  <a:srgbClr val="585858"/>
                </a:solidFill>
                <a:latin typeface="Arial"/>
                <a:cs typeface="Arial"/>
              </a:rPr>
              <a:t> </a:t>
            </a:r>
            <a:r>
              <a:rPr sz="1950" spc="-34" dirty="0">
                <a:solidFill>
                  <a:srgbClr val="585858"/>
                </a:solidFill>
                <a:latin typeface="Arial"/>
                <a:cs typeface="Arial"/>
              </a:rPr>
              <a:t>s</a:t>
            </a:r>
            <a:r>
              <a:rPr sz="1950" spc="-41" dirty="0">
                <a:solidFill>
                  <a:srgbClr val="585858"/>
                </a:solidFill>
                <a:latin typeface="Arial"/>
                <a:cs typeface="Arial"/>
              </a:rPr>
              <a:t>t</a:t>
            </a:r>
            <a:r>
              <a:rPr sz="1950" spc="-34" dirty="0">
                <a:solidFill>
                  <a:srgbClr val="585858"/>
                </a:solidFill>
                <a:latin typeface="Arial"/>
                <a:cs typeface="Arial"/>
              </a:rPr>
              <a:t>ud</a:t>
            </a:r>
            <a:r>
              <a:rPr sz="1950" spc="-41" dirty="0">
                <a:solidFill>
                  <a:srgbClr val="585858"/>
                </a:solidFill>
                <a:latin typeface="Arial"/>
                <a:cs typeface="Arial"/>
              </a:rPr>
              <a:t>i</a:t>
            </a:r>
            <a:r>
              <a:rPr sz="1950" spc="-34" dirty="0">
                <a:solidFill>
                  <a:srgbClr val="585858"/>
                </a:solidFill>
                <a:latin typeface="Arial"/>
                <a:cs typeface="Arial"/>
              </a:rPr>
              <a:t>es sho</a:t>
            </a:r>
            <a:r>
              <a:rPr sz="1950" dirty="0">
                <a:solidFill>
                  <a:srgbClr val="585858"/>
                </a:solidFill>
                <a:latin typeface="Arial"/>
                <a:cs typeface="Arial"/>
              </a:rPr>
              <a:t>w</a:t>
            </a:r>
            <a:r>
              <a:rPr sz="1950" spc="-90" dirty="0">
                <a:solidFill>
                  <a:srgbClr val="585858"/>
                </a:solidFill>
                <a:latin typeface="Arial"/>
                <a:cs typeface="Arial"/>
              </a:rPr>
              <a:t> </a:t>
            </a:r>
            <a:r>
              <a:rPr sz="1950" spc="-41" dirty="0">
                <a:solidFill>
                  <a:srgbClr val="585858"/>
                </a:solidFill>
                <a:latin typeface="Arial"/>
                <a:cs typeface="Arial"/>
              </a:rPr>
              <a:t>t</a:t>
            </a:r>
            <a:r>
              <a:rPr sz="1950" spc="-34" dirty="0">
                <a:solidFill>
                  <a:srgbClr val="585858"/>
                </a:solidFill>
                <a:latin typeface="Arial"/>
                <a:cs typeface="Arial"/>
              </a:rPr>
              <a:t>ha</a:t>
            </a:r>
            <a:r>
              <a:rPr sz="1950" dirty="0">
                <a:solidFill>
                  <a:srgbClr val="585858"/>
                </a:solidFill>
                <a:latin typeface="Arial"/>
                <a:cs typeface="Arial"/>
              </a:rPr>
              <a:t>t</a:t>
            </a:r>
            <a:r>
              <a:rPr sz="1950" spc="-79" dirty="0">
                <a:solidFill>
                  <a:srgbClr val="585858"/>
                </a:solidFill>
                <a:latin typeface="Arial"/>
                <a:cs typeface="Arial"/>
              </a:rPr>
              <a:t> </a:t>
            </a:r>
            <a:r>
              <a:rPr sz="1950" spc="-34" dirty="0">
                <a:solidFill>
                  <a:srgbClr val="585858"/>
                </a:solidFill>
                <a:latin typeface="Arial"/>
                <a:cs typeface="Arial"/>
              </a:rPr>
              <a:t>wa</a:t>
            </a:r>
            <a:r>
              <a:rPr sz="1950" spc="-41" dirty="0">
                <a:solidFill>
                  <a:srgbClr val="585858"/>
                </a:solidFill>
                <a:latin typeface="Arial"/>
                <a:cs typeface="Arial"/>
              </a:rPr>
              <a:t>t</a:t>
            </a:r>
            <a:r>
              <a:rPr sz="1950" spc="-34" dirty="0">
                <a:solidFill>
                  <a:srgbClr val="585858"/>
                </a:solidFill>
                <a:latin typeface="Arial"/>
                <a:cs typeface="Arial"/>
              </a:rPr>
              <a:t>e</a:t>
            </a:r>
            <a:r>
              <a:rPr sz="1950" dirty="0">
                <a:solidFill>
                  <a:srgbClr val="585858"/>
                </a:solidFill>
                <a:latin typeface="Arial"/>
                <a:cs typeface="Arial"/>
              </a:rPr>
              <a:t>r</a:t>
            </a:r>
            <a:r>
              <a:rPr sz="1950" spc="-86" dirty="0">
                <a:solidFill>
                  <a:srgbClr val="585858"/>
                </a:solidFill>
                <a:latin typeface="Arial"/>
                <a:cs typeface="Arial"/>
              </a:rPr>
              <a:t> </a:t>
            </a:r>
            <a:r>
              <a:rPr sz="1950" spc="-41" dirty="0">
                <a:solidFill>
                  <a:srgbClr val="585858"/>
                </a:solidFill>
                <a:latin typeface="Arial"/>
                <a:cs typeface="Arial"/>
              </a:rPr>
              <a:t>fl</a:t>
            </a:r>
            <a:r>
              <a:rPr sz="1950" spc="-34" dirty="0">
                <a:solidFill>
                  <a:srgbClr val="585858"/>
                </a:solidFill>
                <a:latin typeface="Arial"/>
                <a:cs typeface="Arial"/>
              </a:rPr>
              <a:t>uo</a:t>
            </a:r>
            <a:r>
              <a:rPr sz="1950" spc="-41" dirty="0">
                <a:solidFill>
                  <a:srgbClr val="585858"/>
                </a:solidFill>
                <a:latin typeface="Arial"/>
                <a:cs typeface="Arial"/>
              </a:rPr>
              <a:t>ri</a:t>
            </a:r>
            <a:r>
              <a:rPr sz="1950" spc="-34" dirty="0">
                <a:solidFill>
                  <a:srgbClr val="585858"/>
                </a:solidFill>
                <a:latin typeface="Arial"/>
                <a:cs typeface="Arial"/>
              </a:rPr>
              <a:t>da</a:t>
            </a:r>
            <a:r>
              <a:rPr sz="1950" spc="-41" dirty="0">
                <a:solidFill>
                  <a:srgbClr val="585858"/>
                </a:solidFill>
                <a:latin typeface="Arial"/>
                <a:cs typeface="Arial"/>
              </a:rPr>
              <a:t>ti</a:t>
            </a:r>
            <a:r>
              <a:rPr sz="1950" spc="-34" dirty="0">
                <a:solidFill>
                  <a:srgbClr val="585858"/>
                </a:solidFill>
                <a:latin typeface="Arial"/>
                <a:cs typeface="Arial"/>
              </a:rPr>
              <a:t>on he</a:t>
            </a:r>
            <a:r>
              <a:rPr sz="1950" spc="-41" dirty="0">
                <a:solidFill>
                  <a:srgbClr val="585858"/>
                </a:solidFill>
                <a:latin typeface="Arial"/>
                <a:cs typeface="Arial"/>
              </a:rPr>
              <a:t>l</a:t>
            </a:r>
            <a:r>
              <a:rPr sz="1950" spc="-34" dirty="0">
                <a:solidFill>
                  <a:srgbClr val="585858"/>
                </a:solidFill>
                <a:latin typeface="Arial"/>
                <a:cs typeface="Arial"/>
              </a:rPr>
              <a:t>p</a:t>
            </a:r>
            <a:r>
              <a:rPr sz="1950" dirty="0">
                <a:solidFill>
                  <a:srgbClr val="585858"/>
                </a:solidFill>
                <a:latin typeface="Arial"/>
                <a:cs typeface="Arial"/>
              </a:rPr>
              <a:t>s</a:t>
            </a:r>
            <a:r>
              <a:rPr sz="1950" spc="-90" dirty="0">
                <a:solidFill>
                  <a:srgbClr val="585858"/>
                </a:solidFill>
                <a:latin typeface="Arial"/>
                <a:cs typeface="Arial"/>
              </a:rPr>
              <a:t> </a:t>
            </a:r>
            <a:r>
              <a:rPr sz="1950" b="1" spc="-34" dirty="0">
                <a:solidFill>
                  <a:srgbClr val="585858"/>
                </a:solidFill>
                <a:latin typeface="Arial"/>
                <a:cs typeface="Arial"/>
              </a:rPr>
              <a:t>p</a:t>
            </a:r>
            <a:r>
              <a:rPr sz="1950" b="1" spc="-41" dirty="0">
                <a:solidFill>
                  <a:srgbClr val="585858"/>
                </a:solidFill>
                <a:latin typeface="Arial"/>
                <a:cs typeface="Arial"/>
              </a:rPr>
              <a:t>r</a:t>
            </a:r>
            <a:r>
              <a:rPr sz="1950" b="1" spc="-34" dirty="0">
                <a:solidFill>
                  <a:srgbClr val="585858"/>
                </a:solidFill>
                <a:latin typeface="Arial"/>
                <a:cs typeface="Arial"/>
              </a:rPr>
              <a:t>even</a:t>
            </a:r>
            <a:r>
              <a:rPr sz="1950" b="1" dirty="0">
                <a:solidFill>
                  <a:srgbClr val="585858"/>
                </a:solidFill>
                <a:latin typeface="Arial"/>
                <a:cs typeface="Arial"/>
              </a:rPr>
              <a:t>t</a:t>
            </a:r>
            <a:r>
              <a:rPr sz="1950" b="1" spc="-94" dirty="0">
                <a:solidFill>
                  <a:srgbClr val="585858"/>
                </a:solidFill>
                <a:latin typeface="Arial"/>
                <a:cs typeface="Arial"/>
              </a:rPr>
              <a:t> </a:t>
            </a:r>
            <a:r>
              <a:rPr sz="1950" b="1" spc="-34" dirty="0">
                <a:solidFill>
                  <a:srgbClr val="585858"/>
                </a:solidFill>
                <a:latin typeface="Arial"/>
                <a:cs typeface="Arial"/>
              </a:rPr>
              <a:t>2</a:t>
            </a:r>
            <a:r>
              <a:rPr sz="1950" b="1" spc="-41" dirty="0">
                <a:solidFill>
                  <a:srgbClr val="585858"/>
                </a:solidFill>
                <a:latin typeface="Arial"/>
                <a:cs typeface="Arial"/>
              </a:rPr>
              <a:t>/</a:t>
            </a:r>
            <a:r>
              <a:rPr sz="1950" b="1" spc="-34" dirty="0">
                <a:solidFill>
                  <a:srgbClr val="585858"/>
                </a:solidFill>
                <a:latin typeface="Arial"/>
                <a:cs typeface="Arial"/>
              </a:rPr>
              <a:t>3</a:t>
            </a:r>
            <a:r>
              <a:rPr sz="1913" b="1" spc="-39" baseline="26143" dirty="0">
                <a:solidFill>
                  <a:srgbClr val="585858"/>
                </a:solidFill>
                <a:latin typeface="Arial"/>
                <a:cs typeface="Arial"/>
              </a:rPr>
              <a:t>r</a:t>
            </a:r>
            <a:r>
              <a:rPr sz="1913" b="1" spc="11" baseline="26143" dirty="0">
                <a:solidFill>
                  <a:srgbClr val="585858"/>
                </a:solidFill>
                <a:latin typeface="Arial"/>
                <a:cs typeface="Arial"/>
              </a:rPr>
              <a:t>d</a:t>
            </a:r>
            <a:r>
              <a:rPr sz="1913" b="1" spc="197" baseline="26143" dirty="0">
                <a:solidFill>
                  <a:srgbClr val="585858"/>
                </a:solidFill>
                <a:latin typeface="Arial"/>
                <a:cs typeface="Arial"/>
              </a:rPr>
              <a:t> </a:t>
            </a:r>
            <a:r>
              <a:rPr sz="1950" spc="-34" dirty="0">
                <a:solidFill>
                  <a:srgbClr val="585858"/>
                </a:solidFill>
                <a:latin typeface="Arial"/>
                <a:cs typeface="Arial"/>
              </a:rPr>
              <a:t>o</a:t>
            </a:r>
            <a:r>
              <a:rPr sz="1950" dirty="0">
                <a:solidFill>
                  <a:srgbClr val="585858"/>
                </a:solidFill>
                <a:latin typeface="Arial"/>
                <a:cs typeface="Arial"/>
              </a:rPr>
              <a:t>f</a:t>
            </a:r>
            <a:r>
              <a:rPr sz="1950" spc="-79" dirty="0">
                <a:solidFill>
                  <a:srgbClr val="585858"/>
                </a:solidFill>
                <a:latin typeface="Arial"/>
                <a:cs typeface="Arial"/>
              </a:rPr>
              <a:t> </a:t>
            </a:r>
            <a:r>
              <a:rPr sz="1950" spc="-34" dirty="0">
                <a:solidFill>
                  <a:srgbClr val="585858"/>
                </a:solidFill>
                <a:latin typeface="Arial"/>
                <a:cs typeface="Arial"/>
              </a:rPr>
              <a:t>hosp</a:t>
            </a:r>
            <a:r>
              <a:rPr sz="1950" spc="-41" dirty="0">
                <a:solidFill>
                  <a:srgbClr val="585858"/>
                </a:solidFill>
                <a:latin typeface="Arial"/>
                <a:cs typeface="Arial"/>
              </a:rPr>
              <a:t>it</a:t>
            </a:r>
            <a:r>
              <a:rPr sz="1950" spc="-34" dirty="0">
                <a:solidFill>
                  <a:srgbClr val="585858"/>
                </a:solidFill>
                <a:latin typeface="Arial"/>
                <a:cs typeface="Arial"/>
              </a:rPr>
              <a:t>al </a:t>
            </a:r>
            <a:r>
              <a:rPr sz="1950" spc="-38" dirty="0">
                <a:solidFill>
                  <a:srgbClr val="585858"/>
                </a:solidFill>
                <a:latin typeface="Arial"/>
                <a:cs typeface="Arial"/>
              </a:rPr>
              <a:t>G</a:t>
            </a:r>
            <a:r>
              <a:rPr sz="1950" dirty="0">
                <a:solidFill>
                  <a:srgbClr val="585858"/>
                </a:solidFill>
                <a:latin typeface="Arial"/>
                <a:cs typeface="Arial"/>
              </a:rPr>
              <a:t>A</a:t>
            </a:r>
            <a:r>
              <a:rPr sz="1950" spc="-191" dirty="0">
                <a:solidFill>
                  <a:srgbClr val="585858"/>
                </a:solidFill>
                <a:latin typeface="Arial"/>
                <a:cs typeface="Arial"/>
              </a:rPr>
              <a:t> </a:t>
            </a:r>
            <a:r>
              <a:rPr sz="1950" spc="-34" dirty="0">
                <a:solidFill>
                  <a:srgbClr val="585858"/>
                </a:solidFill>
                <a:latin typeface="Arial"/>
                <a:cs typeface="Arial"/>
              </a:rPr>
              <a:t>den</a:t>
            </a:r>
            <a:r>
              <a:rPr sz="1950" spc="-41" dirty="0">
                <a:solidFill>
                  <a:srgbClr val="585858"/>
                </a:solidFill>
                <a:latin typeface="Arial"/>
                <a:cs typeface="Arial"/>
              </a:rPr>
              <a:t>t</a:t>
            </a:r>
            <a:r>
              <a:rPr sz="1950" spc="-34" dirty="0">
                <a:solidFill>
                  <a:srgbClr val="585858"/>
                </a:solidFill>
                <a:latin typeface="Arial"/>
                <a:cs typeface="Arial"/>
              </a:rPr>
              <a:t>a</a:t>
            </a:r>
            <a:r>
              <a:rPr sz="1950" dirty="0">
                <a:solidFill>
                  <a:srgbClr val="585858"/>
                </a:solidFill>
                <a:latin typeface="Arial"/>
                <a:cs typeface="Arial"/>
              </a:rPr>
              <a:t>l</a:t>
            </a:r>
            <a:r>
              <a:rPr sz="1950" spc="-86" dirty="0">
                <a:solidFill>
                  <a:srgbClr val="585858"/>
                </a:solidFill>
                <a:latin typeface="Arial"/>
                <a:cs typeface="Arial"/>
              </a:rPr>
              <a:t> </a:t>
            </a:r>
            <a:r>
              <a:rPr sz="1950" spc="-41" dirty="0">
                <a:solidFill>
                  <a:srgbClr val="585858"/>
                </a:solidFill>
                <a:latin typeface="Arial"/>
                <a:cs typeface="Arial"/>
              </a:rPr>
              <a:t>tr</a:t>
            </a:r>
            <a:r>
              <a:rPr sz="1950" spc="-34" dirty="0">
                <a:solidFill>
                  <a:srgbClr val="585858"/>
                </a:solidFill>
                <a:latin typeface="Arial"/>
                <a:cs typeface="Arial"/>
              </a:rPr>
              <a:t>ea</a:t>
            </a:r>
            <a:r>
              <a:rPr sz="1950" spc="-41" dirty="0">
                <a:solidFill>
                  <a:srgbClr val="585858"/>
                </a:solidFill>
                <a:latin typeface="Arial"/>
                <a:cs typeface="Arial"/>
              </a:rPr>
              <a:t>t</a:t>
            </a:r>
            <a:r>
              <a:rPr sz="1950" spc="-34" dirty="0">
                <a:solidFill>
                  <a:srgbClr val="585858"/>
                </a:solidFill>
                <a:latin typeface="Arial"/>
                <a:cs typeface="Arial"/>
              </a:rPr>
              <a:t>men</a:t>
            </a:r>
            <a:r>
              <a:rPr sz="1950" spc="-41" dirty="0">
                <a:solidFill>
                  <a:srgbClr val="585858"/>
                </a:solidFill>
                <a:latin typeface="Arial"/>
                <a:cs typeface="Arial"/>
              </a:rPr>
              <a:t>t</a:t>
            </a:r>
            <a:r>
              <a:rPr sz="1950" dirty="0">
                <a:solidFill>
                  <a:srgbClr val="585858"/>
                </a:solidFill>
                <a:latin typeface="Arial"/>
                <a:cs typeface="Arial"/>
              </a:rPr>
              <a:t>.</a:t>
            </a:r>
            <a:endParaRPr sz="1950">
              <a:latin typeface="Arial"/>
              <a:cs typeface="Arial"/>
            </a:endParaRPr>
          </a:p>
        </p:txBody>
      </p:sp>
      <p:sp>
        <p:nvSpPr>
          <p:cNvPr id="6" name="object 6"/>
          <p:cNvSpPr/>
          <p:nvPr/>
        </p:nvSpPr>
        <p:spPr>
          <a:xfrm>
            <a:off x="912115" y="2002536"/>
            <a:ext cx="2991221" cy="2243708"/>
          </a:xfrm>
          <a:prstGeom prst="rect">
            <a:avLst/>
          </a:prstGeom>
          <a:blipFill>
            <a:blip r:embed="rId3" cstate="print"/>
            <a:stretch>
              <a:fillRect/>
            </a:stretch>
          </a:blipFill>
        </p:spPr>
        <p:txBody>
          <a:bodyPr wrap="square" lIns="0" tIns="0" rIns="0" bIns="0" rtlCol="0"/>
          <a:lstStyle/>
          <a:p>
            <a:endParaRPr sz="1350"/>
          </a:p>
        </p:txBody>
      </p:sp>
      <p:sp>
        <p:nvSpPr>
          <p:cNvPr id="7" name="object 7"/>
          <p:cNvSpPr/>
          <p:nvPr/>
        </p:nvSpPr>
        <p:spPr>
          <a:xfrm>
            <a:off x="908542" y="1998964"/>
            <a:ext cx="2998470" cy="2251234"/>
          </a:xfrm>
          <a:custGeom>
            <a:avLst/>
            <a:gdLst/>
            <a:ahLst/>
            <a:cxnLst/>
            <a:rect l="l" t="t" r="r" b="b"/>
            <a:pathLst>
              <a:path w="3997960" h="3001645">
                <a:moveTo>
                  <a:pt x="0" y="0"/>
                </a:moveTo>
                <a:lnTo>
                  <a:pt x="3997833" y="0"/>
                </a:lnTo>
                <a:lnTo>
                  <a:pt x="3997833" y="3001137"/>
                </a:lnTo>
                <a:lnTo>
                  <a:pt x="0" y="3001137"/>
                </a:lnTo>
                <a:lnTo>
                  <a:pt x="0" y="0"/>
                </a:lnTo>
                <a:close/>
              </a:path>
            </a:pathLst>
          </a:custGeom>
          <a:ln w="9525">
            <a:solidFill>
              <a:srgbClr val="404040"/>
            </a:solidFill>
          </a:ln>
        </p:spPr>
        <p:txBody>
          <a:bodyPr wrap="square" lIns="0" tIns="0" rIns="0" bIns="0" rtlCol="0"/>
          <a:lstStyle/>
          <a:p>
            <a:endParaRPr sz="1350"/>
          </a:p>
        </p:txBody>
      </p:sp>
      <p:sp>
        <p:nvSpPr>
          <p:cNvPr id="8" name="object 8"/>
          <p:cNvSpPr txBox="1"/>
          <p:nvPr/>
        </p:nvSpPr>
        <p:spPr>
          <a:xfrm>
            <a:off x="852431" y="5698023"/>
            <a:ext cx="7436168" cy="173253"/>
          </a:xfrm>
          <a:prstGeom prst="rect">
            <a:avLst/>
          </a:prstGeom>
        </p:spPr>
        <p:txBody>
          <a:bodyPr vert="horz" wrap="square" lIns="0" tIns="0" rIns="0" bIns="0" rtlCol="0">
            <a:spAutoFit/>
          </a:bodyPr>
          <a:lstStyle/>
          <a:p>
            <a:pPr marL="9525" marR="3810"/>
            <a:r>
              <a:rPr sz="563" i="1" dirty="0">
                <a:solidFill>
                  <a:srgbClr val="404040"/>
                </a:solidFill>
                <a:latin typeface="Arial"/>
                <a:cs typeface="Arial"/>
              </a:rPr>
              <a:t>(</a:t>
            </a:r>
            <a:r>
              <a:rPr sz="563" b="1" i="1" spc="-4" dirty="0">
                <a:solidFill>
                  <a:srgbClr val="404040"/>
                </a:solidFill>
                <a:latin typeface="Arial"/>
                <a:cs typeface="Arial"/>
              </a:rPr>
              <a:t>S</a:t>
            </a:r>
            <a:r>
              <a:rPr sz="563" b="1" i="1" spc="-8" dirty="0">
                <a:solidFill>
                  <a:srgbClr val="404040"/>
                </a:solidFill>
                <a:latin typeface="Arial"/>
                <a:cs typeface="Arial"/>
              </a:rPr>
              <a:t>ou</a:t>
            </a:r>
            <a:r>
              <a:rPr sz="563" b="1" i="1" spc="4" dirty="0">
                <a:solidFill>
                  <a:srgbClr val="404040"/>
                </a:solidFill>
                <a:latin typeface="Arial"/>
                <a:cs typeface="Arial"/>
              </a:rPr>
              <a:t>r</a:t>
            </a:r>
            <a:r>
              <a:rPr sz="563" b="1" i="1" spc="-4" dirty="0">
                <a:solidFill>
                  <a:srgbClr val="404040"/>
                </a:solidFill>
                <a:latin typeface="Arial"/>
                <a:cs typeface="Arial"/>
              </a:rPr>
              <a:t>ces</a:t>
            </a:r>
            <a:r>
              <a:rPr sz="563" b="1" i="1" dirty="0">
                <a:solidFill>
                  <a:srgbClr val="404040"/>
                </a:solidFill>
                <a:latin typeface="Arial"/>
                <a:cs typeface="Arial"/>
              </a:rPr>
              <a:t>:</a:t>
            </a:r>
            <a:r>
              <a:rPr sz="563" b="1" i="1" spc="-23" dirty="0">
                <a:solidFill>
                  <a:srgbClr val="404040"/>
                </a:solidFill>
                <a:latin typeface="Arial"/>
                <a:cs typeface="Arial"/>
              </a:rPr>
              <a:t> </a:t>
            </a:r>
            <a:r>
              <a:rPr sz="563" i="1" spc="4" dirty="0">
                <a:solidFill>
                  <a:srgbClr val="404040"/>
                </a:solidFill>
                <a:latin typeface="Arial"/>
                <a:cs typeface="Arial"/>
              </a:rPr>
              <a:t>J</a:t>
            </a:r>
            <a:r>
              <a:rPr sz="563" i="1" dirty="0">
                <a:solidFill>
                  <a:srgbClr val="404040"/>
                </a:solidFill>
                <a:latin typeface="Arial"/>
                <a:cs typeface="Arial"/>
              </a:rPr>
              <a:t>. </a:t>
            </a:r>
            <a:r>
              <a:rPr sz="563" i="1" spc="-8" dirty="0">
                <a:solidFill>
                  <a:srgbClr val="404040"/>
                </a:solidFill>
                <a:latin typeface="Arial"/>
                <a:cs typeface="Arial"/>
              </a:rPr>
              <a:t>D</a:t>
            </a:r>
            <a:r>
              <a:rPr sz="563" i="1" spc="-4" dirty="0">
                <a:solidFill>
                  <a:srgbClr val="404040"/>
                </a:solidFill>
                <a:latin typeface="Arial"/>
                <a:cs typeface="Arial"/>
              </a:rPr>
              <a:t>a</a:t>
            </a:r>
            <a:r>
              <a:rPr sz="563" i="1" dirty="0">
                <a:solidFill>
                  <a:srgbClr val="404040"/>
                </a:solidFill>
                <a:latin typeface="Arial"/>
                <a:cs typeface="Arial"/>
              </a:rPr>
              <a:t>l</a:t>
            </a:r>
            <a:r>
              <a:rPr sz="563" i="1" spc="-4" dirty="0">
                <a:solidFill>
                  <a:srgbClr val="404040"/>
                </a:solidFill>
                <a:latin typeface="Arial"/>
                <a:cs typeface="Arial"/>
              </a:rPr>
              <a:t>e</a:t>
            </a:r>
            <a:r>
              <a:rPr sz="563" i="1" spc="4" dirty="0">
                <a:solidFill>
                  <a:srgbClr val="404040"/>
                </a:solidFill>
                <a:latin typeface="Arial"/>
                <a:cs typeface="Arial"/>
              </a:rPr>
              <a:t>y</a:t>
            </a:r>
            <a:r>
              <a:rPr sz="563" i="1" dirty="0">
                <a:solidFill>
                  <a:srgbClr val="404040"/>
                </a:solidFill>
                <a:latin typeface="Arial"/>
                <a:cs typeface="Arial"/>
              </a:rPr>
              <a:t>,</a:t>
            </a:r>
            <a:r>
              <a:rPr sz="563" i="1" spc="-19" dirty="0">
                <a:solidFill>
                  <a:srgbClr val="404040"/>
                </a:solidFill>
                <a:latin typeface="Arial"/>
                <a:cs typeface="Arial"/>
              </a:rPr>
              <a:t> </a:t>
            </a:r>
            <a:r>
              <a:rPr sz="563" i="1" dirty="0">
                <a:solidFill>
                  <a:srgbClr val="404040"/>
                </a:solidFill>
                <a:latin typeface="Arial"/>
                <a:cs typeface="Arial"/>
              </a:rPr>
              <a:t>“</a:t>
            </a:r>
            <a:r>
              <a:rPr sz="563" i="1" spc="-8" dirty="0">
                <a:solidFill>
                  <a:srgbClr val="404040"/>
                </a:solidFill>
                <a:latin typeface="Arial"/>
                <a:cs typeface="Arial"/>
              </a:rPr>
              <a:t>T</a:t>
            </a:r>
            <a:r>
              <a:rPr sz="563" i="1" spc="-4" dirty="0">
                <a:solidFill>
                  <a:srgbClr val="404040"/>
                </a:solidFill>
                <a:latin typeface="Arial"/>
                <a:cs typeface="Arial"/>
              </a:rPr>
              <a:t>oo</a:t>
            </a:r>
            <a:r>
              <a:rPr sz="563" i="1" spc="4" dirty="0">
                <a:solidFill>
                  <a:srgbClr val="404040"/>
                </a:solidFill>
                <a:latin typeface="Arial"/>
                <a:cs typeface="Arial"/>
              </a:rPr>
              <a:t>t</a:t>
            </a:r>
            <a:r>
              <a:rPr sz="563" i="1" dirty="0">
                <a:solidFill>
                  <a:srgbClr val="404040"/>
                </a:solidFill>
                <a:latin typeface="Arial"/>
                <a:cs typeface="Arial"/>
              </a:rPr>
              <a:t>h</a:t>
            </a:r>
            <a:r>
              <a:rPr sz="563" i="1" spc="-15" dirty="0">
                <a:solidFill>
                  <a:srgbClr val="404040"/>
                </a:solidFill>
                <a:latin typeface="Arial"/>
                <a:cs typeface="Arial"/>
              </a:rPr>
              <a:t> </a:t>
            </a:r>
            <a:r>
              <a:rPr sz="563" i="1" spc="-8" dirty="0">
                <a:solidFill>
                  <a:srgbClr val="404040"/>
                </a:solidFill>
                <a:latin typeface="Arial"/>
                <a:cs typeface="Arial"/>
              </a:rPr>
              <a:t>D</a:t>
            </a:r>
            <a:r>
              <a:rPr sz="563" i="1" spc="-4" dirty="0">
                <a:solidFill>
                  <a:srgbClr val="404040"/>
                </a:solidFill>
                <a:latin typeface="Arial"/>
                <a:cs typeface="Arial"/>
              </a:rPr>
              <a:t>e</a:t>
            </a:r>
            <a:r>
              <a:rPr sz="563" i="1" spc="4" dirty="0">
                <a:solidFill>
                  <a:srgbClr val="404040"/>
                </a:solidFill>
                <a:latin typeface="Arial"/>
                <a:cs typeface="Arial"/>
              </a:rPr>
              <a:t>c</a:t>
            </a:r>
            <a:r>
              <a:rPr sz="563" i="1" spc="-4" dirty="0">
                <a:solidFill>
                  <a:srgbClr val="404040"/>
                </a:solidFill>
                <a:latin typeface="Arial"/>
                <a:cs typeface="Arial"/>
              </a:rPr>
              <a:t>a</a:t>
            </a:r>
            <a:r>
              <a:rPr sz="563" i="1" spc="4" dirty="0">
                <a:solidFill>
                  <a:srgbClr val="404040"/>
                </a:solidFill>
                <a:latin typeface="Arial"/>
                <a:cs typeface="Arial"/>
              </a:rPr>
              <a:t>y</a:t>
            </a:r>
            <a:r>
              <a:rPr sz="563" i="1" dirty="0">
                <a:solidFill>
                  <a:srgbClr val="404040"/>
                </a:solidFill>
                <a:latin typeface="Arial"/>
                <a:cs typeface="Arial"/>
              </a:rPr>
              <a:t>:</a:t>
            </a:r>
            <a:r>
              <a:rPr sz="563" i="1" spc="-26" dirty="0">
                <a:solidFill>
                  <a:srgbClr val="404040"/>
                </a:solidFill>
                <a:latin typeface="Arial"/>
                <a:cs typeface="Arial"/>
              </a:rPr>
              <a:t> </a:t>
            </a:r>
            <a:r>
              <a:rPr sz="563" i="1" dirty="0">
                <a:solidFill>
                  <a:srgbClr val="404040"/>
                </a:solidFill>
                <a:latin typeface="Arial"/>
                <a:cs typeface="Arial"/>
              </a:rPr>
              <a:t>A</a:t>
            </a:r>
            <a:r>
              <a:rPr sz="563" i="1" spc="-4" dirty="0">
                <a:solidFill>
                  <a:srgbClr val="404040"/>
                </a:solidFill>
                <a:latin typeface="Arial"/>
                <a:cs typeface="Arial"/>
              </a:rPr>
              <a:t> S</a:t>
            </a:r>
            <a:r>
              <a:rPr sz="563" i="1" dirty="0">
                <a:solidFill>
                  <a:srgbClr val="404040"/>
                </a:solidFill>
                <a:latin typeface="Arial"/>
                <a:cs typeface="Arial"/>
              </a:rPr>
              <a:t>il</a:t>
            </a:r>
            <a:r>
              <a:rPr sz="563" i="1" spc="-4" dirty="0">
                <a:solidFill>
                  <a:srgbClr val="404040"/>
                </a:solidFill>
                <a:latin typeface="Arial"/>
                <a:cs typeface="Arial"/>
              </a:rPr>
              <a:t>en</a:t>
            </a:r>
            <a:r>
              <a:rPr sz="563" i="1" dirty="0">
                <a:solidFill>
                  <a:srgbClr val="404040"/>
                </a:solidFill>
                <a:latin typeface="Arial"/>
                <a:cs typeface="Arial"/>
              </a:rPr>
              <a:t>t</a:t>
            </a:r>
            <a:r>
              <a:rPr sz="563" i="1" spc="-19" dirty="0">
                <a:solidFill>
                  <a:srgbClr val="404040"/>
                </a:solidFill>
                <a:latin typeface="Arial"/>
                <a:cs typeface="Arial"/>
              </a:rPr>
              <a:t> </a:t>
            </a:r>
            <a:r>
              <a:rPr sz="563" i="1" spc="-4" dirty="0">
                <a:solidFill>
                  <a:srgbClr val="404040"/>
                </a:solidFill>
                <a:latin typeface="Arial"/>
                <a:cs typeface="Arial"/>
              </a:rPr>
              <a:t>Ep</a:t>
            </a:r>
            <a:r>
              <a:rPr sz="563" i="1" dirty="0">
                <a:solidFill>
                  <a:srgbClr val="404040"/>
                </a:solidFill>
                <a:latin typeface="Arial"/>
                <a:cs typeface="Arial"/>
              </a:rPr>
              <a:t>i</a:t>
            </a:r>
            <a:r>
              <a:rPr sz="563" i="1" spc="-4" dirty="0">
                <a:solidFill>
                  <a:srgbClr val="404040"/>
                </a:solidFill>
                <a:latin typeface="Arial"/>
                <a:cs typeface="Arial"/>
              </a:rPr>
              <a:t>de</a:t>
            </a:r>
            <a:r>
              <a:rPr sz="563" i="1" spc="-8" dirty="0">
                <a:solidFill>
                  <a:srgbClr val="404040"/>
                </a:solidFill>
                <a:latin typeface="Arial"/>
                <a:cs typeface="Arial"/>
              </a:rPr>
              <a:t>m</a:t>
            </a:r>
            <a:r>
              <a:rPr sz="563" i="1" dirty="0">
                <a:solidFill>
                  <a:srgbClr val="404040"/>
                </a:solidFill>
                <a:latin typeface="Arial"/>
                <a:cs typeface="Arial"/>
              </a:rPr>
              <a:t>i</a:t>
            </a:r>
            <a:r>
              <a:rPr sz="563" i="1" spc="4" dirty="0">
                <a:solidFill>
                  <a:srgbClr val="404040"/>
                </a:solidFill>
                <a:latin typeface="Arial"/>
                <a:cs typeface="Arial"/>
              </a:rPr>
              <a:t>c</a:t>
            </a:r>
            <a:r>
              <a:rPr sz="563" i="1" dirty="0">
                <a:solidFill>
                  <a:srgbClr val="404040"/>
                </a:solidFill>
                <a:latin typeface="Arial"/>
                <a:cs typeface="Arial"/>
              </a:rPr>
              <a:t>,</a:t>
            </a:r>
            <a:r>
              <a:rPr sz="563" i="1" spc="-26" dirty="0">
                <a:solidFill>
                  <a:srgbClr val="404040"/>
                </a:solidFill>
                <a:latin typeface="Arial"/>
                <a:cs typeface="Arial"/>
              </a:rPr>
              <a:t> </a:t>
            </a:r>
            <a:r>
              <a:rPr sz="563" i="1" spc="-4" dirty="0">
                <a:solidFill>
                  <a:srgbClr val="404040"/>
                </a:solidFill>
                <a:latin typeface="Arial"/>
                <a:cs typeface="Arial"/>
              </a:rPr>
              <a:t>E</a:t>
            </a:r>
            <a:r>
              <a:rPr sz="563" i="1" spc="4" dirty="0">
                <a:solidFill>
                  <a:srgbClr val="404040"/>
                </a:solidFill>
                <a:latin typeface="Arial"/>
                <a:cs typeface="Arial"/>
              </a:rPr>
              <a:t>s</a:t>
            </a:r>
            <a:r>
              <a:rPr sz="563" i="1" spc="-4" dirty="0">
                <a:solidFill>
                  <a:srgbClr val="404040"/>
                </a:solidFill>
                <a:latin typeface="Arial"/>
                <a:cs typeface="Arial"/>
              </a:rPr>
              <a:t>pe</a:t>
            </a:r>
            <a:r>
              <a:rPr sz="563" i="1" spc="4" dirty="0">
                <a:solidFill>
                  <a:srgbClr val="404040"/>
                </a:solidFill>
                <a:latin typeface="Arial"/>
                <a:cs typeface="Arial"/>
              </a:rPr>
              <a:t>c</a:t>
            </a:r>
            <a:r>
              <a:rPr sz="563" i="1" spc="-11" dirty="0">
                <a:solidFill>
                  <a:srgbClr val="404040"/>
                </a:solidFill>
                <a:latin typeface="Arial"/>
                <a:cs typeface="Arial"/>
              </a:rPr>
              <a:t>i</a:t>
            </a:r>
            <a:r>
              <a:rPr sz="563" i="1" spc="-4" dirty="0">
                <a:solidFill>
                  <a:srgbClr val="404040"/>
                </a:solidFill>
                <a:latin typeface="Arial"/>
                <a:cs typeface="Arial"/>
              </a:rPr>
              <a:t>a</a:t>
            </a:r>
            <a:r>
              <a:rPr sz="563" i="1" spc="-11" dirty="0">
                <a:solidFill>
                  <a:srgbClr val="404040"/>
                </a:solidFill>
                <a:latin typeface="Arial"/>
                <a:cs typeface="Arial"/>
              </a:rPr>
              <a:t>l</a:t>
            </a:r>
            <a:r>
              <a:rPr sz="563" i="1" dirty="0">
                <a:solidFill>
                  <a:srgbClr val="404040"/>
                </a:solidFill>
                <a:latin typeface="Arial"/>
                <a:cs typeface="Arial"/>
              </a:rPr>
              <a:t>ly</a:t>
            </a:r>
            <a:r>
              <a:rPr sz="563" i="1" spc="-26" dirty="0">
                <a:solidFill>
                  <a:srgbClr val="404040"/>
                </a:solidFill>
                <a:latin typeface="Arial"/>
                <a:cs typeface="Arial"/>
              </a:rPr>
              <a:t> </a:t>
            </a:r>
            <a:r>
              <a:rPr sz="563" i="1" spc="-8" dirty="0">
                <a:solidFill>
                  <a:srgbClr val="404040"/>
                </a:solidFill>
                <a:latin typeface="Arial"/>
                <a:cs typeface="Arial"/>
              </a:rPr>
              <a:t>F</a:t>
            </a:r>
            <a:r>
              <a:rPr sz="563" i="1" spc="-4" dirty="0">
                <a:solidFill>
                  <a:srgbClr val="404040"/>
                </a:solidFill>
                <a:latin typeface="Arial"/>
                <a:cs typeface="Arial"/>
              </a:rPr>
              <a:t>o</a:t>
            </a:r>
            <a:r>
              <a:rPr sz="563" i="1" dirty="0">
                <a:solidFill>
                  <a:srgbClr val="404040"/>
                </a:solidFill>
                <a:latin typeface="Arial"/>
                <a:cs typeface="Arial"/>
              </a:rPr>
              <a:t>r</a:t>
            </a:r>
            <a:r>
              <a:rPr sz="563" i="1" spc="-4" dirty="0">
                <a:solidFill>
                  <a:srgbClr val="404040"/>
                </a:solidFill>
                <a:latin typeface="Arial"/>
                <a:cs typeface="Arial"/>
              </a:rPr>
              <a:t> Poo</a:t>
            </a:r>
            <a:r>
              <a:rPr sz="563" i="1" dirty="0">
                <a:solidFill>
                  <a:srgbClr val="404040"/>
                </a:solidFill>
                <a:latin typeface="Arial"/>
                <a:cs typeface="Arial"/>
              </a:rPr>
              <a:t>r</a:t>
            </a:r>
            <a:r>
              <a:rPr sz="563" i="1" spc="-15" dirty="0">
                <a:solidFill>
                  <a:srgbClr val="404040"/>
                </a:solidFill>
                <a:latin typeface="Arial"/>
                <a:cs typeface="Arial"/>
              </a:rPr>
              <a:t> </a:t>
            </a:r>
            <a:r>
              <a:rPr sz="563" i="1" spc="-4" dirty="0">
                <a:solidFill>
                  <a:srgbClr val="404040"/>
                </a:solidFill>
                <a:latin typeface="Arial"/>
                <a:cs typeface="Arial"/>
              </a:rPr>
              <a:t>K</a:t>
            </a:r>
            <a:r>
              <a:rPr sz="563" i="1" dirty="0">
                <a:solidFill>
                  <a:srgbClr val="404040"/>
                </a:solidFill>
                <a:latin typeface="Arial"/>
                <a:cs typeface="Arial"/>
              </a:rPr>
              <a:t>i</a:t>
            </a:r>
            <a:r>
              <a:rPr sz="563" i="1" spc="-4" dirty="0">
                <a:solidFill>
                  <a:srgbClr val="404040"/>
                </a:solidFill>
                <a:latin typeface="Arial"/>
                <a:cs typeface="Arial"/>
              </a:rPr>
              <a:t>d</a:t>
            </a:r>
            <a:r>
              <a:rPr sz="563" i="1" dirty="0">
                <a:solidFill>
                  <a:srgbClr val="404040"/>
                </a:solidFill>
                <a:latin typeface="Arial"/>
                <a:cs typeface="Arial"/>
              </a:rPr>
              <a:t>s</a:t>
            </a:r>
            <a:r>
              <a:rPr sz="563" i="1" spc="-11" dirty="0">
                <a:solidFill>
                  <a:srgbClr val="404040"/>
                </a:solidFill>
                <a:latin typeface="Arial"/>
                <a:cs typeface="Arial"/>
              </a:rPr>
              <a:t> </a:t>
            </a:r>
            <a:r>
              <a:rPr sz="563" i="1" spc="4" dirty="0">
                <a:solidFill>
                  <a:srgbClr val="404040"/>
                </a:solidFill>
                <a:latin typeface="Arial"/>
                <a:cs typeface="Arial"/>
              </a:rPr>
              <a:t>I</a:t>
            </a:r>
            <a:r>
              <a:rPr sz="563" i="1" dirty="0">
                <a:solidFill>
                  <a:srgbClr val="404040"/>
                </a:solidFill>
                <a:latin typeface="Arial"/>
                <a:cs typeface="Arial"/>
              </a:rPr>
              <a:t>n</a:t>
            </a:r>
            <a:r>
              <a:rPr sz="563" i="1" spc="-4" dirty="0">
                <a:solidFill>
                  <a:srgbClr val="404040"/>
                </a:solidFill>
                <a:latin typeface="Arial"/>
                <a:cs typeface="Arial"/>
              </a:rPr>
              <a:t> </a:t>
            </a:r>
            <a:r>
              <a:rPr sz="563" i="1" spc="-8" dirty="0">
                <a:solidFill>
                  <a:srgbClr val="404040"/>
                </a:solidFill>
                <a:latin typeface="Arial"/>
                <a:cs typeface="Arial"/>
              </a:rPr>
              <a:t>C</a:t>
            </a:r>
            <a:r>
              <a:rPr sz="563" i="1" spc="-4" dirty="0">
                <a:solidFill>
                  <a:srgbClr val="404040"/>
                </a:solidFill>
                <a:latin typeface="Arial"/>
                <a:cs typeface="Arial"/>
              </a:rPr>
              <a:t>o</a:t>
            </a:r>
            <a:r>
              <a:rPr sz="563" i="1" dirty="0">
                <a:solidFill>
                  <a:srgbClr val="404040"/>
                </a:solidFill>
                <a:latin typeface="Arial"/>
                <a:cs typeface="Arial"/>
              </a:rPr>
              <a:t>l</a:t>
            </a:r>
            <a:r>
              <a:rPr sz="563" i="1" spc="-4" dirty="0">
                <a:solidFill>
                  <a:srgbClr val="404040"/>
                </a:solidFill>
                <a:latin typeface="Arial"/>
                <a:cs typeface="Arial"/>
              </a:rPr>
              <a:t>o</a:t>
            </a:r>
            <a:r>
              <a:rPr sz="563" i="1" spc="4" dirty="0">
                <a:solidFill>
                  <a:srgbClr val="404040"/>
                </a:solidFill>
                <a:latin typeface="Arial"/>
                <a:cs typeface="Arial"/>
              </a:rPr>
              <a:t>.,</a:t>
            </a:r>
            <a:r>
              <a:rPr sz="563" i="1" dirty="0">
                <a:solidFill>
                  <a:srgbClr val="404040"/>
                </a:solidFill>
                <a:latin typeface="Arial"/>
                <a:cs typeface="Arial"/>
              </a:rPr>
              <a:t>”</a:t>
            </a:r>
            <a:r>
              <a:rPr sz="563" i="1" spc="-23" dirty="0">
                <a:solidFill>
                  <a:srgbClr val="404040"/>
                </a:solidFill>
                <a:latin typeface="Arial"/>
                <a:cs typeface="Arial"/>
              </a:rPr>
              <a:t> </a:t>
            </a:r>
            <a:r>
              <a:rPr sz="563" i="1" spc="-8" dirty="0">
                <a:solidFill>
                  <a:srgbClr val="404040"/>
                </a:solidFill>
                <a:latin typeface="Arial"/>
                <a:cs typeface="Arial"/>
              </a:rPr>
              <a:t>C</a:t>
            </a:r>
            <a:r>
              <a:rPr sz="563" i="1" spc="-4" dirty="0">
                <a:solidFill>
                  <a:srgbClr val="404040"/>
                </a:solidFill>
                <a:latin typeface="Arial"/>
                <a:cs typeface="Arial"/>
              </a:rPr>
              <a:t>o</a:t>
            </a:r>
            <a:r>
              <a:rPr sz="563" i="1" dirty="0">
                <a:solidFill>
                  <a:srgbClr val="404040"/>
                </a:solidFill>
                <a:latin typeface="Arial"/>
                <a:cs typeface="Arial"/>
              </a:rPr>
              <a:t>l</a:t>
            </a:r>
            <a:r>
              <a:rPr sz="563" i="1" spc="-4" dirty="0">
                <a:solidFill>
                  <a:srgbClr val="404040"/>
                </a:solidFill>
                <a:latin typeface="Arial"/>
                <a:cs typeface="Arial"/>
              </a:rPr>
              <a:t>o</a:t>
            </a:r>
            <a:r>
              <a:rPr sz="563" i="1" dirty="0">
                <a:solidFill>
                  <a:srgbClr val="404040"/>
                </a:solidFill>
                <a:latin typeface="Arial"/>
                <a:cs typeface="Arial"/>
              </a:rPr>
              <a:t>r</a:t>
            </a:r>
            <a:r>
              <a:rPr sz="563" i="1" spc="-4" dirty="0">
                <a:solidFill>
                  <a:srgbClr val="404040"/>
                </a:solidFill>
                <a:latin typeface="Arial"/>
                <a:cs typeface="Arial"/>
              </a:rPr>
              <a:t>a</a:t>
            </a:r>
            <a:r>
              <a:rPr sz="563" i="1" spc="-11" dirty="0">
                <a:solidFill>
                  <a:srgbClr val="404040"/>
                </a:solidFill>
                <a:latin typeface="Arial"/>
                <a:cs typeface="Arial"/>
              </a:rPr>
              <a:t>d</a:t>
            </a:r>
            <a:r>
              <a:rPr sz="563" i="1" dirty="0">
                <a:solidFill>
                  <a:srgbClr val="404040"/>
                </a:solidFill>
                <a:latin typeface="Arial"/>
                <a:cs typeface="Arial"/>
              </a:rPr>
              <a:t>o</a:t>
            </a:r>
            <a:r>
              <a:rPr sz="563" i="1" spc="-34" dirty="0">
                <a:solidFill>
                  <a:srgbClr val="404040"/>
                </a:solidFill>
                <a:latin typeface="Arial"/>
                <a:cs typeface="Arial"/>
              </a:rPr>
              <a:t> </a:t>
            </a:r>
            <a:r>
              <a:rPr sz="563" i="1" spc="-4" dirty="0">
                <a:solidFill>
                  <a:srgbClr val="404040"/>
                </a:solidFill>
                <a:latin typeface="Arial"/>
                <a:cs typeface="Arial"/>
              </a:rPr>
              <a:t>Pub</a:t>
            </a:r>
            <a:r>
              <a:rPr sz="563" i="1" dirty="0">
                <a:solidFill>
                  <a:srgbClr val="404040"/>
                </a:solidFill>
                <a:latin typeface="Arial"/>
                <a:cs typeface="Arial"/>
              </a:rPr>
              <a:t>lic</a:t>
            </a:r>
            <a:r>
              <a:rPr sz="563" i="1" spc="-19" dirty="0">
                <a:solidFill>
                  <a:srgbClr val="404040"/>
                </a:solidFill>
                <a:latin typeface="Arial"/>
                <a:cs typeface="Arial"/>
              </a:rPr>
              <a:t> </a:t>
            </a:r>
            <a:r>
              <a:rPr sz="563" i="1" spc="-8" dirty="0">
                <a:solidFill>
                  <a:srgbClr val="404040"/>
                </a:solidFill>
                <a:latin typeface="Arial"/>
                <a:cs typeface="Arial"/>
              </a:rPr>
              <a:t>R</a:t>
            </a:r>
            <a:r>
              <a:rPr sz="563" i="1" spc="-4" dirty="0">
                <a:solidFill>
                  <a:srgbClr val="404040"/>
                </a:solidFill>
                <a:latin typeface="Arial"/>
                <a:cs typeface="Arial"/>
              </a:rPr>
              <a:t>ad</a:t>
            </a:r>
            <a:r>
              <a:rPr sz="563" i="1" dirty="0">
                <a:solidFill>
                  <a:srgbClr val="404040"/>
                </a:solidFill>
                <a:latin typeface="Arial"/>
                <a:cs typeface="Arial"/>
              </a:rPr>
              <a:t>i</a:t>
            </a:r>
            <a:r>
              <a:rPr sz="563" i="1" spc="-4" dirty="0">
                <a:solidFill>
                  <a:srgbClr val="404040"/>
                </a:solidFill>
                <a:latin typeface="Arial"/>
                <a:cs typeface="Arial"/>
              </a:rPr>
              <a:t>o</a:t>
            </a:r>
            <a:r>
              <a:rPr sz="563" i="1" dirty="0">
                <a:solidFill>
                  <a:srgbClr val="404040"/>
                </a:solidFill>
                <a:latin typeface="Arial"/>
                <a:cs typeface="Arial"/>
              </a:rPr>
              <a:t>,</a:t>
            </a:r>
            <a:r>
              <a:rPr sz="563" i="1" spc="-19" dirty="0">
                <a:solidFill>
                  <a:srgbClr val="404040"/>
                </a:solidFill>
                <a:latin typeface="Arial"/>
                <a:cs typeface="Arial"/>
              </a:rPr>
              <a:t> </a:t>
            </a:r>
            <a:r>
              <a:rPr sz="563" i="1" spc="4" dirty="0">
                <a:solidFill>
                  <a:srgbClr val="404040"/>
                </a:solidFill>
                <a:latin typeface="Arial"/>
                <a:cs typeface="Arial"/>
              </a:rPr>
              <a:t>M</a:t>
            </a:r>
            <a:r>
              <a:rPr sz="563" i="1" spc="-4" dirty="0">
                <a:solidFill>
                  <a:srgbClr val="404040"/>
                </a:solidFill>
                <a:latin typeface="Arial"/>
                <a:cs typeface="Arial"/>
              </a:rPr>
              <a:t>a</a:t>
            </a:r>
            <a:r>
              <a:rPr sz="563" i="1" dirty="0">
                <a:solidFill>
                  <a:srgbClr val="404040"/>
                </a:solidFill>
                <a:latin typeface="Arial"/>
                <a:cs typeface="Arial"/>
              </a:rPr>
              <a:t>r</a:t>
            </a:r>
            <a:r>
              <a:rPr sz="563" i="1" spc="4" dirty="0">
                <a:solidFill>
                  <a:srgbClr val="404040"/>
                </a:solidFill>
                <a:latin typeface="Arial"/>
                <a:cs typeface="Arial"/>
              </a:rPr>
              <a:t>c</a:t>
            </a:r>
            <a:r>
              <a:rPr sz="563" i="1" dirty="0">
                <a:solidFill>
                  <a:srgbClr val="404040"/>
                </a:solidFill>
                <a:latin typeface="Arial"/>
                <a:cs typeface="Arial"/>
              </a:rPr>
              <a:t>h</a:t>
            </a:r>
            <a:r>
              <a:rPr sz="563" i="1" spc="-34" dirty="0">
                <a:solidFill>
                  <a:srgbClr val="404040"/>
                </a:solidFill>
                <a:latin typeface="Arial"/>
                <a:cs typeface="Arial"/>
              </a:rPr>
              <a:t> </a:t>
            </a:r>
            <a:r>
              <a:rPr sz="563" i="1" spc="-4" dirty="0">
                <a:solidFill>
                  <a:srgbClr val="404040"/>
                </a:solidFill>
                <a:latin typeface="Arial"/>
                <a:cs typeface="Arial"/>
              </a:rPr>
              <a:t>12</a:t>
            </a:r>
            <a:r>
              <a:rPr sz="563" i="1" dirty="0">
                <a:solidFill>
                  <a:srgbClr val="404040"/>
                </a:solidFill>
                <a:latin typeface="Arial"/>
                <a:cs typeface="Arial"/>
              </a:rPr>
              <a:t>,</a:t>
            </a:r>
            <a:r>
              <a:rPr sz="563" i="1" spc="-11" dirty="0">
                <a:solidFill>
                  <a:srgbClr val="404040"/>
                </a:solidFill>
                <a:latin typeface="Arial"/>
                <a:cs typeface="Arial"/>
              </a:rPr>
              <a:t> </a:t>
            </a:r>
            <a:r>
              <a:rPr sz="563" i="1" spc="-4" dirty="0">
                <a:solidFill>
                  <a:srgbClr val="404040"/>
                </a:solidFill>
                <a:latin typeface="Arial"/>
                <a:cs typeface="Arial"/>
              </a:rPr>
              <a:t>201</a:t>
            </a:r>
            <a:r>
              <a:rPr sz="563" i="1" dirty="0">
                <a:solidFill>
                  <a:srgbClr val="404040"/>
                </a:solidFill>
                <a:latin typeface="Arial"/>
                <a:cs typeface="Arial"/>
              </a:rPr>
              <a:t>5</a:t>
            </a:r>
            <a:r>
              <a:rPr sz="563" b="1" dirty="0">
                <a:solidFill>
                  <a:srgbClr val="404040"/>
                </a:solidFill>
                <a:latin typeface="Arial"/>
                <a:cs typeface="Arial"/>
              </a:rPr>
              <a:t>;</a:t>
            </a:r>
            <a:r>
              <a:rPr sz="563" b="1" spc="-15" dirty="0">
                <a:solidFill>
                  <a:srgbClr val="404040"/>
                </a:solidFill>
                <a:latin typeface="Arial"/>
                <a:cs typeface="Arial"/>
              </a:rPr>
              <a:t> </a:t>
            </a:r>
            <a:r>
              <a:rPr sz="563" i="1" spc="-4" dirty="0">
                <a:solidFill>
                  <a:srgbClr val="404040"/>
                </a:solidFill>
                <a:latin typeface="Arial"/>
                <a:cs typeface="Arial"/>
              </a:rPr>
              <a:t>A</a:t>
            </a:r>
            <a:r>
              <a:rPr sz="563" i="1" dirty="0">
                <a:solidFill>
                  <a:srgbClr val="404040"/>
                </a:solidFill>
                <a:latin typeface="Arial"/>
                <a:cs typeface="Arial"/>
              </a:rPr>
              <a:t>n</a:t>
            </a:r>
            <a:r>
              <a:rPr sz="563" i="1" spc="-15" dirty="0">
                <a:solidFill>
                  <a:srgbClr val="404040"/>
                </a:solidFill>
                <a:latin typeface="Arial"/>
                <a:cs typeface="Arial"/>
              </a:rPr>
              <a:t> </a:t>
            </a:r>
            <a:r>
              <a:rPr sz="563" i="1" spc="-4" dirty="0">
                <a:solidFill>
                  <a:srgbClr val="404040"/>
                </a:solidFill>
                <a:latin typeface="Arial"/>
                <a:cs typeface="Arial"/>
              </a:rPr>
              <a:t>a</a:t>
            </a:r>
            <a:r>
              <a:rPr sz="563" i="1" dirty="0">
                <a:solidFill>
                  <a:srgbClr val="404040"/>
                </a:solidFill>
                <a:latin typeface="Arial"/>
                <a:cs typeface="Arial"/>
              </a:rPr>
              <a:t>l</a:t>
            </a:r>
            <a:r>
              <a:rPr sz="563" i="1" spc="4" dirty="0">
                <a:solidFill>
                  <a:srgbClr val="404040"/>
                </a:solidFill>
                <a:latin typeface="Arial"/>
                <a:cs typeface="Arial"/>
              </a:rPr>
              <a:t>t</a:t>
            </a:r>
            <a:r>
              <a:rPr sz="563" i="1" spc="-4" dirty="0">
                <a:solidFill>
                  <a:srgbClr val="404040"/>
                </a:solidFill>
                <a:latin typeface="Arial"/>
                <a:cs typeface="Arial"/>
              </a:rPr>
              <a:t>e</a:t>
            </a:r>
            <a:r>
              <a:rPr sz="563" i="1" dirty="0">
                <a:solidFill>
                  <a:srgbClr val="404040"/>
                </a:solidFill>
                <a:latin typeface="Arial"/>
                <a:cs typeface="Arial"/>
              </a:rPr>
              <a:t>r</a:t>
            </a:r>
            <a:r>
              <a:rPr sz="563" i="1" spc="-4" dirty="0">
                <a:solidFill>
                  <a:srgbClr val="404040"/>
                </a:solidFill>
                <a:latin typeface="Arial"/>
                <a:cs typeface="Arial"/>
              </a:rPr>
              <a:t>na</a:t>
            </a:r>
            <a:r>
              <a:rPr sz="563" i="1" spc="4" dirty="0">
                <a:solidFill>
                  <a:srgbClr val="404040"/>
                </a:solidFill>
                <a:latin typeface="Arial"/>
                <a:cs typeface="Arial"/>
              </a:rPr>
              <a:t>t</a:t>
            </a:r>
            <a:r>
              <a:rPr sz="563" i="1" spc="-11" dirty="0">
                <a:solidFill>
                  <a:srgbClr val="404040"/>
                </a:solidFill>
                <a:latin typeface="Arial"/>
                <a:cs typeface="Arial"/>
              </a:rPr>
              <a:t>i</a:t>
            </a:r>
            <a:r>
              <a:rPr sz="563" i="1" spc="-8" dirty="0">
                <a:solidFill>
                  <a:srgbClr val="404040"/>
                </a:solidFill>
                <a:latin typeface="Arial"/>
                <a:cs typeface="Arial"/>
              </a:rPr>
              <a:t>v</a:t>
            </a:r>
            <a:r>
              <a:rPr sz="563" i="1" dirty="0">
                <a:solidFill>
                  <a:srgbClr val="404040"/>
                </a:solidFill>
                <a:latin typeface="Arial"/>
                <a:cs typeface="Arial"/>
              </a:rPr>
              <a:t>e</a:t>
            </a:r>
            <a:r>
              <a:rPr sz="563" i="1" spc="-34" dirty="0">
                <a:solidFill>
                  <a:srgbClr val="404040"/>
                </a:solidFill>
                <a:latin typeface="Arial"/>
                <a:cs typeface="Arial"/>
              </a:rPr>
              <a:t> </a:t>
            </a:r>
            <a:r>
              <a:rPr sz="563" i="1" spc="-8" dirty="0">
                <a:solidFill>
                  <a:srgbClr val="404040"/>
                </a:solidFill>
                <a:latin typeface="Arial"/>
                <a:cs typeface="Arial"/>
              </a:rPr>
              <a:t>m</a:t>
            </a:r>
            <a:r>
              <a:rPr sz="563" i="1" spc="-4" dirty="0">
                <a:solidFill>
                  <a:srgbClr val="404040"/>
                </a:solidFill>
                <a:latin typeface="Arial"/>
                <a:cs typeface="Arial"/>
              </a:rPr>
              <a:t>a</a:t>
            </a:r>
            <a:r>
              <a:rPr sz="563" i="1" dirty="0">
                <a:solidFill>
                  <a:srgbClr val="404040"/>
                </a:solidFill>
                <a:latin typeface="Arial"/>
                <a:cs typeface="Arial"/>
              </a:rPr>
              <a:t>r</a:t>
            </a:r>
            <a:r>
              <a:rPr sz="563" i="1" spc="4" dirty="0">
                <a:solidFill>
                  <a:srgbClr val="404040"/>
                </a:solidFill>
                <a:latin typeface="Arial"/>
                <a:cs typeface="Arial"/>
              </a:rPr>
              <a:t>k</a:t>
            </a:r>
            <a:r>
              <a:rPr sz="563" i="1" spc="-4" dirty="0">
                <a:solidFill>
                  <a:srgbClr val="404040"/>
                </a:solidFill>
                <a:latin typeface="Arial"/>
                <a:cs typeface="Arial"/>
              </a:rPr>
              <a:t>e</a:t>
            </a:r>
            <a:r>
              <a:rPr sz="563" i="1" dirty="0">
                <a:solidFill>
                  <a:srgbClr val="404040"/>
                </a:solidFill>
                <a:latin typeface="Arial"/>
                <a:cs typeface="Arial"/>
              </a:rPr>
              <a:t>r</a:t>
            </a:r>
            <a:r>
              <a:rPr sz="563" i="1" spc="-15" dirty="0">
                <a:solidFill>
                  <a:srgbClr val="404040"/>
                </a:solidFill>
                <a:latin typeface="Arial"/>
                <a:cs typeface="Arial"/>
              </a:rPr>
              <a:t> </a:t>
            </a:r>
            <a:r>
              <a:rPr sz="563" i="1" spc="4" dirty="0">
                <a:solidFill>
                  <a:srgbClr val="404040"/>
                </a:solidFill>
                <a:latin typeface="Arial"/>
                <a:cs typeface="Arial"/>
              </a:rPr>
              <a:t>f</a:t>
            </a:r>
            <a:r>
              <a:rPr sz="563" i="1" spc="-4" dirty="0">
                <a:solidFill>
                  <a:srgbClr val="404040"/>
                </a:solidFill>
                <a:latin typeface="Arial"/>
                <a:cs typeface="Arial"/>
              </a:rPr>
              <a:t>o</a:t>
            </a:r>
            <a:r>
              <a:rPr sz="563" i="1" dirty="0">
                <a:solidFill>
                  <a:srgbClr val="404040"/>
                </a:solidFill>
                <a:latin typeface="Arial"/>
                <a:cs typeface="Arial"/>
              </a:rPr>
              <a:t>r</a:t>
            </a:r>
            <a:r>
              <a:rPr sz="563" i="1" spc="-4" dirty="0">
                <a:solidFill>
                  <a:srgbClr val="404040"/>
                </a:solidFill>
                <a:latin typeface="Arial"/>
                <a:cs typeface="Arial"/>
              </a:rPr>
              <a:t> </a:t>
            </a:r>
            <a:r>
              <a:rPr sz="563" i="1" spc="4" dirty="0">
                <a:solidFill>
                  <a:srgbClr val="404040"/>
                </a:solidFill>
                <a:latin typeface="Arial"/>
                <a:cs typeface="Arial"/>
              </a:rPr>
              <a:t>t</a:t>
            </a:r>
            <a:r>
              <a:rPr sz="563" i="1" spc="-4" dirty="0">
                <a:solidFill>
                  <a:srgbClr val="404040"/>
                </a:solidFill>
                <a:latin typeface="Arial"/>
                <a:cs typeface="Arial"/>
              </a:rPr>
              <a:t>h</a:t>
            </a:r>
            <a:r>
              <a:rPr sz="563" i="1" dirty="0">
                <a:solidFill>
                  <a:srgbClr val="404040"/>
                </a:solidFill>
                <a:latin typeface="Arial"/>
                <a:cs typeface="Arial"/>
              </a:rPr>
              <a:t>e</a:t>
            </a:r>
            <a:r>
              <a:rPr sz="563" i="1" spc="-15" dirty="0">
                <a:solidFill>
                  <a:srgbClr val="404040"/>
                </a:solidFill>
                <a:latin typeface="Arial"/>
                <a:cs typeface="Arial"/>
              </a:rPr>
              <a:t> </a:t>
            </a:r>
            <a:r>
              <a:rPr sz="563" i="1" spc="-4" dirty="0">
                <a:solidFill>
                  <a:srgbClr val="404040"/>
                </a:solidFill>
                <a:latin typeface="Arial"/>
                <a:cs typeface="Arial"/>
              </a:rPr>
              <a:t>e</a:t>
            </a:r>
            <a:r>
              <a:rPr sz="563" i="1" spc="4" dirty="0">
                <a:solidFill>
                  <a:srgbClr val="404040"/>
                </a:solidFill>
                <a:latin typeface="Arial"/>
                <a:cs typeface="Arial"/>
              </a:rPr>
              <a:t>ff</a:t>
            </a:r>
            <a:r>
              <a:rPr sz="563" i="1" spc="-4" dirty="0">
                <a:solidFill>
                  <a:srgbClr val="404040"/>
                </a:solidFill>
                <a:latin typeface="Arial"/>
                <a:cs typeface="Arial"/>
              </a:rPr>
              <a:t>e</a:t>
            </a:r>
            <a:r>
              <a:rPr sz="563" i="1" spc="4" dirty="0">
                <a:solidFill>
                  <a:srgbClr val="404040"/>
                </a:solidFill>
                <a:latin typeface="Arial"/>
                <a:cs typeface="Arial"/>
              </a:rPr>
              <a:t>ct</a:t>
            </a:r>
            <a:r>
              <a:rPr sz="563" i="1" spc="-11" dirty="0">
                <a:solidFill>
                  <a:srgbClr val="404040"/>
                </a:solidFill>
                <a:latin typeface="Arial"/>
                <a:cs typeface="Arial"/>
              </a:rPr>
              <a:t>i</a:t>
            </a:r>
            <a:r>
              <a:rPr sz="563" i="1" spc="4" dirty="0">
                <a:solidFill>
                  <a:srgbClr val="404040"/>
                </a:solidFill>
                <a:latin typeface="Arial"/>
                <a:cs typeface="Arial"/>
              </a:rPr>
              <a:t>v</a:t>
            </a:r>
            <a:r>
              <a:rPr sz="563" i="1" spc="-11" dirty="0">
                <a:solidFill>
                  <a:srgbClr val="404040"/>
                </a:solidFill>
                <a:latin typeface="Arial"/>
                <a:cs typeface="Arial"/>
              </a:rPr>
              <a:t>en</a:t>
            </a:r>
            <a:r>
              <a:rPr sz="563" i="1" spc="-4" dirty="0">
                <a:solidFill>
                  <a:srgbClr val="404040"/>
                </a:solidFill>
                <a:latin typeface="Arial"/>
                <a:cs typeface="Arial"/>
              </a:rPr>
              <a:t>e</a:t>
            </a:r>
            <a:r>
              <a:rPr sz="563" i="1" spc="-8" dirty="0">
                <a:solidFill>
                  <a:srgbClr val="404040"/>
                </a:solidFill>
                <a:latin typeface="Arial"/>
                <a:cs typeface="Arial"/>
              </a:rPr>
              <a:t>s</a:t>
            </a:r>
            <a:r>
              <a:rPr sz="563" i="1" dirty="0">
                <a:solidFill>
                  <a:srgbClr val="404040"/>
                </a:solidFill>
                <a:latin typeface="Arial"/>
                <a:cs typeface="Arial"/>
              </a:rPr>
              <a:t>s</a:t>
            </a:r>
            <a:r>
              <a:rPr sz="563" i="1" spc="-26" dirty="0">
                <a:solidFill>
                  <a:srgbClr val="404040"/>
                </a:solidFill>
                <a:latin typeface="Arial"/>
                <a:cs typeface="Arial"/>
              </a:rPr>
              <a:t> </a:t>
            </a:r>
            <a:r>
              <a:rPr sz="563" i="1" spc="-4" dirty="0">
                <a:solidFill>
                  <a:srgbClr val="404040"/>
                </a:solidFill>
                <a:latin typeface="Arial"/>
                <a:cs typeface="Arial"/>
              </a:rPr>
              <a:t>o</a:t>
            </a:r>
            <a:r>
              <a:rPr sz="563" i="1" dirty="0">
                <a:solidFill>
                  <a:srgbClr val="404040"/>
                </a:solidFill>
                <a:latin typeface="Arial"/>
                <a:cs typeface="Arial"/>
              </a:rPr>
              <a:t>f </a:t>
            </a:r>
            <a:r>
              <a:rPr sz="563" i="1" spc="-8" dirty="0">
                <a:solidFill>
                  <a:srgbClr val="404040"/>
                </a:solidFill>
                <a:latin typeface="Arial"/>
                <a:cs typeface="Arial"/>
              </a:rPr>
              <a:t>w</a:t>
            </a:r>
            <a:r>
              <a:rPr sz="563" i="1" spc="-4" dirty="0">
                <a:solidFill>
                  <a:srgbClr val="404040"/>
                </a:solidFill>
                <a:latin typeface="Arial"/>
                <a:cs typeface="Arial"/>
              </a:rPr>
              <a:t>a</a:t>
            </a:r>
            <a:r>
              <a:rPr sz="563" i="1" spc="4" dirty="0">
                <a:solidFill>
                  <a:srgbClr val="404040"/>
                </a:solidFill>
                <a:latin typeface="Arial"/>
                <a:cs typeface="Arial"/>
              </a:rPr>
              <a:t>t</a:t>
            </a:r>
            <a:r>
              <a:rPr sz="563" i="1" spc="-4" dirty="0">
                <a:solidFill>
                  <a:srgbClr val="404040"/>
                </a:solidFill>
                <a:latin typeface="Arial"/>
                <a:cs typeface="Arial"/>
              </a:rPr>
              <a:t>e</a:t>
            </a:r>
            <a:r>
              <a:rPr sz="563" i="1" dirty="0">
                <a:solidFill>
                  <a:srgbClr val="404040"/>
                </a:solidFill>
                <a:latin typeface="Arial"/>
                <a:cs typeface="Arial"/>
              </a:rPr>
              <a:t>r</a:t>
            </a:r>
            <a:r>
              <a:rPr sz="563" i="1" spc="-15" dirty="0">
                <a:solidFill>
                  <a:srgbClr val="404040"/>
                </a:solidFill>
                <a:latin typeface="Arial"/>
                <a:cs typeface="Arial"/>
              </a:rPr>
              <a:t> </a:t>
            </a:r>
            <a:r>
              <a:rPr sz="563" i="1" spc="4" dirty="0">
                <a:solidFill>
                  <a:srgbClr val="404040"/>
                </a:solidFill>
                <a:latin typeface="Arial"/>
                <a:cs typeface="Arial"/>
              </a:rPr>
              <a:t>f</a:t>
            </a:r>
            <a:r>
              <a:rPr sz="563" i="1" dirty="0">
                <a:solidFill>
                  <a:srgbClr val="404040"/>
                </a:solidFill>
                <a:latin typeface="Arial"/>
                <a:cs typeface="Arial"/>
              </a:rPr>
              <a:t>l</a:t>
            </a:r>
            <a:r>
              <a:rPr sz="563" i="1" spc="-4" dirty="0">
                <a:solidFill>
                  <a:srgbClr val="404040"/>
                </a:solidFill>
                <a:latin typeface="Arial"/>
                <a:cs typeface="Arial"/>
              </a:rPr>
              <a:t>uo</a:t>
            </a:r>
            <a:r>
              <a:rPr sz="563" i="1" dirty="0">
                <a:solidFill>
                  <a:srgbClr val="404040"/>
                </a:solidFill>
                <a:latin typeface="Arial"/>
                <a:cs typeface="Arial"/>
              </a:rPr>
              <a:t>ri</a:t>
            </a:r>
            <a:r>
              <a:rPr sz="563" i="1" spc="-11" dirty="0">
                <a:solidFill>
                  <a:srgbClr val="404040"/>
                </a:solidFill>
                <a:latin typeface="Arial"/>
                <a:cs typeface="Arial"/>
              </a:rPr>
              <a:t>d</a:t>
            </a:r>
            <a:r>
              <a:rPr sz="563" i="1" spc="-4" dirty="0">
                <a:solidFill>
                  <a:srgbClr val="404040"/>
                </a:solidFill>
                <a:latin typeface="Arial"/>
                <a:cs typeface="Arial"/>
              </a:rPr>
              <a:t>a</a:t>
            </a:r>
            <a:r>
              <a:rPr sz="563" i="1" spc="-8" dirty="0">
                <a:solidFill>
                  <a:srgbClr val="404040"/>
                </a:solidFill>
                <a:latin typeface="Arial"/>
                <a:cs typeface="Arial"/>
              </a:rPr>
              <a:t>t</a:t>
            </a:r>
            <a:r>
              <a:rPr sz="563" i="1" dirty="0">
                <a:solidFill>
                  <a:srgbClr val="404040"/>
                </a:solidFill>
                <a:latin typeface="Arial"/>
                <a:cs typeface="Arial"/>
              </a:rPr>
              <a:t>i</a:t>
            </a:r>
            <a:r>
              <a:rPr sz="563" i="1" spc="-11" dirty="0">
                <a:solidFill>
                  <a:srgbClr val="404040"/>
                </a:solidFill>
                <a:latin typeface="Arial"/>
                <a:cs typeface="Arial"/>
              </a:rPr>
              <a:t>o</a:t>
            </a:r>
            <a:r>
              <a:rPr sz="563" i="1" spc="-4" dirty="0">
                <a:solidFill>
                  <a:srgbClr val="404040"/>
                </a:solidFill>
                <a:latin typeface="Arial"/>
                <a:cs typeface="Arial"/>
              </a:rPr>
              <a:t>n</a:t>
            </a:r>
            <a:r>
              <a:rPr sz="563" i="1" dirty="0">
                <a:solidFill>
                  <a:srgbClr val="404040"/>
                </a:solidFill>
                <a:latin typeface="Arial"/>
                <a:cs typeface="Arial"/>
              </a:rPr>
              <a:t>:</a:t>
            </a:r>
            <a:r>
              <a:rPr sz="563" i="1" spc="-26" dirty="0">
                <a:solidFill>
                  <a:srgbClr val="404040"/>
                </a:solidFill>
                <a:latin typeface="Arial"/>
                <a:cs typeface="Arial"/>
              </a:rPr>
              <a:t> </a:t>
            </a:r>
            <a:r>
              <a:rPr sz="563" i="1" spc="-4" dirty="0">
                <a:solidFill>
                  <a:srgbClr val="404040"/>
                </a:solidFill>
                <a:latin typeface="Arial"/>
                <a:cs typeface="Arial"/>
              </a:rPr>
              <a:t>ho</a:t>
            </a:r>
            <a:r>
              <a:rPr sz="563" i="1" spc="4" dirty="0">
                <a:solidFill>
                  <a:srgbClr val="404040"/>
                </a:solidFill>
                <a:latin typeface="Arial"/>
                <a:cs typeface="Arial"/>
              </a:rPr>
              <a:t>s</a:t>
            </a:r>
            <a:r>
              <a:rPr sz="563" i="1" spc="-4" dirty="0">
                <a:solidFill>
                  <a:srgbClr val="404040"/>
                </a:solidFill>
                <a:latin typeface="Arial"/>
                <a:cs typeface="Arial"/>
              </a:rPr>
              <a:t>p</a:t>
            </a:r>
            <a:r>
              <a:rPr sz="563" i="1" dirty="0">
                <a:solidFill>
                  <a:srgbClr val="404040"/>
                </a:solidFill>
                <a:latin typeface="Arial"/>
                <a:cs typeface="Arial"/>
              </a:rPr>
              <a:t>i</a:t>
            </a:r>
            <a:r>
              <a:rPr sz="563" i="1" spc="4" dirty="0">
                <a:solidFill>
                  <a:srgbClr val="404040"/>
                </a:solidFill>
                <a:latin typeface="Arial"/>
                <a:cs typeface="Arial"/>
              </a:rPr>
              <a:t>t</a:t>
            </a:r>
            <a:r>
              <a:rPr sz="563" i="1" spc="-11" dirty="0">
                <a:solidFill>
                  <a:srgbClr val="404040"/>
                </a:solidFill>
                <a:latin typeface="Arial"/>
                <a:cs typeface="Arial"/>
              </a:rPr>
              <a:t>a</a:t>
            </a:r>
            <a:r>
              <a:rPr sz="563" i="1" dirty="0">
                <a:solidFill>
                  <a:srgbClr val="404040"/>
                </a:solidFill>
                <a:latin typeface="Arial"/>
                <a:cs typeface="Arial"/>
              </a:rPr>
              <a:t>l</a:t>
            </a:r>
            <a:r>
              <a:rPr sz="563" i="1" spc="-34" dirty="0">
                <a:solidFill>
                  <a:srgbClr val="404040"/>
                </a:solidFill>
                <a:latin typeface="Arial"/>
                <a:cs typeface="Arial"/>
              </a:rPr>
              <a:t> </a:t>
            </a:r>
            <a:r>
              <a:rPr sz="563" i="1" spc="-4" dirty="0">
                <a:solidFill>
                  <a:srgbClr val="404040"/>
                </a:solidFill>
                <a:latin typeface="Arial"/>
                <a:cs typeface="Arial"/>
              </a:rPr>
              <a:t>e</a:t>
            </a:r>
            <a:r>
              <a:rPr sz="563" i="1" spc="4" dirty="0">
                <a:solidFill>
                  <a:srgbClr val="404040"/>
                </a:solidFill>
                <a:latin typeface="Arial"/>
                <a:cs typeface="Arial"/>
              </a:rPr>
              <a:t>xt</a:t>
            </a:r>
            <a:r>
              <a:rPr sz="563" i="1" dirty="0">
                <a:solidFill>
                  <a:srgbClr val="404040"/>
                </a:solidFill>
                <a:latin typeface="Arial"/>
                <a:cs typeface="Arial"/>
              </a:rPr>
              <a:t>r</a:t>
            </a:r>
            <a:r>
              <a:rPr sz="563" i="1" spc="-4" dirty="0">
                <a:solidFill>
                  <a:srgbClr val="404040"/>
                </a:solidFill>
                <a:latin typeface="Arial"/>
                <a:cs typeface="Arial"/>
              </a:rPr>
              <a:t>a</a:t>
            </a:r>
            <a:r>
              <a:rPr sz="563" i="1" spc="4" dirty="0">
                <a:solidFill>
                  <a:srgbClr val="404040"/>
                </a:solidFill>
                <a:latin typeface="Arial"/>
                <a:cs typeface="Arial"/>
              </a:rPr>
              <a:t>ct</a:t>
            </a:r>
            <a:r>
              <a:rPr sz="563" i="1" spc="-11" dirty="0">
                <a:solidFill>
                  <a:srgbClr val="404040"/>
                </a:solidFill>
                <a:latin typeface="Arial"/>
                <a:cs typeface="Arial"/>
              </a:rPr>
              <a:t>i</a:t>
            </a:r>
            <a:r>
              <a:rPr sz="563" i="1" spc="-4" dirty="0">
                <a:solidFill>
                  <a:srgbClr val="404040"/>
                </a:solidFill>
                <a:latin typeface="Arial"/>
                <a:cs typeface="Arial"/>
              </a:rPr>
              <a:t>o</a:t>
            </a:r>
            <a:r>
              <a:rPr sz="563" i="1" dirty="0">
                <a:solidFill>
                  <a:srgbClr val="404040"/>
                </a:solidFill>
                <a:latin typeface="Arial"/>
                <a:cs typeface="Arial"/>
              </a:rPr>
              <a:t>n</a:t>
            </a:r>
            <a:r>
              <a:rPr sz="563" i="1" spc="-34" dirty="0">
                <a:solidFill>
                  <a:srgbClr val="404040"/>
                </a:solidFill>
                <a:latin typeface="Arial"/>
                <a:cs typeface="Arial"/>
              </a:rPr>
              <a:t> </a:t>
            </a:r>
            <a:r>
              <a:rPr sz="563" i="1" dirty="0">
                <a:solidFill>
                  <a:srgbClr val="404040"/>
                </a:solidFill>
                <a:latin typeface="Arial"/>
                <a:cs typeface="Arial"/>
              </a:rPr>
              <a:t>r</a:t>
            </a:r>
            <a:r>
              <a:rPr sz="563" i="1" spc="-4" dirty="0">
                <a:solidFill>
                  <a:srgbClr val="404040"/>
                </a:solidFill>
                <a:latin typeface="Arial"/>
                <a:cs typeface="Arial"/>
              </a:rPr>
              <a:t>a</a:t>
            </a:r>
            <a:r>
              <a:rPr sz="563" i="1" spc="4" dirty="0">
                <a:solidFill>
                  <a:srgbClr val="404040"/>
                </a:solidFill>
                <a:latin typeface="Arial"/>
                <a:cs typeface="Arial"/>
              </a:rPr>
              <a:t>t</a:t>
            </a:r>
            <a:r>
              <a:rPr sz="563" i="1" spc="-4" dirty="0">
                <a:solidFill>
                  <a:srgbClr val="404040"/>
                </a:solidFill>
                <a:latin typeface="Arial"/>
                <a:cs typeface="Arial"/>
              </a:rPr>
              <a:t>e</a:t>
            </a:r>
            <a:r>
              <a:rPr sz="563" i="1" dirty="0">
                <a:solidFill>
                  <a:srgbClr val="404040"/>
                </a:solidFill>
                <a:latin typeface="Arial"/>
                <a:cs typeface="Arial"/>
              </a:rPr>
              <a:t>s</a:t>
            </a:r>
            <a:r>
              <a:rPr sz="563" i="1" spc="-19" dirty="0">
                <a:solidFill>
                  <a:srgbClr val="404040"/>
                </a:solidFill>
                <a:latin typeface="Arial"/>
                <a:cs typeface="Arial"/>
              </a:rPr>
              <a:t> </a:t>
            </a:r>
            <a:r>
              <a:rPr sz="563" i="1" spc="4" dirty="0">
                <a:solidFill>
                  <a:srgbClr val="404040"/>
                </a:solidFill>
                <a:latin typeface="Arial"/>
                <a:cs typeface="Arial"/>
              </a:rPr>
              <a:t>f</a:t>
            </a:r>
            <a:r>
              <a:rPr sz="563" i="1" spc="-4" dirty="0">
                <a:solidFill>
                  <a:srgbClr val="404040"/>
                </a:solidFill>
                <a:latin typeface="Arial"/>
                <a:cs typeface="Arial"/>
              </a:rPr>
              <a:t>o</a:t>
            </a:r>
            <a:r>
              <a:rPr sz="563" i="1" dirty="0">
                <a:solidFill>
                  <a:srgbClr val="404040"/>
                </a:solidFill>
                <a:latin typeface="Arial"/>
                <a:cs typeface="Arial"/>
              </a:rPr>
              <a:t>r</a:t>
            </a:r>
            <a:r>
              <a:rPr sz="563" i="1" spc="-4" dirty="0">
                <a:solidFill>
                  <a:srgbClr val="404040"/>
                </a:solidFill>
                <a:latin typeface="Arial"/>
                <a:cs typeface="Arial"/>
              </a:rPr>
              <a:t> den</a:t>
            </a:r>
            <a:r>
              <a:rPr sz="563" i="1" spc="4" dirty="0">
                <a:solidFill>
                  <a:srgbClr val="404040"/>
                </a:solidFill>
                <a:latin typeface="Arial"/>
                <a:cs typeface="Arial"/>
              </a:rPr>
              <a:t>t</a:t>
            </a:r>
            <a:r>
              <a:rPr sz="563" i="1" spc="-4" dirty="0">
                <a:solidFill>
                  <a:srgbClr val="404040"/>
                </a:solidFill>
                <a:latin typeface="Arial"/>
                <a:cs typeface="Arial"/>
              </a:rPr>
              <a:t>a</a:t>
            </a:r>
            <a:r>
              <a:rPr sz="563" i="1" dirty="0">
                <a:solidFill>
                  <a:srgbClr val="404040"/>
                </a:solidFill>
                <a:latin typeface="Arial"/>
                <a:cs typeface="Arial"/>
              </a:rPr>
              <a:t>l</a:t>
            </a:r>
            <a:r>
              <a:rPr sz="563" i="1" spc="-34" dirty="0">
                <a:solidFill>
                  <a:srgbClr val="404040"/>
                </a:solidFill>
                <a:latin typeface="Arial"/>
                <a:cs typeface="Arial"/>
              </a:rPr>
              <a:t> </a:t>
            </a:r>
            <a:r>
              <a:rPr sz="563" i="1" spc="-4" dirty="0">
                <a:solidFill>
                  <a:srgbClr val="404040"/>
                </a:solidFill>
                <a:latin typeface="Arial"/>
                <a:cs typeface="Arial"/>
              </a:rPr>
              <a:t>de</a:t>
            </a:r>
            <a:r>
              <a:rPr sz="563" i="1" spc="4" dirty="0">
                <a:solidFill>
                  <a:srgbClr val="404040"/>
                </a:solidFill>
                <a:latin typeface="Arial"/>
                <a:cs typeface="Arial"/>
              </a:rPr>
              <a:t>c</a:t>
            </a:r>
            <a:r>
              <a:rPr sz="563" i="1" spc="-4" dirty="0">
                <a:solidFill>
                  <a:srgbClr val="404040"/>
                </a:solidFill>
                <a:latin typeface="Arial"/>
                <a:cs typeface="Arial"/>
              </a:rPr>
              <a:t>a</a:t>
            </a:r>
            <a:r>
              <a:rPr sz="563" i="1" spc="4" dirty="0">
                <a:solidFill>
                  <a:srgbClr val="404040"/>
                </a:solidFill>
                <a:latin typeface="Arial"/>
                <a:cs typeface="Arial"/>
              </a:rPr>
              <a:t>y</a:t>
            </a:r>
            <a:r>
              <a:rPr sz="563" i="1" dirty="0">
                <a:solidFill>
                  <a:srgbClr val="404040"/>
                </a:solidFill>
                <a:latin typeface="Arial"/>
                <a:cs typeface="Arial"/>
              </a:rPr>
              <a:t>, a</a:t>
            </a:r>
            <a:r>
              <a:rPr sz="563" i="1" spc="-4" dirty="0">
                <a:solidFill>
                  <a:srgbClr val="404040"/>
                </a:solidFill>
                <a:latin typeface="Arial"/>
                <a:cs typeface="Arial"/>
              </a:rPr>
              <a:t> </a:t>
            </a:r>
            <a:r>
              <a:rPr sz="563" i="1" spc="4" dirty="0">
                <a:solidFill>
                  <a:srgbClr val="404040"/>
                </a:solidFill>
                <a:latin typeface="Arial"/>
                <a:cs typeface="Arial"/>
              </a:rPr>
              <a:t>t</a:t>
            </a:r>
            <a:r>
              <a:rPr sz="563" i="1" spc="-8" dirty="0">
                <a:solidFill>
                  <a:srgbClr val="404040"/>
                </a:solidFill>
                <a:latin typeface="Arial"/>
                <a:cs typeface="Arial"/>
              </a:rPr>
              <a:t>w</a:t>
            </a:r>
            <a:r>
              <a:rPr sz="563" i="1" spc="-4" dirty="0">
                <a:solidFill>
                  <a:srgbClr val="404040"/>
                </a:solidFill>
                <a:latin typeface="Arial"/>
                <a:cs typeface="Arial"/>
              </a:rPr>
              <a:t>o</a:t>
            </a:r>
            <a:r>
              <a:rPr sz="563" i="1" dirty="0">
                <a:solidFill>
                  <a:srgbClr val="404040"/>
                </a:solidFill>
                <a:latin typeface="Arial"/>
                <a:cs typeface="Arial"/>
              </a:rPr>
              <a:t>-r</a:t>
            </a:r>
            <a:r>
              <a:rPr sz="563" i="1" spc="-4" dirty="0">
                <a:solidFill>
                  <a:srgbClr val="404040"/>
                </a:solidFill>
                <a:latin typeface="Arial"/>
                <a:cs typeface="Arial"/>
              </a:rPr>
              <a:t>eg</a:t>
            </a:r>
            <a:r>
              <a:rPr sz="563" i="1" dirty="0">
                <a:solidFill>
                  <a:srgbClr val="404040"/>
                </a:solidFill>
                <a:latin typeface="Arial"/>
                <a:cs typeface="Arial"/>
              </a:rPr>
              <a:t>i</a:t>
            </a:r>
            <a:r>
              <a:rPr sz="563" i="1" spc="-11" dirty="0">
                <a:solidFill>
                  <a:srgbClr val="404040"/>
                </a:solidFill>
                <a:latin typeface="Arial"/>
                <a:cs typeface="Arial"/>
              </a:rPr>
              <a:t>o</a:t>
            </a:r>
            <a:r>
              <a:rPr sz="563" i="1" dirty="0">
                <a:solidFill>
                  <a:srgbClr val="404040"/>
                </a:solidFill>
                <a:latin typeface="Arial"/>
                <a:cs typeface="Arial"/>
              </a:rPr>
              <a:t>n</a:t>
            </a:r>
            <a:r>
              <a:rPr sz="563" i="1" spc="-34" dirty="0">
                <a:solidFill>
                  <a:srgbClr val="404040"/>
                </a:solidFill>
                <a:latin typeface="Arial"/>
                <a:cs typeface="Arial"/>
              </a:rPr>
              <a:t> </a:t>
            </a:r>
            <a:r>
              <a:rPr sz="563" i="1" spc="4" dirty="0">
                <a:solidFill>
                  <a:srgbClr val="404040"/>
                </a:solidFill>
                <a:latin typeface="Arial"/>
                <a:cs typeface="Arial"/>
              </a:rPr>
              <a:t>st</a:t>
            </a:r>
            <a:r>
              <a:rPr sz="563" i="1" spc="-4" dirty="0">
                <a:solidFill>
                  <a:srgbClr val="404040"/>
                </a:solidFill>
                <a:latin typeface="Arial"/>
                <a:cs typeface="Arial"/>
              </a:rPr>
              <a:t>ud</a:t>
            </a:r>
            <a:r>
              <a:rPr sz="563" i="1" spc="4" dirty="0">
                <a:solidFill>
                  <a:srgbClr val="404040"/>
                </a:solidFill>
                <a:latin typeface="Arial"/>
                <a:cs typeface="Arial"/>
              </a:rPr>
              <a:t>y</a:t>
            </a:r>
            <a:r>
              <a:rPr sz="563" i="1" dirty="0">
                <a:solidFill>
                  <a:srgbClr val="404040"/>
                </a:solidFill>
                <a:latin typeface="Arial"/>
                <a:cs typeface="Arial"/>
              </a:rPr>
              <a:t>,</a:t>
            </a:r>
            <a:r>
              <a:rPr sz="563" i="1" spc="-19" dirty="0">
                <a:solidFill>
                  <a:srgbClr val="404040"/>
                </a:solidFill>
                <a:latin typeface="Arial"/>
                <a:cs typeface="Arial"/>
              </a:rPr>
              <a:t> </a:t>
            </a:r>
            <a:r>
              <a:rPr sz="563" i="1" spc="-4" dirty="0">
                <a:solidFill>
                  <a:srgbClr val="404040"/>
                </a:solidFill>
                <a:latin typeface="Arial"/>
                <a:cs typeface="Arial"/>
              </a:rPr>
              <a:t>E</a:t>
            </a:r>
            <a:r>
              <a:rPr sz="563" i="1" dirty="0">
                <a:solidFill>
                  <a:srgbClr val="404040"/>
                </a:solidFill>
                <a:latin typeface="Arial"/>
                <a:cs typeface="Arial"/>
              </a:rPr>
              <a:t>l</a:t>
            </a:r>
            <a:r>
              <a:rPr sz="563" i="1" spc="-8" dirty="0">
                <a:solidFill>
                  <a:srgbClr val="404040"/>
                </a:solidFill>
                <a:latin typeface="Arial"/>
                <a:cs typeface="Arial"/>
              </a:rPr>
              <a:t>m</a:t>
            </a:r>
            <a:r>
              <a:rPr sz="563" i="1" spc="-4" dirty="0">
                <a:solidFill>
                  <a:srgbClr val="404040"/>
                </a:solidFill>
                <a:latin typeface="Arial"/>
                <a:cs typeface="Arial"/>
              </a:rPr>
              <a:t>e</a:t>
            </a:r>
            <a:r>
              <a:rPr sz="563" i="1" dirty="0">
                <a:solidFill>
                  <a:srgbClr val="404040"/>
                </a:solidFill>
                <a:latin typeface="Arial"/>
                <a:cs typeface="Arial"/>
              </a:rPr>
              <a:t>r</a:t>
            </a:r>
            <a:r>
              <a:rPr sz="563" i="1" spc="-15" dirty="0">
                <a:solidFill>
                  <a:srgbClr val="404040"/>
                </a:solidFill>
                <a:latin typeface="Arial"/>
                <a:cs typeface="Arial"/>
              </a:rPr>
              <a:t> </a:t>
            </a:r>
            <a:r>
              <a:rPr sz="563" i="1" spc="-4" dirty="0">
                <a:solidFill>
                  <a:srgbClr val="404040"/>
                </a:solidFill>
                <a:latin typeface="Arial"/>
                <a:cs typeface="Arial"/>
              </a:rPr>
              <a:t>e</a:t>
            </a:r>
            <a:r>
              <a:rPr sz="563" i="1" dirty="0">
                <a:solidFill>
                  <a:srgbClr val="404040"/>
                </a:solidFill>
                <a:latin typeface="Arial"/>
                <a:cs typeface="Arial"/>
              </a:rPr>
              <a:t>t </a:t>
            </a:r>
            <a:r>
              <a:rPr sz="563" i="1" spc="-4" dirty="0">
                <a:solidFill>
                  <a:srgbClr val="404040"/>
                </a:solidFill>
                <a:latin typeface="Arial"/>
                <a:cs typeface="Arial"/>
              </a:rPr>
              <a:t>a</a:t>
            </a:r>
            <a:r>
              <a:rPr sz="563" i="1" dirty="0">
                <a:solidFill>
                  <a:srgbClr val="404040"/>
                </a:solidFill>
                <a:latin typeface="Arial"/>
                <a:cs typeface="Arial"/>
              </a:rPr>
              <a:t>l,</a:t>
            </a:r>
            <a:r>
              <a:rPr sz="563" i="1" spc="-11" dirty="0">
                <a:solidFill>
                  <a:srgbClr val="404040"/>
                </a:solidFill>
                <a:latin typeface="Arial"/>
                <a:cs typeface="Arial"/>
              </a:rPr>
              <a:t> </a:t>
            </a:r>
            <a:r>
              <a:rPr sz="563" i="1" spc="-4" dirty="0">
                <a:solidFill>
                  <a:srgbClr val="404040"/>
                </a:solidFill>
                <a:latin typeface="Arial"/>
                <a:cs typeface="Arial"/>
              </a:rPr>
              <a:t>B</a:t>
            </a:r>
            <a:r>
              <a:rPr sz="563" i="1" dirty="0">
                <a:solidFill>
                  <a:srgbClr val="404040"/>
                </a:solidFill>
                <a:latin typeface="Arial"/>
                <a:cs typeface="Arial"/>
              </a:rPr>
              <a:t>ri</a:t>
            </a:r>
            <a:r>
              <a:rPr sz="563" i="1" spc="4" dirty="0">
                <a:solidFill>
                  <a:srgbClr val="404040"/>
                </a:solidFill>
                <a:latin typeface="Arial"/>
                <a:cs typeface="Arial"/>
              </a:rPr>
              <a:t>t</a:t>
            </a:r>
            <a:r>
              <a:rPr sz="563" i="1" dirty="0">
                <a:solidFill>
                  <a:srgbClr val="404040"/>
                </a:solidFill>
                <a:latin typeface="Arial"/>
                <a:cs typeface="Arial"/>
              </a:rPr>
              <a:t>i</a:t>
            </a:r>
            <a:r>
              <a:rPr sz="563" i="1" spc="4" dirty="0">
                <a:solidFill>
                  <a:srgbClr val="404040"/>
                </a:solidFill>
                <a:latin typeface="Arial"/>
                <a:cs typeface="Arial"/>
              </a:rPr>
              <a:t>s</a:t>
            </a:r>
            <a:r>
              <a:rPr sz="563" i="1" dirty="0">
                <a:solidFill>
                  <a:srgbClr val="404040"/>
                </a:solidFill>
                <a:latin typeface="Arial"/>
                <a:cs typeface="Arial"/>
              </a:rPr>
              <a:t>h</a:t>
            </a:r>
            <a:r>
              <a:rPr sz="563" i="1" spc="-23" dirty="0">
                <a:solidFill>
                  <a:srgbClr val="404040"/>
                </a:solidFill>
                <a:latin typeface="Arial"/>
                <a:cs typeface="Arial"/>
              </a:rPr>
              <a:t> </a:t>
            </a:r>
            <a:r>
              <a:rPr sz="563" i="1" spc="-8" dirty="0">
                <a:solidFill>
                  <a:srgbClr val="404040"/>
                </a:solidFill>
                <a:latin typeface="Arial"/>
                <a:cs typeface="Arial"/>
              </a:rPr>
              <a:t>D</a:t>
            </a:r>
            <a:r>
              <a:rPr sz="563" i="1" spc="-4" dirty="0">
                <a:solidFill>
                  <a:srgbClr val="404040"/>
                </a:solidFill>
                <a:latin typeface="Arial"/>
                <a:cs typeface="Arial"/>
              </a:rPr>
              <a:t>en</a:t>
            </a:r>
            <a:r>
              <a:rPr sz="563" i="1" spc="4" dirty="0">
                <a:solidFill>
                  <a:srgbClr val="404040"/>
                </a:solidFill>
                <a:latin typeface="Arial"/>
                <a:cs typeface="Arial"/>
              </a:rPr>
              <a:t>t</a:t>
            </a:r>
            <a:r>
              <a:rPr sz="563" i="1" spc="-4" dirty="0">
                <a:solidFill>
                  <a:srgbClr val="404040"/>
                </a:solidFill>
                <a:latin typeface="Arial"/>
                <a:cs typeface="Arial"/>
              </a:rPr>
              <a:t>a</a:t>
            </a:r>
            <a:r>
              <a:rPr sz="563" i="1" dirty="0">
                <a:solidFill>
                  <a:srgbClr val="404040"/>
                </a:solidFill>
                <a:latin typeface="Arial"/>
                <a:cs typeface="Arial"/>
              </a:rPr>
              <a:t>l</a:t>
            </a:r>
            <a:r>
              <a:rPr sz="563" i="1" spc="-23" dirty="0">
                <a:solidFill>
                  <a:srgbClr val="404040"/>
                </a:solidFill>
                <a:latin typeface="Arial"/>
                <a:cs typeface="Arial"/>
              </a:rPr>
              <a:t> </a:t>
            </a:r>
            <a:r>
              <a:rPr sz="563" i="1" spc="4" dirty="0">
                <a:solidFill>
                  <a:srgbClr val="404040"/>
                </a:solidFill>
                <a:latin typeface="Arial"/>
                <a:cs typeface="Arial"/>
              </a:rPr>
              <a:t>J</a:t>
            </a:r>
            <a:r>
              <a:rPr sz="563" i="1" spc="-4" dirty="0">
                <a:solidFill>
                  <a:srgbClr val="404040"/>
                </a:solidFill>
                <a:latin typeface="Arial"/>
                <a:cs typeface="Arial"/>
              </a:rPr>
              <a:t>ou</a:t>
            </a:r>
            <a:r>
              <a:rPr sz="563" i="1" dirty="0">
                <a:solidFill>
                  <a:srgbClr val="404040"/>
                </a:solidFill>
                <a:latin typeface="Arial"/>
                <a:cs typeface="Arial"/>
              </a:rPr>
              <a:t>r</a:t>
            </a:r>
            <a:r>
              <a:rPr sz="563" i="1" spc="-4" dirty="0">
                <a:solidFill>
                  <a:srgbClr val="404040"/>
                </a:solidFill>
                <a:latin typeface="Arial"/>
                <a:cs typeface="Arial"/>
              </a:rPr>
              <a:t>n</a:t>
            </a:r>
            <a:r>
              <a:rPr sz="563" i="1" spc="-11" dirty="0">
                <a:solidFill>
                  <a:srgbClr val="404040"/>
                </a:solidFill>
                <a:latin typeface="Arial"/>
                <a:cs typeface="Arial"/>
              </a:rPr>
              <a:t>a</a:t>
            </a:r>
            <a:r>
              <a:rPr sz="563" i="1" dirty="0">
                <a:solidFill>
                  <a:srgbClr val="404040"/>
                </a:solidFill>
                <a:latin typeface="Arial"/>
                <a:cs typeface="Arial"/>
              </a:rPr>
              <a:t>l</a:t>
            </a:r>
            <a:r>
              <a:rPr sz="563" i="1" spc="-34" dirty="0">
                <a:solidFill>
                  <a:srgbClr val="404040"/>
                </a:solidFill>
                <a:latin typeface="Arial"/>
                <a:cs typeface="Arial"/>
              </a:rPr>
              <a:t> </a:t>
            </a:r>
            <a:r>
              <a:rPr sz="563" i="1" spc="-4" dirty="0">
                <a:solidFill>
                  <a:srgbClr val="404040"/>
                </a:solidFill>
                <a:latin typeface="Arial"/>
                <a:cs typeface="Arial"/>
              </a:rPr>
              <a:t>2014</a:t>
            </a:r>
            <a:r>
              <a:rPr sz="563" i="1" dirty="0">
                <a:solidFill>
                  <a:srgbClr val="404040"/>
                </a:solidFill>
                <a:latin typeface="Arial"/>
                <a:cs typeface="Arial"/>
              </a:rPr>
              <a:t>;</a:t>
            </a:r>
            <a:r>
              <a:rPr sz="563" i="1" spc="-19" dirty="0">
                <a:solidFill>
                  <a:srgbClr val="404040"/>
                </a:solidFill>
                <a:latin typeface="Arial"/>
                <a:cs typeface="Arial"/>
              </a:rPr>
              <a:t> </a:t>
            </a:r>
            <a:r>
              <a:rPr sz="563" i="1" spc="-4" dirty="0">
                <a:solidFill>
                  <a:srgbClr val="404040"/>
                </a:solidFill>
                <a:latin typeface="Arial"/>
                <a:cs typeface="Arial"/>
              </a:rPr>
              <a:t>216</a:t>
            </a:r>
            <a:r>
              <a:rPr sz="563" i="1" dirty="0">
                <a:solidFill>
                  <a:srgbClr val="404040"/>
                </a:solidFill>
                <a:latin typeface="Arial"/>
                <a:cs typeface="Arial"/>
              </a:rPr>
              <a:t>:</a:t>
            </a:r>
            <a:r>
              <a:rPr sz="563" i="1" spc="-11" dirty="0">
                <a:solidFill>
                  <a:srgbClr val="404040"/>
                </a:solidFill>
                <a:latin typeface="Arial"/>
                <a:cs typeface="Arial"/>
              </a:rPr>
              <a:t> </a:t>
            </a:r>
            <a:r>
              <a:rPr sz="563" i="1" spc="-4" dirty="0">
                <a:solidFill>
                  <a:srgbClr val="404040"/>
                </a:solidFill>
                <a:latin typeface="Arial"/>
                <a:cs typeface="Arial"/>
              </a:rPr>
              <a:t>E10</a:t>
            </a:r>
            <a:r>
              <a:rPr sz="563" i="1" dirty="0">
                <a:solidFill>
                  <a:srgbClr val="404040"/>
                </a:solidFill>
                <a:latin typeface="Arial"/>
                <a:cs typeface="Arial"/>
              </a:rPr>
              <a:t>;</a:t>
            </a:r>
            <a:r>
              <a:rPr sz="563" i="1" spc="-11" dirty="0">
                <a:solidFill>
                  <a:srgbClr val="404040"/>
                </a:solidFill>
                <a:latin typeface="Arial"/>
                <a:cs typeface="Arial"/>
              </a:rPr>
              <a:t> </a:t>
            </a:r>
            <a:r>
              <a:rPr sz="563" i="1" spc="-4" dirty="0">
                <a:solidFill>
                  <a:srgbClr val="404040"/>
                </a:solidFill>
                <a:latin typeface="Arial"/>
                <a:cs typeface="Arial"/>
              </a:rPr>
              <a:t>K</a:t>
            </a:r>
            <a:r>
              <a:rPr sz="563" i="1" dirty="0">
                <a:solidFill>
                  <a:srgbClr val="404040"/>
                </a:solidFill>
                <a:latin typeface="Arial"/>
                <a:cs typeface="Arial"/>
              </a:rPr>
              <a:t>li</a:t>
            </a:r>
            <a:r>
              <a:rPr sz="563" i="1" spc="4" dirty="0">
                <a:solidFill>
                  <a:srgbClr val="404040"/>
                </a:solidFill>
                <a:latin typeface="Arial"/>
                <a:cs typeface="Arial"/>
              </a:rPr>
              <a:t>v</a:t>
            </a:r>
            <a:r>
              <a:rPr sz="563" i="1" dirty="0">
                <a:solidFill>
                  <a:srgbClr val="404040"/>
                </a:solidFill>
                <a:latin typeface="Arial"/>
                <a:cs typeface="Arial"/>
              </a:rPr>
              <a:t>i</a:t>
            </a:r>
            <a:r>
              <a:rPr sz="563" i="1" spc="4" dirty="0">
                <a:solidFill>
                  <a:srgbClr val="404040"/>
                </a:solidFill>
                <a:latin typeface="Arial"/>
                <a:cs typeface="Arial"/>
              </a:rPr>
              <a:t>t</a:t>
            </a:r>
            <a:r>
              <a:rPr sz="563" i="1" spc="-8" dirty="0">
                <a:solidFill>
                  <a:srgbClr val="404040"/>
                </a:solidFill>
                <a:latin typeface="Arial"/>
                <a:cs typeface="Arial"/>
              </a:rPr>
              <a:t>sk</a:t>
            </a:r>
            <a:r>
              <a:rPr sz="563" i="1" dirty="0">
                <a:solidFill>
                  <a:srgbClr val="404040"/>
                </a:solidFill>
                <a:latin typeface="Arial"/>
                <a:cs typeface="Arial"/>
              </a:rPr>
              <a:t>y</a:t>
            </a:r>
            <a:r>
              <a:rPr sz="563" i="1" spc="-26" dirty="0">
                <a:solidFill>
                  <a:srgbClr val="404040"/>
                </a:solidFill>
                <a:latin typeface="Arial"/>
                <a:cs typeface="Arial"/>
              </a:rPr>
              <a:t> </a:t>
            </a:r>
            <a:r>
              <a:rPr sz="563" i="1" spc="-4" dirty="0">
                <a:solidFill>
                  <a:srgbClr val="404040"/>
                </a:solidFill>
                <a:latin typeface="Arial"/>
                <a:cs typeface="Arial"/>
              </a:rPr>
              <a:t>e</a:t>
            </a:r>
            <a:r>
              <a:rPr sz="563" i="1" dirty="0">
                <a:solidFill>
                  <a:srgbClr val="404040"/>
                </a:solidFill>
                <a:latin typeface="Arial"/>
                <a:cs typeface="Arial"/>
              </a:rPr>
              <a:t>t </a:t>
            </a:r>
            <a:r>
              <a:rPr sz="563" i="1" spc="-4" dirty="0">
                <a:solidFill>
                  <a:srgbClr val="404040"/>
                </a:solidFill>
                <a:latin typeface="Arial"/>
                <a:cs typeface="Arial"/>
              </a:rPr>
              <a:t>a</a:t>
            </a:r>
            <a:r>
              <a:rPr sz="563" i="1" dirty="0">
                <a:solidFill>
                  <a:srgbClr val="404040"/>
                </a:solidFill>
                <a:latin typeface="Arial"/>
                <a:cs typeface="Arial"/>
              </a:rPr>
              <a:t>l</a:t>
            </a:r>
            <a:r>
              <a:rPr sz="563" i="1" spc="4" dirty="0">
                <a:solidFill>
                  <a:srgbClr val="404040"/>
                </a:solidFill>
                <a:latin typeface="Arial"/>
                <a:cs typeface="Arial"/>
              </a:rPr>
              <a:t>.</a:t>
            </a:r>
            <a:r>
              <a:rPr sz="563" i="1" dirty="0">
                <a:solidFill>
                  <a:srgbClr val="404040"/>
                </a:solidFill>
                <a:latin typeface="Arial"/>
                <a:cs typeface="Arial"/>
              </a:rPr>
              <a:t>,</a:t>
            </a:r>
            <a:r>
              <a:rPr sz="563" i="1" spc="-11" dirty="0">
                <a:solidFill>
                  <a:srgbClr val="404040"/>
                </a:solidFill>
                <a:latin typeface="Arial"/>
                <a:cs typeface="Arial"/>
              </a:rPr>
              <a:t> </a:t>
            </a:r>
            <a:r>
              <a:rPr sz="563" i="1" dirty="0">
                <a:solidFill>
                  <a:srgbClr val="404040"/>
                </a:solidFill>
                <a:latin typeface="Arial"/>
                <a:cs typeface="Arial"/>
              </a:rPr>
              <a:t>“</a:t>
            </a:r>
            <a:r>
              <a:rPr sz="563" i="1" spc="-8" dirty="0">
                <a:solidFill>
                  <a:srgbClr val="404040"/>
                </a:solidFill>
                <a:latin typeface="Arial"/>
                <a:cs typeface="Arial"/>
              </a:rPr>
              <a:t>H</a:t>
            </a:r>
            <a:r>
              <a:rPr sz="563" i="1" spc="-4" dirty="0">
                <a:solidFill>
                  <a:srgbClr val="404040"/>
                </a:solidFill>
                <a:latin typeface="Arial"/>
                <a:cs typeface="Arial"/>
              </a:rPr>
              <a:t>o</a:t>
            </a:r>
            <a:r>
              <a:rPr sz="563" i="1" spc="4" dirty="0">
                <a:solidFill>
                  <a:srgbClr val="404040"/>
                </a:solidFill>
                <a:latin typeface="Arial"/>
                <a:cs typeface="Arial"/>
              </a:rPr>
              <a:t>s</a:t>
            </a:r>
            <a:r>
              <a:rPr sz="563" i="1" spc="-4" dirty="0">
                <a:solidFill>
                  <a:srgbClr val="404040"/>
                </a:solidFill>
                <a:latin typeface="Arial"/>
                <a:cs typeface="Arial"/>
              </a:rPr>
              <a:t>p</a:t>
            </a:r>
            <a:r>
              <a:rPr sz="563" i="1" dirty="0">
                <a:solidFill>
                  <a:srgbClr val="404040"/>
                </a:solidFill>
                <a:latin typeface="Arial"/>
                <a:cs typeface="Arial"/>
              </a:rPr>
              <a:t>i</a:t>
            </a:r>
            <a:r>
              <a:rPr sz="563" i="1" spc="4" dirty="0">
                <a:solidFill>
                  <a:srgbClr val="404040"/>
                </a:solidFill>
                <a:latin typeface="Arial"/>
                <a:cs typeface="Arial"/>
              </a:rPr>
              <a:t>t</a:t>
            </a:r>
            <a:r>
              <a:rPr sz="563" i="1" spc="-4" dirty="0">
                <a:solidFill>
                  <a:srgbClr val="404040"/>
                </a:solidFill>
                <a:latin typeface="Arial"/>
                <a:cs typeface="Arial"/>
              </a:rPr>
              <a:t>a</a:t>
            </a:r>
            <a:r>
              <a:rPr sz="563" i="1" spc="-11" dirty="0">
                <a:solidFill>
                  <a:srgbClr val="404040"/>
                </a:solidFill>
                <a:latin typeface="Arial"/>
                <a:cs typeface="Arial"/>
              </a:rPr>
              <a:t>l</a:t>
            </a:r>
            <a:r>
              <a:rPr sz="563" i="1" dirty="0">
                <a:solidFill>
                  <a:srgbClr val="404040"/>
                </a:solidFill>
                <a:latin typeface="Arial"/>
                <a:cs typeface="Arial"/>
              </a:rPr>
              <a:t>i</a:t>
            </a:r>
            <a:r>
              <a:rPr sz="563" i="1" spc="-23" dirty="0">
                <a:solidFill>
                  <a:srgbClr val="404040"/>
                </a:solidFill>
                <a:latin typeface="Arial"/>
                <a:cs typeface="Arial"/>
              </a:rPr>
              <a:t>z</a:t>
            </a:r>
            <a:r>
              <a:rPr sz="563" i="1" spc="-4" dirty="0">
                <a:solidFill>
                  <a:srgbClr val="404040"/>
                </a:solidFill>
                <a:latin typeface="Arial"/>
                <a:cs typeface="Arial"/>
              </a:rPr>
              <a:t>a</a:t>
            </a:r>
            <a:r>
              <a:rPr sz="563" i="1" spc="4" dirty="0">
                <a:solidFill>
                  <a:srgbClr val="404040"/>
                </a:solidFill>
                <a:latin typeface="Arial"/>
                <a:cs typeface="Arial"/>
              </a:rPr>
              <a:t>t</a:t>
            </a:r>
            <a:r>
              <a:rPr sz="563" i="1" dirty="0">
                <a:solidFill>
                  <a:srgbClr val="404040"/>
                </a:solidFill>
                <a:latin typeface="Arial"/>
                <a:cs typeface="Arial"/>
              </a:rPr>
              <a:t>i</a:t>
            </a:r>
            <a:r>
              <a:rPr sz="563" i="1" spc="-4" dirty="0">
                <a:solidFill>
                  <a:srgbClr val="404040"/>
                </a:solidFill>
                <a:latin typeface="Arial"/>
                <a:cs typeface="Arial"/>
              </a:rPr>
              <a:t>o</a:t>
            </a:r>
            <a:r>
              <a:rPr sz="563" i="1" spc="-11" dirty="0">
                <a:solidFill>
                  <a:srgbClr val="404040"/>
                </a:solidFill>
                <a:latin typeface="Arial"/>
                <a:cs typeface="Arial"/>
              </a:rPr>
              <a:t>n</a:t>
            </a:r>
            <a:r>
              <a:rPr sz="563" i="1" dirty="0">
                <a:solidFill>
                  <a:srgbClr val="404040"/>
                </a:solidFill>
                <a:latin typeface="Arial"/>
                <a:cs typeface="Arial"/>
              </a:rPr>
              <a:t>s</a:t>
            </a:r>
            <a:r>
              <a:rPr sz="563" i="1" spc="-26" dirty="0">
                <a:solidFill>
                  <a:srgbClr val="404040"/>
                </a:solidFill>
                <a:latin typeface="Arial"/>
                <a:cs typeface="Arial"/>
              </a:rPr>
              <a:t> </a:t>
            </a:r>
            <a:r>
              <a:rPr sz="563" i="1" spc="4" dirty="0">
                <a:solidFill>
                  <a:srgbClr val="404040"/>
                </a:solidFill>
                <a:latin typeface="Arial"/>
                <a:cs typeface="Arial"/>
              </a:rPr>
              <a:t>f</a:t>
            </a:r>
            <a:r>
              <a:rPr sz="563" i="1" spc="-4" dirty="0">
                <a:solidFill>
                  <a:srgbClr val="404040"/>
                </a:solidFill>
                <a:latin typeface="Arial"/>
                <a:cs typeface="Arial"/>
              </a:rPr>
              <a:t>o</a:t>
            </a:r>
            <a:r>
              <a:rPr sz="563" i="1" dirty="0">
                <a:solidFill>
                  <a:srgbClr val="404040"/>
                </a:solidFill>
                <a:latin typeface="Arial"/>
                <a:cs typeface="Arial"/>
              </a:rPr>
              <a:t>r</a:t>
            </a:r>
            <a:r>
              <a:rPr sz="563" i="1" spc="-4" dirty="0">
                <a:solidFill>
                  <a:srgbClr val="404040"/>
                </a:solidFill>
                <a:latin typeface="Arial"/>
                <a:cs typeface="Arial"/>
              </a:rPr>
              <a:t> den</a:t>
            </a:r>
            <a:r>
              <a:rPr sz="563" i="1" spc="4" dirty="0">
                <a:solidFill>
                  <a:srgbClr val="404040"/>
                </a:solidFill>
                <a:latin typeface="Arial"/>
                <a:cs typeface="Arial"/>
              </a:rPr>
              <a:t>t</a:t>
            </a:r>
            <a:r>
              <a:rPr sz="563" i="1" spc="-4" dirty="0">
                <a:solidFill>
                  <a:srgbClr val="404040"/>
                </a:solidFill>
                <a:latin typeface="Arial"/>
                <a:cs typeface="Arial"/>
              </a:rPr>
              <a:t>a</a:t>
            </a:r>
            <a:r>
              <a:rPr sz="563" i="1" dirty="0">
                <a:solidFill>
                  <a:srgbClr val="404040"/>
                </a:solidFill>
                <a:latin typeface="Arial"/>
                <a:cs typeface="Arial"/>
              </a:rPr>
              <a:t>l</a:t>
            </a:r>
            <a:r>
              <a:rPr sz="563" i="1" spc="-34" dirty="0">
                <a:solidFill>
                  <a:srgbClr val="404040"/>
                </a:solidFill>
                <a:latin typeface="Arial"/>
                <a:cs typeface="Arial"/>
              </a:rPr>
              <a:t> </a:t>
            </a:r>
            <a:r>
              <a:rPr sz="563" i="1" dirty="0">
                <a:solidFill>
                  <a:srgbClr val="404040"/>
                </a:solidFill>
                <a:latin typeface="Arial"/>
                <a:cs typeface="Arial"/>
              </a:rPr>
              <a:t>i</a:t>
            </a:r>
            <a:r>
              <a:rPr sz="563" i="1" spc="-4" dirty="0">
                <a:solidFill>
                  <a:srgbClr val="404040"/>
                </a:solidFill>
                <a:latin typeface="Arial"/>
                <a:cs typeface="Arial"/>
              </a:rPr>
              <a:t>n</a:t>
            </a:r>
            <a:r>
              <a:rPr sz="563" i="1" spc="4" dirty="0">
                <a:solidFill>
                  <a:srgbClr val="404040"/>
                </a:solidFill>
                <a:latin typeface="Arial"/>
                <a:cs typeface="Arial"/>
              </a:rPr>
              <a:t>f</a:t>
            </a:r>
            <a:r>
              <a:rPr sz="563" i="1" spc="-4" dirty="0">
                <a:solidFill>
                  <a:srgbClr val="404040"/>
                </a:solidFill>
                <a:latin typeface="Arial"/>
                <a:cs typeface="Arial"/>
              </a:rPr>
              <a:t>e</a:t>
            </a:r>
            <a:r>
              <a:rPr sz="563" i="1" spc="4" dirty="0">
                <a:solidFill>
                  <a:srgbClr val="404040"/>
                </a:solidFill>
                <a:latin typeface="Arial"/>
                <a:cs typeface="Arial"/>
              </a:rPr>
              <a:t>ct</a:t>
            </a:r>
            <a:r>
              <a:rPr sz="563" i="1" dirty="0">
                <a:solidFill>
                  <a:srgbClr val="404040"/>
                </a:solidFill>
                <a:latin typeface="Arial"/>
                <a:cs typeface="Arial"/>
              </a:rPr>
              <a:t>i</a:t>
            </a:r>
            <a:r>
              <a:rPr sz="563" i="1" spc="-11" dirty="0">
                <a:solidFill>
                  <a:srgbClr val="404040"/>
                </a:solidFill>
                <a:latin typeface="Arial"/>
                <a:cs typeface="Arial"/>
              </a:rPr>
              <a:t>o</a:t>
            </a:r>
            <a:r>
              <a:rPr sz="563" i="1" dirty="0">
                <a:solidFill>
                  <a:srgbClr val="404040"/>
                </a:solidFill>
                <a:latin typeface="Arial"/>
                <a:cs typeface="Arial"/>
              </a:rPr>
              <a:t>ns</a:t>
            </a:r>
            <a:r>
              <a:rPr sz="563" i="1" spc="-38" dirty="0">
                <a:solidFill>
                  <a:srgbClr val="404040"/>
                </a:solidFill>
                <a:latin typeface="Arial"/>
                <a:cs typeface="Arial"/>
              </a:rPr>
              <a:t> </a:t>
            </a:r>
            <a:r>
              <a:rPr sz="563" i="1" dirty="0">
                <a:solidFill>
                  <a:srgbClr val="404040"/>
                </a:solidFill>
                <a:latin typeface="Arial"/>
                <a:cs typeface="Arial"/>
              </a:rPr>
              <a:t>-</a:t>
            </a:r>
            <a:r>
              <a:rPr sz="563" i="1" spc="4" dirty="0">
                <a:solidFill>
                  <a:srgbClr val="404040"/>
                </a:solidFill>
                <a:latin typeface="Arial"/>
                <a:cs typeface="Arial"/>
              </a:rPr>
              <a:t> </a:t>
            </a:r>
            <a:r>
              <a:rPr sz="563" i="1" dirty="0">
                <a:solidFill>
                  <a:srgbClr val="404040"/>
                </a:solidFill>
                <a:latin typeface="Arial"/>
                <a:cs typeface="Arial"/>
              </a:rPr>
              <a:t>O</a:t>
            </a:r>
            <a:r>
              <a:rPr sz="563" i="1" spc="-4" dirty="0">
                <a:solidFill>
                  <a:srgbClr val="404040"/>
                </a:solidFill>
                <a:latin typeface="Arial"/>
                <a:cs typeface="Arial"/>
              </a:rPr>
              <a:t>p</a:t>
            </a:r>
            <a:r>
              <a:rPr sz="563" i="1" spc="4" dirty="0">
                <a:solidFill>
                  <a:srgbClr val="404040"/>
                </a:solidFill>
                <a:latin typeface="Arial"/>
                <a:cs typeface="Arial"/>
              </a:rPr>
              <a:t>t</a:t>
            </a:r>
            <a:r>
              <a:rPr sz="563" i="1" dirty="0">
                <a:solidFill>
                  <a:srgbClr val="404040"/>
                </a:solidFill>
                <a:latin typeface="Arial"/>
                <a:cs typeface="Arial"/>
              </a:rPr>
              <a:t>i</a:t>
            </a:r>
            <a:r>
              <a:rPr sz="563" i="1" spc="-8" dirty="0">
                <a:solidFill>
                  <a:srgbClr val="404040"/>
                </a:solidFill>
                <a:latin typeface="Arial"/>
                <a:cs typeface="Arial"/>
              </a:rPr>
              <a:t>m</a:t>
            </a:r>
            <a:r>
              <a:rPr sz="563" i="1" spc="-4" dirty="0">
                <a:solidFill>
                  <a:srgbClr val="404040"/>
                </a:solidFill>
                <a:latin typeface="Arial"/>
                <a:cs typeface="Arial"/>
              </a:rPr>
              <a:t>a</a:t>
            </a:r>
            <a:r>
              <a:rPr sz="563" i="1" dirty="0">
                <a:solidFill>
                  <a:srgbClr val="404040"/>
                </a:solidFill>
                <a:latin typeface="Arial"/>
                <a:cs typeface="Arial"/>
              </a:rPr>
              <a:t>lly</a:t>
            </a:r>
            <a:r>
              <a:rPr sz="563" i="1" spc="-26" dirty="0">
                <a:solidFill>
                  <a:srgbClr val="404040"/>
                </a:solidFill>
                <a:latin typeface="Arial"/>
                <a:cs typeface="Arial"/>
              </a:rPr>
              <a:t> </a:t>
            </a:r>
            <a:r>
              <a:rPr sz="563" i="1" spc="4" dirty="0">
                <a:solidFill>
                  <a:srgbClr val="404040"/>
                </a:solidFill>
                <a:latin typeface="Arial"/>
                <a:cs typeface="Arial"/>
              </a:rPr>
              <a:t>v</a:t>
            </a:r>
            <a:r>
              <a:rPr sz="563" i="1" spc="-4" dirty="0">
                <a:solidFill>
                  <a:srgbClr val="404040"/>
                </a:solidFill>
                <a:latin typeface="Arial"/>
                <a:cs typeface="Arial"/>
              </a:rPr>
              <a:t>e</a:t>
            </a:r>
            <a:r>
              <a:rPr sz="563" i="1" dirty="0">
                <a:solidFill>
                  <a:srgbClr val="404040"/>
                </a:solidFill>
                <a:latin typeface="Arial"/>
                <a:cs typeface="Arial"/>
              </a:rPr>
              <a:t>r</a:t>
            </a:r>
            <a:r>
              <a:rPr sz="563" i="1" spc="4" dirty="0">
                <a:solidFill>
                  <a:srgbClr val="404040"/>
                </a:solidFill>
                <a:latin typeface="Arial"/>
                <a:cs typeface="Arial"/>
              </a:rPr>
              <a:t>s</a:t>
            </a:r>
            <a:r>
              <a:rPr sz="563" i="1" spc="-4" dirty="0">
                <a:solidFill>
                  <a:srgbClr val="404040"/>
                </a:solidFill>
                <a:latin typeface="Arial"/>
                <a:cs typeface="Arial"/>
              </a:rPr>
              <a:t>u</a:t>
            </a:r>
            <a:r>
              <a:rPr sz="563" i="1" dirty="0">
                <a:solidFill>
                  <a:srgbClr val="404040"/>
                </a:solidFill>
                <a:latin typeface="Arial"/>
                <a:cs typeface="Arial"/>
              </a:rPr>
              <a:t>s</a:t>
            </a:r>
            <a:r>
              <a:rPr sz="563" i="1" spc="-26" dirty="0">
                <a:solidFill>
                  <a:srgbClr val="404040"/>
                </a:solidFill>
                <a:latin typeface="Arial"/>
                <a:cs typeface="Arial"/>
              </a:rPr>
              <a:t> </a:t>
            </a:r>
            <a:r>
              <a:rPr sz="563" i="1" spc="-4" dirty="0">
                <a:solidFill>
                  <a:srgbClr val="404040"/>
                </a:solidFill>
                <a:latin typeface="Arial"/>
                <a:cs typeface="Arial"/>
              </a:rPr>
              <a:t>non</a:t>
            </a:r>
            <a:r>
              <a:rPr sz="563" i="1" dirty="0">
                <a:solidFill>
                  <a:srgbClr val="404040"/>
                </a:solidFill>
                <a:latin typeface="Arial"/>
                <a:cs typeface="Arial"/>
              </a:rPr>
              <a:t>-</a:t>
            </a:r>
            <a:r>
              <a:rPr sz="563" i="1" spc="-4" dirty="0">
                <a:solidFill>
                  <a:srgbClr val="404040"/>
                </a:solidFill>
                <a:latin typeface="Arial"/>
                <a:cs typeface="Arial"/>
              </a:rPr>
              <a:t>op</a:t>
            </a:r>
            <a:r>
              <a:rPr sz="563" i="1" spc="4" dirty="0">
                <a:solidFill>
                  <a:srgbClr val="404040"/>
                </a:solidFill>
                <a:latin typeface="Arial"/>
                <a:cs typeface="Arial"/>
              </a:rPr>
              <a:t>t</a:t>
            </a:r>
            <a:r>
              <a:rPr sz="563" i="1" spc="-11" dirty="0">
                <a:solidFill>
                  <a:srgbClr val="404040"/>
                </a:solidFill>
                <a:latin typeface="Arial"/>
                <a:cs typeface="Arial"/>
              </a:rPr>
              <a:t>i</a:t>
            </a:r>
            <a:r>
              <a:rPr sz="563" i="1" spc="-8" dirty="0">
                <a:solidFill>
                  <a:srgbClr val="404040"/>
                </a:solidFill>
                <a:latin typeface="Arial"/>
                <a:cs typeface="Arial"/>
              </a:rPr>
              <a:t>m</a:t>
            </a:r>
            <a:r>
              <a:rPr sz="563" i="1" spc="-4" dirty="0">
                <a:solidFill>
                  <a:srgbClr val="404040"/>
                </a:solidFill>
                <a:latin typeface="Arial"/>
                <a:cs typeface="Arial"/>
              </a:rPr>
              <a:t>a</a:t>
            </a:r>
            <a:r>
              <a:rPr sz="563" i="1" spc="-11" dirty="0">
                <a:solidFill>
                  <a:srgbClr val="404040"/>
                </a:solidFill>
                <a:latin typeface="Arial"/>
                <a:cs typeface="Arial"/>
              </a:rPr>
              <a:t>l</a:t>
            </a:r>
            <a:r>
              <a:rPr sz="563" i="1" dirty="0">
                <a:solidFill>
                  <a:srgbClr val="404040"/>
                </a:solidFill>
                <a:latin typeface="Arial"/>
                <a:cs typeface="Arial"/>
              </a:rPr>
              <a:t>ly</a:t>
            </a:r>
            <a:r>
              <a:rPr sz="563" i="1" spc="-26" dirty="0">
                <a:solidFill>
                  <a:srgbClr val="404040"/>
                </a:solidFill>
                <a:latin typeface="Arial"/>
                <a:cs typeface="Arial"/>
              </a:rPr>
              <a:t> </a:t>
            </a:r>
            <a:r>
              <a:rPr sz="563" i="1" spc="4" dirty="0">
                <a:solidFill>
                  <a:srgbClr val="404040"/>
                </a:solidFill>
                <a:latin typeface="Arial"/>
                <a:cs typeface="Arial"/>
              </a:rPr>
              <a:t>f</a:t>
            </a:r>
            <a:r>
              <a:rPr sz="563" i="1" dirty="0">
                <a:solidFill>
                  <a:srgbClr val="404040"/>
                </a:solidFill>
                <a:latin typeface="Arial"/>
                <a:cs typeface="Arial"/>
              </a:rPr>
              <a:t>l</a:t>
            </a:r>
            <a:r>
              <a:rPr sz="563" i="1" spc="-4" dirty="0">
                <a:solidFill>
                  <a:srgbClr val="404040"/>
                </a:solidFill>
                <a:latin typeface="Arial"/>
                <a:cs typeface="Arial"/>
              </a:rPr>
              <a:t>uo</a:t>
            </a:r>
            <a:r>
              <a:rPr sz="563" i="1" dirty="0">
                <a:solidFill>
                  <a:srgbClr val="404040"/>
                </a:solidFill>
                <a:latin typeface="Arial"/>
                <a:cs typeface="Arial"/>
              </a:rPr>
              <a:t>ri</a:t>
            </a:r>
            <a:r>
              <a:rPr sz="563" i="1" spc="-11" dirty="0">
                <a:solidFill>
                  <a:srgbClr val="404040"/>
                </a:solidFill>
                <a:latin typeface="Arial"/>
                <a:cs typeface="Arial"/>
              </a:rPr>
              <a:t>d</a:t>
            </a:r>
            <a:r>
              <a:rPr sz="563" i="1" spc="-4" dirty="0">
                <a:solidFill>
                  <a:srgbClr val="404040"/>
                </a:solidFill>
                <a:latin typeface="Arial"/>
                <a:cs typeface="Arial"/>
              </a:rPr>
              <a:t>a</a:t>
            </a:r>
            <a:r>
              <a:rPr sz="563" i="1" spc="-8" dirty="0">
                <a:solidFill>
                  <a:srgbClr val="404040"/>
                </a:solidFill>
                <a:latin typeface="Arial"/>
                <a:cs typeface="Arial"/>
              </a:rPr>
              <a:t>t</a:t>
            </a:r>
            <a:r>
              <a:rPr sz="563" i="1" spc="-4" dirty="0">
                <a:solidFill>
                  <a:srgbClr val="404040"/>
                </a:solidFill>
                <a:latin typeface="Arial"/>
                <a:cs typeface="Arial"/>
              </a:rPr>
              <a:t>e</a:t>
            </a:r>
            <a:r>
              <a:rPr sz="563" i="1" dirty="0">
                <a:solidFill>
                  <a:srgbClr val="404040"/>
                </a:solidFill>
                <a:latin typeface="Arial"/>
                <a:cs typeface="Arial"/>
              </a:rPr>
              <a:t>d</a:t>
            </a:r>
            <a:r>
              <a:rPr sz="563" i="1" spc="-34" dirty="0">
                <a:solidFill>
                  <a:srgbClr val="404040"/>
                </a:solidFill>
                <a:latin typeface="Arial"/>
                <a:cs typeface="Arial"/>
              </a:rPr>
              <a:t> </a:t>
            </a:r>
            <a:r>
              <a:rPr sz="563" i="1" spc="-4" dirty="0">
                <a:solidFill>
                  <a:srgbClr val="404040"/>
                </a:solidFill>
                <a:latin typeface="Arial"/>
                <a:cs typeface="Arial"/>
              </a:rPr>
              <a:t>a</a:t>
            </a:r>
            <a:r>
              <a:rPr sz="563" i="1" dirty="0">
                <a:solidFill>
                  <a:srgbClr val="404040"/>
                </a:solidFill>
                <a:latin typeface="Arial"/>
                <a:cs typeface="Arial"/>
              </a:rPr>
              <a:t>r</a:t>
            </a:r>
            <a:r>
              <a:rPr sz="563" i="1" spc="-4" dirty="0">
                <a:solidFill>
                  <a:srgbClr val="404040"/>
                </a:solidFill>
                <a:latin typeface="Arial"/>
                <a:cs typeface="Arial"/>
              </a:rPr>
              <a:t>ea</a:t>
            </a:r>
            <a:r>
              <a:rPr sz="563" i="1" dirty="0">
                <a:solidFill>
                  <a:srgbClr val="404040"/>
                </a:solidFill>
                <a:latin typeface="Arial"/>
                <a:cs typeface="Arial"/>
              </a:rPr>
              <a:t>s</a:t>
            </a:r>
            <a:r>
              <a:rPr sz="563" i="1" spc="-19" dirty="0">
                <a:solidFill>
                  <a:srgbClr val="404040"/>
                </a:solidFill>
                <a:latin typeface="Arial"/>
                <a:cs typeface="Arial"/>
              </a:rPr>
              <a:t> </a:t>
            </a:r>
            <a:r>
              <a:rPr sz="563" i="1" dirty="0">
                <a:solidFill>
                  <a:srgbClr val="404040"/>
                </a:solidFill>
                <a:latin typeface="Arial"/>
                <a:cs typeface="Arial"/>
              </a:rPr>
              <a:t>in</a:t>
            </a:r>
            <a:r>
              <a:rPr sz="563" i="1" spc="-15" dirty="0">
                <a:solidFill>
                  <a:srgbClr val="404040"/>
                </a:solidFill>
                <a:latin typeface="Arial"/>
                <a:cs typeface="Arial"/>
              </a:rPr>
              <a:t> </a:t>
            </a:r>
            <a:r>
              <a:rPr sz="563" i="1" spc="4" dirty="0">
                <a:solidFill>
                  <a:srgbClr val="404040"/>
                </a:solidFill>
                <a:latin typeface="Arial"/>
                <a:cs typeface="Arial"/>
              </a:rPr>
              <a:t>Is</a:t>
            </a:r>
            <a:r>
              <a:rPr sz="563" i="1" dirty="0">
                <a:solidFill>
                  <a:srgbClr val="404040"/>
                </a:solidFill>
                <a:latin typeface="Arial"/>
                <a:cs typeface="Arial"/>
              </a:rPr>
              <a:t>r</a:t>
            </a:r>
            <a:r>
              <a:rPr sz="563" i="1" spc="-4" dirty="0">
                <a:solidFill>
                  <a:srgbClr val="404040"/>
                </a:solidFill>
                <a:latin typeface="Arial"/>
                <a:cs typeface="Arial"/>
              </a:rPr>
              <a:t>ae</a:t>
            </a:r>
            <a:r>
              <a:rPr sz="563" i="1" dirty="0">
                <a:solidFill>
                  <a:srgbClr val="404040"/>
                </a:solidFill>
                <a:latin typeface="Arial"/>
                <a:cs typeface="Arial"/>
              </a:rPr>
              <a:t>l</a:t>
            </a:r>
            <a:r>
              <a:rPr sz="563" i="1" spc="4" dirty="0">
                <a:solidFill>
                  <a:srgbClr val="404040"/>
                </a:solidFill>
                <a:latin typeface="Arial"/>
                <a:cs typeface="Arial"/>
              </a:rPr>
              <a:t>,</a:t>
            </a:r>
            <a:r>
              <a:rPr sz="563" i="1" dirty="0">
                <a:solidFill>
                  <a:srgbClr val="404040"/>
                </a:solidFill>
                <a:latin typeface="Arial"/>
                <a:cs typeface="Arial"/>
              </a:rPr>
              <a:t>”</a:t>
            </a:r>
            <a:r>
              <a:rPr sz="563" i="1" spc="-23" dirty="0">
                <a:solidFill>
                  <a:srgbClr val="404040"/>
                </a:solidFill>
                <a:latin typeface="Arial"/>
                <a:cs typeface="Arial"/>
              </a:rPr>
              <a:t> </a:t>
            </a:r>
            <a:r>
              <a:rPr sz="563" i="1" spc="4" dirty="0">
                <a:solidFill>
                  <a:srgbClr val="404040"/>
                </a:solidFill>
                <a:latin typeface="Arial"/>
                <a:cs typeface="Arial"/>
              </a:rPr>
              <a:t>J</a:t>
            </a:r>
            <a:r>
              <a:rPr sz="563" i="1" spc="-4" dirty="0">
                <a:solidFill>
                  <a:srgbClr val="404040"/>
                </a:solidFill>
                <a:latin typeface="Arial"/>
                <a:cs typeface="Arial"/>
              </a:rPr>
              <a:t>ou</a:t>
            </a:r>
            <a:r>
              <a:rPr sz="563" i="1" dirty="0">
                <a:solidFill>
                  <a:srgbClr val="404040"/>
                </a:solidFill>
                <a:latin typeface="Arial"/>
                <a:cs typeface="Arial"/>
              </a:rPr>
              <a:t>r</a:t>
            </a:r>
            <a:r>
              <a:rPr sz="563" i="1" spc="-4" dirty="0">
                <a:solidFill>
                  <a:srgbClr val="404040"/>
                </a:solidFill>
                <a:latin typeface="Arial"/>
                <a:cs typeface="Arial"/>
              </a:rPr>
              <a:t>n</a:t>
            </a:r>
            <a:r>
              <a:rPr sz="563" i="1" spc="-11" dirty="0">
                <a:solidFill>
                  <a:srgbClr val="404040"/>
                </a:solidFill>
                <a:latin typeface="Arial"/>
                <a:cs typeface="Arial"/>
              </a:rPr>
              <a:t>a</a:t>
            </a:r>
            <a:r>
              <a:rPr sz="563" i="1" dirty="0">
                <a:solidFill>
                  <a:srgbClr val="404040"/>
                </a:solidFill>
                <a:latin typeface="Arial"/>
                <a:cs typeface="Arial"/>
              </a:rPr>
              <a:t>l</a:t>
            </a:r>
            <a:r>
              <a:rPr sz="563" i="1" spc="-23" dirty="0">
                <a:solidFill>
                  <a:srgbClr val="404040"/>
                </a:solidFill>
                <a:latin typeface="Arial"/>
                <a:cs typeface="Arial"/>
              </a:rPr>
              <a:t> </a:t>
            </a:r>
            <a:r>
              <a:rPr sz="563" i="1" spc="-4" dirty="0">
                <a:solidFill>
                  <a:srgbClr val="404040"/>
                </a:solidFill>
                <a:latin typeface="Arial"/>
                <a:cs typeface="Arial"/>
              </a:rPr>
              <a:t>o</a:t>
            </a:r>
            <a:r>
              <a:rPr sz="563" i="1" dirty="0">
                <a:solidFill>
                  <a:srgbClr val="404040"/>
                </a:solidFill>
                <a:latin typeface="Arial"/>
                <a:cs typeface="Arial"/>
              </a:rPr>
              <a:t>f</a:t>
            </a:r>
            <a:r>
              <a:rPr sz="563" i="1" spc="-11" dirty="0">
                <a:solidFill>
                  <a:srgbClr val="404040"/>
                </a:solidFill>
                <a:latin typeface="Arial"/>
                <a:cs typeface="Arial"/>
              </a:rPr>
              <a:t> </a:t>
            </a:r>
            <a:r>
              <a:rPr sz="563" i="1" spc="4" dirty="0">
                <a:solidFill>
                  <a:srgbClr val="404040"/>
                </a:solidFill>
                <a:latin typeface="Arial"/>
                <a:cs typeface="Arial"/>
              </a:rPr>
              <a:t>t</a:t>
            </a:r>
            <a:r>
              <a:rPr sz="563" i="1" spc="-4" dirty="0">
                <a:solidFill>
                  <a:srgbClr val="404040"/>
                </a:solidFill>
                <a:latin typeface="Arial"/>
                <a:cs typeface="Arial"/>
              </a:rPr>
              <a:t>h</a:t>
            </a:r>
            <a:r>
              <a:rPr sz="563" i="1" dirty="0">
                <a:solidFill>
                  <a:srgbClr val="404040"/>
                </a:solidFill>
                <a:latin typeface="Arial"/>
                <a:cs typeface="Arial"/>
              </a:rPr>
              <a:t>e</a:t>
            </a:r>
            <a:r>
              <a:rPr sz="563" i="1" spc="-4" dirty="0">
                <a:solidFill>
                  <a:srgbClr val="404040"/>
                </a:solidFill>
                <a:latin typeface="Arial"/>
                <a:cs typeface="Arial"/>
              </a:rPr>
              <a:t> A</a:t>
            </a:r>
            <a:r>
              <a:rPr sz="563" i="1" spc="-8" dirty="0">
                <a:solidFill>
                  <a:srgbClr val="404040"/>
                </a:solidFill>
                <a:latin typeface="Arial"/>
                <a:cs typeface="Arial"/>
              </a:rPr>
              <a:t>m</a:t>
            </a:r>
            <a:r>
              <a:rPr sz="563" i="1" spc="-4" dirty="0">
                <a:solidFill>
                  <a:srgbClr val="404040"/>
                </a:solidFill>
                <a:latin typeface="Arial"/>
                <a:cs typeface="Arial"/>
              </a:rPr>
              <a:t>e</a:t>
            </a:r>
            <a:r>
              <a:rPr sz="563" i="1" dirty="0">
                <a:solidFill>
                  <a:srgbClr val="404040"/>
                </a:solidFill>
                <a:latin typeface="Arial"/>
                <a:cs typeface="Arial"/>
              </a:rPr>
              <a:t>ri</a:t>
            </a:r>
            <a:r>
              <a:rPr sz="563" i="1" spc="4" dirty="0">
                <a:solidFill>
                  <a:srgbClr val="404040"/>
                </a:solidFill>
                <a:latin typeface="Arial"/>
                <a:cs typeface="Arial"/>
              </a:rPr>
              <a:t>c</a:t>
            </a:r>
            <a:r>
              <a:rPr sz="563" i="1" spc="-4" dirty="0">
                <a:solidFill>
                  <a:srgbClr val="404040"/>
                </a:solidFill>
                <a:latin typeface="Arial"/>
                <a:cs typeface="Arial"/>
              </a:rPr>
              <a:t>a</a:t>
            </a:r>
            <a:r>
              <a:rPr sz="563" i="1" dirty="0">
                <a:solidFill>
                  <a:srgbClr val="404040"/>
                </a:solidFill>
                <a:latin typeface="Arial"/>
                <a:cs typeface="Arial"/>
              </a:rPr>
              <a:t>n</a:t>
            </a:r>
            <a:r>
              <a:rPr sz="563" i="1" spc="-34" dirty="0">
                <a:solidFill>
                  <a:srgbClr val="404040"/>
                </a:solidFill>
                <a:latin typeface="Arial"/>
                <a:cs typeface="Arial"/>
              </a:rPr>
              <a:t> </a:t>
            </a:r>
            <a:r>
              <a:rPr sz="563" i="1" spc="-8" dirty="0">
                <a:solidFill>
                  <a:srgbClr val="404040"/>
                </a:solidFill>
                <a:latin typeface="Arial"/>
                <a:cs typeface="Arial"/>
              </a:rPr>
              <a:t>D</a:t>
            </a:r>
            <a:r>
              <a:rPr sz="563" i="1" spc="-4" dirty="0">
                <a:solidFill>
                  <a:srgbClr val="404040"/>
                </a:solidFill>
                <a:latin typeface="Arial"/>
                <a:cs typeface="Arial"/>
              </a:rPr>
              <a:t>en</a:t>
            </a:r>
            <a:r>
              <a:rPr sz="563" i="1" spc="4" dirty="0">
                <a:solidFill>
                  <a:srgbClr val="404040"/>
                </a:solidFill>
                <a:latin typeface="Arial"/>
                <a:cs typeface="Arial"/>
              </a:rPr>
              <a:t>t</a:t>
            </a:r>
            <a:r>
              <a:rPr sz="563" i="1" spc="-4" dirty="0">
                <a:solidFill>
                  <a:srgbClr val="404040"/>
                </a:solidFill>
                <a:latin typeface="Arial"/>
                <a:cs typeface="Arial"/>
              </a:rPr>
              <a:t>a</a:t>
            </a:r>
            <a:r>
              <a:rPr sz="563" i="1" dirty="0">
                <a:solidFill>
                  <a:srgbClr val="404040"/>
                </a:solidFill>
                <a:latin typeface="Arial"/>
                <a:cs typeface="Arial"/>
              </a:rPr>
              <a:t>l</a:t>
            </a:r>
            <a:r>
              <a:rPr sz="563" i="1" spc="-23" dirty="0">
                <a:solidFill>
                  <a:srgbClr val="404040"/>
                </a:solidFill>
                <a:latin typeface="Arial"/>
                <a:cs typeface="Arial"/>
              </a:rPr>
              <a:t> </a:t>
            </a:r>
            <a:r>
              <a:rPr sz="563" i="1" spc="-4" dirty="0">
                <a:solidFill>
                  <a:srgbClr val="404040"/>
                </a:solidFill>
                <a:latin typeface="Arial"/>
                <a:cs typeface="Arial"/>
              </a:rPr>
              <a:t>A</a:t>
            </a:r>
            <a:r>
              <a:rPr sz="563" i="1" spc="4" dirty="0">
                <a:solidFill>
                  <a:srgbClr val="404040"/>
                </a:solidFill>
                <a:latin typeface="Arial"/>
                <a:cs typeface="Arial"/>
              </a:rPr>
              <a:t>ss</a:t>
            </a:r>
            <a:r>
              <a:rPr sz="563" i="1" spc="-4" dirty="0">
                <a:solidFill>
                  <a:srgbClr val="404040"/>
                </a:solidFill>
                <a:latin typeface="Arial"/>
                <a:cs typeface="Arial"/>
              </a:rPr>
              <a:t>o</a:t>
            </a:r>
            <a:r>
              <a:rPr sz="563" i="1" spc="-8" dirty="0">
                <a:solidFill>
                  <a:srgbClr val="404040"/>
                </a:solidFill>
                <a:latin typeface="Arial"/>
                <a:cs typeface="Arial"/>
              </a:rPr>
              <a:t>c</a:t>
            </a:r>
            <a:r>
              <a:rPr sz="563" i="1" dirty="0">
                <a:solidFill>
                  <a:srgbClr val="404040"/>
                </a:solidFill>
                <a:latin typeface="Arial"/>
                <a:cs typeface="Arial"/>
              </a:rPr>
              <a:t>i</a:t>
            </a:r>
            <a:r>
              <a:rPr sz="563" i="1" spc="-11" dirty="0">
                <a:solidFill>
                  <a:srgbClr val="404040"/>
                </a:solidFill>
                <a:latin typeface="Arial"/>
                <a:cs typeface="Arial"/>
              </a:rPr>
              <a:t>a</a:t>
            </a:r>
            <a:r>
              <a:rPr sz="563" i="1" spc="4" dirty="0">
                <a:solidFill>
                  <a:srgbClr val="404040"/>
                </a:solidFill>
                <a:latin typeface="Arial"/>
                <a:cs typeface="Arial"/>
              </a:rPr>
              <a:t>t</a:t>
            </a:r>
            <a:r>
              <a:rPr sz="563" i="1" dirty="0">
                <a:solidFill>
                  <a:srgbClr val="404040"/>
                </a:solidFill>
                <a:latin typeface="Arial"/>
                <a:cs typeface="Arial"/>
              </a:rPr>
              <a:t>i</a:t>
            </a:r>
            <a:r>
              <a:rPr sz="563" i="1" spc="-11" dirty="0">
                <a:solidFill>
                  <a:srgbClr val="404040"/>
                </a:solidFill>
                <a:latin typeface="Arial"/>
                <a:cs typeface="Arial"/>
              </a:rPr>
              <a:t>on</a:t>
            </a:r>
            <a:r>
              <a:rPr sz="563" i="1" spc="4" dirty="0">
                <a:solidFill>
                  <a:srgbClr val="404040"/>
                </a:solidFill>
                <a:latin typeface="Arial"/>
                <a:cs typeface="Arial"/>
              </a:rPr>
              <a:t>.</a:t>
            </a:r>
            <a:r>
              <a:rPr sz="563" i="1" dirty="0">
                <a:solidFill>
                  <a:srgbClr val="404040"/>
                </a:solidFill>
                <a:latin typeface="Arial"/>
                <a:cs typeface="Arial"/>
              </a:rPr>
              <a:t>)</a:t>
            </a:r>
            <a:endParaRPr sz="563">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51100" y="1904238"/>
            <a:ext cx="2178558" cy="1618231"/>
          </a:xfrm>
          <a:prstGeom prst="rect">
            <a:avLst/>
          </a:prstGeom>
          <a:blipFill>
            <a:blip r:embed="rId3" cstate="print"/>
            <a:stretch>
              <a:fillRect/>
            </a:stretch>
          </a:blipFill>
        </p:spPr>
        <p:txBody>
          <a:bodyPr wrap="square" lIns="0" tIns="0" rIns="0" bIns="0" rtlCol="0"/>
          <a:lstStyle/>
          <a:p>
            <a:endParaRPr sz="1350"/>
          </a:p>
        </p:txBody>
      </p:sp>
      <p:sp>
        <p:nvSpPr>
          <p:cNvPr id="3" name="object 3"/>
          <p:cNvSpPr/>
          <p:nvPr/>
        </p:nvSpPr>
        <p:spPr>
          <a:xfrm>
            <a:off x="4607434" y="1875664"/>
            <a:ext cx="2343149" cy="1852802"/>
          </a:xfrm>
          <a:prstGeom prst="rect">
            <a:avLst/>
          </a:prstGeom>
          <a:blipFill>
            <a:blip r:embed="rId4" cstate="print"/>
            <a:stretch>
              <a:fillRect/>
            </a:stretch>
          </a:blipFill>
        </p:spPr>
        <p:txBody>
          <a:bodyPr wrap="square" lIns="0" tIns="0" rIns="0" bIns="0" rtlCol="0"/>
          <a:lstStyle/>
          <a:p>
            <a:endParaRPr sz="1350"/>
          </a:p>
        </p:txBody>
      </p:sp>
      <p:sp>
        <p:nvSpPr>
          <p:cNvPr id="4" name="object 4"/>
          <p:cNvSpPr/>
          <p:nvPr/>
        </p:nvSpPr>
        <p:spPr>
          <a:xfrm>
            <a:off x="1957958" y="3712465"/>
            <a:ext cx="2164842" cy="1506473"/>
          </a:xfrm>
          <a:prstGeom prst="rect">
            <a:avLst/>
          </a:prstGeom>
          <a:blipFill>
            <a:blip r:embed="rId5" cstate="print"/>
            <a:stretch>
              <a:fillRect/>
            </a:stretch>
          </a:blipFill>
        </p:spPr>
        <p:txBody>
          <a:bodyPr wrap="square" lIns="0" tIns="0" rIns="0" bIns="0" rtlCol="0"/>
          <a:lstStyle/>
          <a:p>
            <a:endParaRPr sz="1350"/>
          </a:p>
        </p:txBody>
      </p:sp>
      <p:sp>
        <p:nvSpPr>
          <p:cNvPr id="5" name="object 5"/>
          <p:cNvSpPr/>
          <p:nvPr/>
        </p:nvSpPr>
        <p:spPr>
          <a:xfrm>
            <a:off x="4566284" y="3847339"/>
            <a:ext cx="2555748" cy="1371599"/>
          </a:xfrm>
          <a:prstGeom prst="rect">
            <a:avLst/>
          </a:prstGeom>
          <a:blipFill>
            <a:blip r:embed="rId6" cstate="print"/>
            <a:stretch>
              <a:fillRect/>
            </a:stretch>
          </a:blipFill>
        </p:spPr>
        <p:txBody>
          <a:bodyPr wrap="square" lIns="0" tIns="0" rIns="0" bIns="0" rtlCol="0"/>
          <a:lstStyle/>
          <a:p>
            <a:endParaRPr sz="1350"/>
          </a:p>
        </p:txBody>
      </p:sp>
      <p:sp>
        <p:nvSpPr>
          <p:cNvPr id="6" name="object 6"/>
          <p:cNvSpPr/>
          <p:nvPr/>
        </p:nvSpPr>
        <p:spPr>
          <a:xfrm>
            <a:off x="0" y="6000750"/>
            <a:ext cx="9144000" cy="0"/>
          </a:xfrm>
          <a:custGeom>
            <a:avLst/>
            <a:gdLst/>
            <a:ahLst/>
            <a:cxnLst/>
            <a:rect l="l" t="t" r="r" b="b"/>
            <a:pathLst>
              <a:path w="12192000">
                <a:moveTo>
                  <a:pt x="0" y="0"/>
                </a:moveTo>
                <a:lnTo>
                  <a:pt x="12192000" y="0"/>
                </a:lnTo>
              </a:path>
            </a:pathLst>
          </a:custGeom>
          <a:ln w="76200">
            <a:solidFill>
              <a:srgbClr val="C00000"/>
            </a:solidFill>
          </a:ln>
        </p:spPr>
        <p:txBody>
          <a:bodyPr wrap="square" lIns="0" tIns="0" rIns="0" bIns="0" rtlCol="0"/>
          <a:lstStyle/>
          <a:p>
            <a:endParaRPr sz="1350"/>
          </a:p>
        </p:txBody>
      </p:sp>
      <p:sp>
        <p:nvSpPr>
          <p:cNvPr id="7" name="object 7"/>
          <p:cNvSpPr txBox="1"/>
          <p:nvPr/>
        </p:nvSpPr>
        <p:spPr>
          <a:xfrm>
            <a:off x="1350558" y="5649086"/>
            <a:ext cx="5999798" cy="184666"/>
          </a:xfrm>
          <a:prstGeom prst="rect">
            <a:avLst/>
          </a:prstGeom>
        </p:spPr>
        <p:txBody>
          <a:bodyPr vert="horz" wrap="square" lIns="0" tIns="0" rIns="0" bIns="0" rtlCol="0">
            <a:spAutoFit/>
          </a:bodyPr>
          <a:lstStyle/>
          <a:p>
            <a:pPr marL="9525" marR="3810"/>
            <a:r>
              <a:rPr sz="600" i="1" spc="-4" dirty="0">
                <a:latin typeface="Arial"/>
                <a:cs typeface="Arial"/>
              </a:rPr>
              <a:t>(</a:t>
            </a:r>
            <a:r>
              <a:rPr sz="600" b="1" i="1" dirty="0">
                <a:latin typeface="Arial"/>
                <a:cs typeface="Arial"/>
              </a:rPr>
              <a:t>Sou</a:t>
            </a:r>
            <a:r>
              <a:rPr sz="600" b="1" i="1" spc="-4" dirty="0">
                <a:latin typeface="Arial"/>
                <a:cs typeface="Arial"/>
              </a:rPr>
              <a:t>rces</a:t>
            </a:r>
            <a:r>
              <a:rPr sz="600" b="1" i="1" dirty="0">
                <a:latin typeface="Arial"/>
                <a:cs typeface="Arial"/>
              </a:rPr>
              <a:t>: </a:t>
            </a:r>
            <a:r>
              <a:rPr sz="600" i="1" dirty="0">
                <a:latin typeface="Arial"/>
                <a:cs typeface="Arial"/>
              </a:rPr>
              <a:t>An </a:t>
            </a:r>
            <a:r>
              <a:rPr sz="600" i="1" spc="-4" dirty="0">
                <a:latin typeface="Arial"/>
                <a:cs typeface="Arial"/>
              </a:rPr>
              <a:t>a</a:t>
            </a:r>
            <a:r>
              <a:rPr sz="600" i="1" dirty="0">
                <a:latin typeface="Arial"/>
                <a:cs typeface="Arial"/>
              </a:rPr>
              <a:t>lt</a:t>
            </a:r>
            <a:r>
              <a:rPr sz="600" i="1" spc="-4" dirty="0">
                <a:latin typeface="Arial"/>
                <a:cs typeface="Arial"/>
              </a:rPr>
              <a:t>erna</a:t>
            </a:r>
            <a:r>
              <a:rPr sz="600" i="1" dirty="0">
                <a:latin typeface="Arial"/>
                <a:cs typeface="Arial"/>
              </a:rPr>
              <a:t>ti</a:t>
            </a:r>
            <a:r>
              <a:rPr sz="600" i="1" spc="4" dirty="0">
                <a:latin typeface="Arial"/>
                <a:cs typeface="Arial"/>
              </a:rPr>
              <a:t>v</a:t>
            </a:r>
            <a:r>
              <a:rPr sz="600" i="1" dirty="0">
                <a:latin typeface="Arial"/>
                <a:cs typeface="Arial"/>
              </a:rPr>
              <a:t>e </a:t>
            </a:r>
            <a:r>
              <a:rPr sz="600" i="1" spc="-8" dirty="0">
                <a:latin typeface="Arial"/>
                <a:cs typeface="Arial"/>
              </a:rPr>
              <a:t>m</a:t>
            </a:r>
            <a:r>
              <a:rPr sz="600" i="1" spc="-4" dirty="0">
                <a:latin typeface="Arial"/>
                <a:cs typeface="Arial"/>
              </a:rPr>
              <a:t>ar</a:t>
            </a:r>
            <a:r>
              <a:rPr sz="600" i="1" spc="4" dirty="0">
                <a:latin typeface="Arial"/>
                <a:cs typeface="Arial"/>
              </a:rPr>
              <a:t>k</a:t>
            </a:r>
            <a:r>
              <a:rPr sz="600" i="1" spc="-4" dirty="0">
                <a:latin typeface="Arial"/>
                <a:cs typeface="Arial"/>
              </a:rPr>
              <a:t>e</a:t>
            </a:r>
            <a:r>
              <a:rPr sz="600" i="1" dirty="0">
                <a:latin typeface="Arial"/>
                <a:cs typeface="Arial"/>
              </a:rPr>
              <a:t>r f</a:t>
            </a:r>
            <a:r>
              <a:rPr sz="600" i="1" spc="-4" dirty="0">
                <a:latin typeface="Arial"/>
                <a:cs typeface="Arial"/>
              </a:rPr>
              <a:t>o</a:t>
            </a:r>
            <a:r>
              <a:rPr sz="600" i="1" dirty="0">
                <a:latin typeface="Arial"/>
                <a:cs typeface="Arial"/>
              </a:rPr>
              <a:t>r t</a:t>
            </a:r>
            <a:r>
              <a:rPr sz="600" i="1" spc="-4" dirty="0">
                <a:latin typeface="Arial"/>
                <a:cs typeface="Arial"/>
              </a:rPr>
              <a:t>h</a:t>
            </a:r>
            <a:r>
              <a:rPr sz="600" i="1" dirty="0">
                <a:latin typeface="Arial"/>
                <a:cs typeface="Arial"/>
              </a:rPr>
              <a:t>e</a:t>
            </a:r>
            <a:r>
              <a:rPr sz="600" i="1" spc="8" dirty="0">
                <a:latin typeface="Arial"/>
                <a:cs typeface="Arial"/>
              </a:rPr>
              <a:t> </a:t>
            </a:r>
            <a:r>
              <a:rPr sz="600" i="1" spc="-4" dirty="0">
                <a:latin typeface="Arial"/>
                <a:cs typeface="Arial"/>
              </a:rPr>
              <a:t>e</a:t>
            </a:r>
            <a:r>
              <a:rPr sz="600" i="1" dirty="0">
                <a:latin typeface="Arial"/>
                <a:cs typeface="Arial"/>
              </a:rPr>
              <a:t>ff</a:t>
            </a:r>
            <a:r>
              <a:rPr sz="600" i="1" spc="-4" dirty="0">
                <a:latin typeface="Arial"/>
                <a:cs typeface="Arial"/>
              </a:rPr>
              <a:t>e</a:t>
            </a:r>
            <a:r>
              <a:rPr sz="600" i="1" spc="4" dirty="0">
                <a:latin typeface="Arial"/>
                <a:cs typeface="Arial"/>
              </a:rPr>
              <a:t>c</a:t>
            </a:r>
            <a:r>
              <a:rPr sz="600" i="1" dirty="0">
                <a:latin typeface="Arial"/>
                <a:cs typeface="Arial"/>
              </a:rPr>
              <a:t>ti</a:t>
            </a:r>
            <a:r>
              <a:rPr sz="600" i="1" spc="4" dirty="0">
                <a:latin typeface="Arial"/>
                <a:cs typeface="Arial"/>
              </a:rPr>
              <a:t>v</a:t>
            </a:r>
            <a:r>
              <a:rPr sz="600" i="1" spc="-4" dirty="0">
                <a:latin typeface="Arial"/>
                <a:cs typeface="Arial"/>
              </a:rPr>
              <a:t>ene</a:t>
            </a:r>
            <a:r>
              <a:rPr sz="600" i="1" spc="4" dirty="0">
                <a:latin typeface="Arial"/>
                <a:cs typeface="Arial"/>
              </a:rPr>
              <a:t>s</a:t>
            </a:r>
            <a:r>
              <a:rPr sz="600" i="1" dirty="0">
                <a:latin typeface="Arial"/>
                <a:cs typeface="Arial"/>
              </a:rPr>
              <a:t>s</a:t>
            </a:r>
            <a:r>
              <a:rPr sz="600" i="1" spc="-11" dirty="0">
                <a:latin typeface="Arial"/>
                <a:cs typeface="Arial"/>
              </a:rPr>
              <a:t> </a:t>
            </a:r>
            <a:r>
              <a:rPr sz="600" i="1" spc="-4" dirty="0">
                <a:latin typeface="Arial"/>
                <a:cs typeface="Arial"/>
              </a:rPr>
              <a:t>o</a:t>
            </a:r>
            <a:r>
              <a:rPr sz="600" i="1" dirty="0">
                <a:latin typeface="Arial"/>
                <a:cs typeface="Arial"/>
              </a:rPr>
              <a:t>f</a:t>
            </a:r>
            <a:r>
              <a:rPr sz="600" i="1" spc="8" dirty="0">
                <a:latin typeface="Arial"/>
                <a:cs typeface="Arial"/>
              </a:rPr>
              <a:t> </a:t>
            </a:r>
            <a:r>
              <a:rPr sz="600" i="1" spc="4" dirty="0">
                <a:latin typeface="Arial"/>
                <a:cs typeface="Arial"/>
              </a:rPr>
              <a:t>w</a:t>
            </a:r>
            <a:r>
              <a:rPr sz="600" i="1" spc="-4" dirty="0">
                <a:latin typeface="Arial"/>
                <a:cs typeface="Arial"/>
              </a:rPr>
              <a:t>a</a:t>
            </a:r>
            <a:r>
              <a:rPr sz="600" i="1" dirty="0">
                <a:latin typeface="Arial"/>
                <a:cs typeface="Arial"/>
              </a:rPr>
              <a:t>t</a:t>
            </a:r>
            <a:r>
              <a:rPr sz="600" i="1" spc="-4" dirty="0">
                <a:latin typeface="Arial"/>
                <a:cs typeface="Arial"/>
              </a:rPr>
              <a:t>e</a:t>
            </a:r>
            <a:r>
              <a:rPr sz="600" i="1" dirty="0">
                <a:latin typeface="Arial"/>
                <a:cs typeface="Arial"/>
              </a:rPr>
              <a:t>r</a:t>
            </a:r>
            <a:r>
              <a:rPr sz="600" i="1" spc="-11" dirty="0">
                <a:latin typeface="Arial"/>
                <a:cs typeface="Arial"/>
              </a:rPr>
              <a:t> </a:t>
            </a:r>
            <a:r>
              <a:rPr sz="600" i="1" dirty="0">
                <a:latin typeface="Arial"/>
                <a:cs typeface="Arial"/>
              </a:rPr>
              <a:t>fl</a:t>
            </a:r>
            <a:r>
              <a:rPr sz="600" i="1" spc="-4" dirty="0">
                <a:latin typeface="Arial"/>
                <a:cs typeface="Arial"/>
              </a:rPr>
              <a:t>uor</a:t>
            </a:r>
            <a:r>
              <a:rPr sz="600" i="1" dirty="0">
                <a:latin typeface="Arial"/>
                <a:cs typeface="Arial"/>
              </a:rPr>
              <a:t>i</a:t>
            </a:r>
            <a:r>
              <a:rPr sz="600" i="1" spc="-4" dirty="0">
                <a:latin typeface="Arial"/>
                <a:cs typeface="Arial"/>
              </a:rPr>
              <a:t>da</a:t>
            </a:r>
            <a:r>
              <a:rPr sz="600" i="1" dirty="0">
                <a:latin typeface="Arial"/>
                <a:cs typeface="Arial"/>
              </a:rPr>
              <a:t>ti</a:t>
            </a:r>
            <a:r>
              <a:rPr sz="600" i="1" spc="-4" dirty="0">
                <a:latin typeface="Arial"/>
                <a:cs typeface="Arial"/>
              </a:rPr>
              <a:t>on</a:t>
            </a:r>
            <a:r>
              <a:rPr sz="600" i="1" dirty="0">
                <a:latin typeface="Arial"/>
                <a:cs typeface="Arial"/>
              </a:rPr>
              <a:t>:</a:t>
            </a:r>
            <a:r>
              <a:rPr sz="600" i="1" spc="15" dirty="0">
                <a:latin typeface="Arial"/>
                <a:cs typeface="Arial"/>
              </a:rPr>
              <a:t> </a:t>
            </a:r>
            <a:r>
              <a:rPr sz="600" i="1" spc="-4" dirty="0">
                <a:latin typeface="Arial"/>
                <a:cs typeface="Arial"/>
              </a:rPr>
              <a:t>ho</a:t>
            </a:r>
            <a:r>
              <a:rPr sz="600" i="1" spc="4" dirty="0">
                <a:latin typeface="Arial"/>
                <a:cs typeface="Arial"/>
              </a:rPr>
              <a:t>s</a:t>
            </a:r>
            <a:r>
              <a:rPr sz="600" i="1" spc="-4" dirty="0">
                <a:latin typeface="Arial"/>
                <a:cs typeface="Arial"/>
              </a:rPr>
              <a:t>p</a:t>
            </a:r>
            <a:r>
              <a:rPr sz="600" i="1" dirty="0">
                <a:latin typeface="Arial"/>
                <a:cs typeface="Arial"/>
              </a:rPr>
              <a:t>it</a:t>
            </a:r>
            <a:r>
              <a:rPr sz="600" i="1" spc="-4" dirty="0">
                <a:latin typeface="Arial"/>
                <a:cs typeface="Arial"/>
              </a:rPr>
              <a:t>a</a:t>
            </a:r>
            <a:r>
              <a:rPr sz="600" i="1" dirty="0">
                <a:latin typeface="Arial"/>
                <a:cs typeface="Arial"/>
              </a:rPr>
              <a:t>l</a:t>
            </a:r>
            <a:r>
              <a:rPr sz="600" i="1" spc="4" dirty="0">
                <a:latin typeface="Arial"/>
                <a:cs typeface="Arial"/>
              </a:rPr>
              <a:t> </a:t>
            </a:r>
            <a:r>
              <a:rPr sz="600" i="1" spc="-4" dirty="0">
                <a:latin typeface="Arial"/>
                <a:cs typeface="Arial"/>
              </a:rPr>
              <a:t>e</a:t>
            </a:r>
            <a:r>
              <a:rPr sz="600" i="1" spc="4" dirty="0">
                <a:latin typeface="Arial"/>
                <a:cs typeface="Arial"/>
              </a:rPr>
              <a:t>x</a:t>
            </a:r>
            <a:r>
              <a:rPr sz="600" i="1" dirty="0">
                <a:latin typeface="Arial"/>
                <a:cs typeface="Arial"/>
              </a:rPr>
              <a:t>t</a:t>
            </a:r>
            <a:r>
              <a:rPr sz="600" i="1" spc="-4" dirty="0">
                <a:latin typeface="Arial"/>
                <a:cs typeface="Arial"/>
              </a:rPr>
              <a:t>ra</a:t>
            </a:r>
            <a:r>
              <a:rPr sz="600" i="1" spc="4" dirty="0">
                <a:latin typeface="Arial"/>
                <a:cs typeface="Arial"/>
              </a:rPr>
              <a:t>c</a:t>
            </a:r>
            <a:r>
              <a:rPr sz="600" i="1" dirty="0">
                <a:latin typeface="Arial"/>
                <a:cs typeface="Arial"/>
              </a:rPr>
              <a:t>ti</a:t>
            </a:r>
            <a:r>
              <a:rPr sz="600" i="1" spc="-4" dirty="0">
                <a:latin typeface="Arial"/>
                <a:cs typeface="Arial"/>
              </a:rPr>
              <a:t>o</a:t>
            </a:r>
            <a:r>
              <a:rPr sz="600" i="1" dirty="0">
                <a:latin typeface="Arial"/>
                <a:cs typeface="Arial"/>
              </a:rPr>
              <a:t>n</a:t>
            </a:r>
            <a:r>
              <a:rPr sz="600" i="1" spc="-8" dirty="0">
                <a:latin typeface="Arial"/>
                <a:cs typeface="Arial"/>
              </a:rPr>
              <a:t> </a:t>
            </a:r>
            <a:r>
              <a:rPr sz="600" i="1" spc="-4" dirty="0">
                <a:latin typeface="Arial"/>
                <a:cs typeface="Arial"/>
              </a:rPr>
              <a:t>ra</a:t>
            </a:r>
            <a:r>
              <a:rPr sz="600" i="1" dirty="0">
                <a:latin typeface="Arial"/>
                <a:cs typeface="Arial"/>
              </a:rPr>
              <a:t>t</a:t>
            </a:r>
            <a:r>
              <a:rPr sz="600" i="1" spc="-4" dirty="0">
                <a:latin typeface="Arial"/>
                <a:cs typeface="Arial"/>
              </a:rPr>
              <a:t>e</a:t>
            </a:r>
            <a:r>
              <a:rPr sz="600" i="1" dirty="0">
                <a:latin typeface="Arial"/>
                <a:cs typeface="Arial"/>
              </a:rPr>
              <a:t>s</a:t>
            </a:r>
            <a:r>
              <a:rPr sz="600" i="1" spc="8" dirty="0">
                <a:latin typeface="Arial"/>
                <a:cs typeface="Arial"/>
              </a:rPr>
              <a:t> </a:t>
            </a:r>
            <a:r>
              <a:rPr sz="600" i="1" dirty="0">
                <a:latin typeface="Arial"/>
                <a:cs typeface="Arial"/>
              </a:rPr>
              <a:t>f</a:t>
            </a:r>
            <a:r>
              <a:rPr sz="600" i="1" spc="-4" dirty="0">
                <a:latin typeface="Arial"/>
                <a:cs typeface="Arial"/>
              </a:rPr>
              <a:t>o</a:t>
            </a:r>
            <a:r>
              <a:rPr sz="600" i="1" dirty="0">
                <a:latin typeface="Arial"/>
                <a:cs typeface="Arial"/>
              </a:rPr>
              <a:t>r </a:t>
            </a:r>
            <a:r>
              <a:rPr sz="600" i="1" spc="-4" dirty="0">
                <a:latin typeface="Arial"/>
                <a:cs typeface="Arial"/>
              </a:rPr>
              <a:t>den</a:t>
            </a:r>
            <a:r>
              <a:rPr sz="600" i="1" dirty="0">
                <a:latin typeface="Arial"/>
                <a:cs typeface="Arial"/>
              </a:rPr>
              <a:t>t</a:t>
            </a:r>
            <a:r>
              <a:rPr sz="600" i="1" spc="-4" dirty="0">
                <a:latin typeface="Arial"/>
                <a:cs typeface="Arial"/>
              </a:rPr>
              <a:t>a</a:t>
            </a:r>
            <a:r>
              <a:rPr sz="600" i="1" dirty="0">
                <a:latin typeface="Arial"/>
                <a:cs typeface="Arial"/>
              </a:rPr>
              <a:t>l</a:t>
            </a:r>
            <a:r>
              <a:rPr sz="600" i="1" spc="11" dirty="0">
                <a:latin typeface="Arial"/>
                <a:cs typeface="Arial"/>
              </a:rPr>
              <a:t> </a:t>
            </a:r>
            <a:r>
              <a:rPr sz="600" i="1" spc="-4" dirty="0">
                <a:latin typeface="Arial"/>
                <a:cs typeface="Arial"/>
              </a:rPr>
              <a:t>de</a:t>
            </a:r>
            <a:r>
              <a:rPr sz="600" i="1" spc="4" dirty="0">
                <a:latin typeface="Arial"/>
                <a:cs typeface="Arial"/>
              </a:rPr>
              <a:t>c</a:t>
            </a:r>
            <a:r>
              <a:rPr sz="600" i="1" spc="-4" dirty="0">
                <a:latin typeface="Arial"/>
                <a:cs typeface="Arial"/>
              </a:rPr>
              <a:t>a</a:t>
            </a:r>
            <a:r>
              <a:rPr sz="600" i="1" spc="4" dirty="0">
                <a:latin typeface="Arial"/>
                <a:cs typeface="Arial"/>
              </a:rPr>
              <a:t>y</a:t>
            </a:r>
            <a:r>
              <a:rPr sz="600" i="1" dirty="0">
                <a:latin typeface="Arial"/>
                <a:cs typeface="Arial"/>
              </a:rPr>
              <a:t>,</a:t>
            </a:r>
            <a:r>
              <a:rPr sz="600" i="1" spc="8" dirty="0">
                <a:latin typeface="Arial"/>
                <a:cs typeface="Arial"/>
              </a:rPr>
              <a:t> </a:t>
            </a:r>
            <a:r>
              <a:rPr sz="600" i="1" dirty="0">
                <a:latin typeface="Arial"/>
                <a:cs typeface="Arial"/>
              </a:rPr>
              <a:t>a t</a:t>
            </a:r>
            <a:r>
              <a:rPr sz="600" i="1" spc="4" dirty="0">
                <a:latin typeface="Arial"/>
                <a:cs typeface="Arial"/>
              </a:rPr>
              <a:t>w</a:t>
            </a:r>
            <a:r>
              <a:rPr sz="600" i="1" spc="-4" dirty="0">
                <a:latin typeface="Arial"/>
                <a:cs typeface="Arial"/>
              </a:rPr>
              <a:t>o</a:t>
            </a:r>
            <a:r>
              <a:rPr sz="600" i="1" dirty="0">
                <a:latin typeface="Arial"/>
                <a:cs typeface="Arial"/>
              </a:rPr>
              <a:t>-</a:t>
            </a:r>
            <a:r>
              <a:rPr sz="600" i="1" spc="-4" dirty="0">
                <a:latin typeface="Arial"/>
                <a:cs typeface="Arial"/>
              </a:rPr>
              <a:t>reg</a:t>
            </a:r>
            <a:r>
              <a:rPr sz="600" i="1" dirty="0">
                <a:latin typeface="Arial"/>
                <a:cs typeface="Arial"/>
              </a:rPr>
              <a:t>i</a:t>
            </a:r>
            <a:r>
              <a:rPr sz="600" i="1" spc="-4" dirty="0">
                <a:latin typeface="Arial"/>
                <a:cs typeface="Arial"/>
              </a:rPr>
              <a:t>o</a:t>
            </a:r>
            <a:r>
              <a:rPr sz="600" i="1" dirty="0">
                <a:latin typeface="Arial"/>
                <a:cs typeface="Arial"/>
              </a:rPr>
              <a:t>n </a:t>
            </a:r>
            <a:r>
              <a:rPr sz="600" i="1" spc="4" dirty="0">
                <a:latin typeface="Arial"/>
                <a:cs typeface="Arial"/>
              </a:rPr>
              <a:t>s</a:t>
            </a:r>
            <a:r>
              <a:rPr sz="600" i="1" dirty="0">
                <a:latin typeface="Arial"/>
                <a:cs typeface="Arial"/>
              </a:rPr>
              <a:t>t</a:t>
            </a:r>
            <a:r>
              <a:rPr sz="600" i="1" spc="-4" dirty="0">
                <a:latin typeface="Arial"/>
                <a:cs typeface="Arial"/>
              </a:rPr>
              <a:t>ud</a:t>
            </a:r>
            <a:r>
              <a:rPr sz="600" i="1" spc="4" dirty="0">
                <a:latin typeface="Arial"/>
                <a:cs typeface="Arial"/>
              </a:rPr>
              <a:t>y</a:t>
            </a:r>
            <a:r>
              <a:rPr sz="600" i="1" dirty="0">
                <a:latin typeface="Arial"/>
                <a:cs typeface="Arial"/>
              </a:rPr>
              <a:t>,</a:t>
            </a:r>
            <a:r>
              <a:rPr sz="600" i="1" spc="-4" dirty="0">
                <a:latin typeface="Arial"/>
                <a:cs typeface="Arial"/>
              </a:rPr>
              <a:t> </a:t>
            </a:r>
            <a:r>
              <a:rPr sz="600" i="1" dirty="0">
                <a:latin typeface="Arial"/>
                <a:cs typeface="Arial"/>
              </a:rPr>
              <a:t>El</a:t>
            </a:r>
            <a:r>
              <a:rPr sz="600" i="1" spc="-8" dirty="0">
                <a:latin typeface="Arial"/>
                <a:cs typeface="Arial"/>
              </a:rPr>
              <a:t>m</a:t>
            </a:r>
            <a:r>
              <a:rPr sz="600" i="1" spc="-4" dirty="0">
                <a:latin typeface="Arial"/>
                <a:cs typeface="Arial"/>
              </a:rPr>
              <a:t>e</a:t>
            </a:r>
            <a:r>
              <a:rPr sz="600" i="1" dirty="0">
                <a:latin typeface="Arial"/>
                <a:cs typeface="Arial"/>
              </a:rPr>
              <a:t>r </a:t>
            </a:r>
            <a:r>
              <a:rPr sz="600" i="1" spc="-4" dirty="0">
                <a:latin typeface="Arial"/>
                <a:cs typeface="Arial"/>
              </a:rPr>
              <a:t>e</a:t>
            </a:r>
            <a:r>
              <a:rPr sz="600" i="1" dirty="0">
                <a:latin typeface="Arial"/>
                <a:cs typeface="Arial"/>
              </a:rPr>
              <a:t>t</a:t>
            </a:r>
            <a:r>
              <a:rPr sz="600" i="1" spc="8" dirty="0">
                <a:latin typeface="Arial"/>
                <a:cs typeface="Arial"/>
              </a:rPr>
              <a:t> </a:t>
            </a:r>
            <a:r>
              <a:rPr sz="600" i="1" spc="-4" dirty="0">
                <a:latin typeface="Arial"/>
                <a:cs typeface="Arial"/>
              </a:rPr>
              <a:t>a</a:t>
            </a:r>
            <a:r>
              <a:rPr sz="600" i="1" dirty="0">
                <a:latin typeface="Arial"/>
                <a:cs typeface="Arial"/>
              </a:rPr>
              <a:t>l,</a:t>
            </a:r>
            <a:r>
              <a:rPr sz="600" i="1" spc="-4" dirty="0">
                <a:latin typeface="Arial"/>
                <a:cs typeface="Arial"/>
              </a:rPr>
              <a:t> </a:t>
            </a:r>
            <a:r>
              <a:rPr sz="600" i="1" dirty="0">
                <a:latin typeface="Arial"/>
                <a:cs typeface="Arial"/>
              </a:rPr>
              <a:t>B</a:t>
            </a:r>
            <a:r>
              <a:rPr sz="600" i="1" spc="-4" dirty="0">
                <a:latin typeface="Arial"/>
                <a:cs typeface="Arial"/>
              </a:rPr>
              <a:t>r</a:t>
            </a:r>
            <a:r>
              <a:rPr sz="600" i="1" dirty="0">
                <a:latin typeface="Arial"/>
                <a:cs typeface="Arial"/>
              </a:rPr>
              <a:t>iti</a:t>
            </a:r>
            <a:r>
              <a:rPr sz="600" i="1" spc="4" dirty="0">
                <a:latin typeface="Arial"/>
                <a:cs typeface="Arial"/>
              </a:rPr>
              <a:t>s</a:t>
            </a:r>
            <a:r>
              <a:rPr sz="600" i="1" dirty="0">
                <a:latin typeface="Arial"/>
                <a:cs typeface="Arial"/>
              </a:rPr>
              <a:t>h</a:t>
            </a:r>
            <a:r>
              <a:rPr sz="600" i="1" spc="-8" dirty="0">
                <a:latin typeface="Arial"/>
                <a:cs typeface="Arial"/>
              </a:rPr>
              <a:t> </a:t>
            </a:r>
            <a:r>
              <a:rPr sz="600" i="1" spc="-4" dirty="0">
                <a:latin typeface="Arial"/>
                <a:cs typeface="Arial"/>
              </a:rPr>
              <a:t>Den</a:t>
            </a:r>
            <a:r>
              <a:rPr sz="600" i="1" dirty="0">
                <a:latin typeface="Arial"/>
                <a:cs typeface="Arial"/>
              </a:rPr>
              <a:t>t</a:t>
            </a:r>
            <a:r>
              <a:rPr sz="600" i="1" spc="-4" dirty="0">
                <a:latin typeface="Arial"/>
                <a:cs typeface="Arial"/>
              </a:rPr>
              <a:t>a</a:t>
            </a:r>
            <a:r>
              <a:rPr sz="600" i="1" dirty="0">
                <a:latin typeface="Arial"/>
                <a:cs typeface="Arial"/>
              </a:rPr>
              <a:t>l</a:t>
            </a:r>
            <a:r>
              <a:rPr sz="600" i="1" spc="4" dirty="0">
                <a:latin typeface="Arial"/>
                <a:cs typeface="Arial"/>
              </a:rPr>
              <a:t> J</a:t>
            </a:r>
            <a:r>
              <a:rPr sz="600" i="1" spc="-4" dirty="0">
                <a:latin typeface="Arial"/>
                <a:cs typeface="Arial"/>
              </a:rPr>
              <a:t>ourna</a:t>
            </a:r>
            <a:r>
              <a:rPr sz="600" i="1" dirty="0">
                <a:latin typeface="Arial"/>
                <a:cs typeface="Arial"/>
              </a:rPr>
              <a:t>l</a:t>
            </a:r>
            <a:r>
              <a:rPr sz="600" i="1" spc="11" dirty="0">
                <a:latin typeface="Arial"/>
                <a:cs typeface="Arial"/>
              </a:rPr>
              <a:t> </a:t>
            </a:r>
            <a:r>
              <a:rPr sz="600" i="1" spc="-4" dirty="0">
                <a:latin typeface="Arial"/>
                <a:cs typeface="Arial"/>
              </a:rPr>
              <a:t>2014; 216</a:t>
            </a:r>
            <a:r>
              <a:rPr sz="600" i="1" dirty="0">
                <a:latin typeface="Arial"/>
                <a:cs typeface="Arial"/>
              </a:rPr>
              <a:t>:</a:t>
            </a:r>
            <a:r>
              <a:rPr sz="600" i="1" spc="15" dirty="0">
                <a:latin typeface="Arial"/>
                <a:cs typeface="Arial"/>
              </a:rPr>
              <a:t> </a:t>
            </a:r>
            <a:r>
              <a:rPr sz="600" i="1" dirty="0">
                <a:latin typeface="Arial"/>
                <a:cs typeface="Arial"/>
              </a:rPr>
              <a:t>E</a:t>
            </a:r>
            <a:r>
              <a:rPr sz="600" i="1" spc="-4" dirty="0">
                <a:latin typeface="Arial"/>
                <a:cs typeface="Arial"/>
              </a:rPr>
              <a:t>10</a:t>
            </a:r>
            <a:r>
              <a:rPr sz="600" i="1" dirty="0">
                <a:latin typeface="Arial"/>
                <a:cs typeface="Arial"/>
              </a:rPr>
              <a:t>;</a:t>
            </a:r>
            <a:r>
              <a:rPr sz="600" i="1" spc="8" dirty="0">
                <a:latin typeface="Arial"/>
                <a:cs typeface="Arial"/>
              </a:rPr>
              <a:t> </a:t>
            </a:r>
            <a:r>
              <a:rPr sz="600" i="1" dirty="0">
                <a:latin typeface="Arial"/>
                <a:cs typeface="Arial"/>
              </a:rPr>
              <a:t>Kli</a:t>
            </a:r>
            <a:r>
              <a:rPr sz="600" i="1" spc="4" dirty="0">
                <a:latin typeface="Arial"/>
                <a:cs typeface="Arial"/>
              </a:rPr>
              <a:t>v</a:t>
            </a:r>
            <a:r>
              <a:rPr sz="600" i="1" dirty="0">
                <a:latin typeface="Arial"/>
                <a:cs typeface="Arial"/>
              </a:rPr>
              <a:t>it</a:t>
            </a:r>
            <a:r>
              <a:rPr sz="600" i="1" spc="4" dirty="0">
                <a:latin typeface="Arial"/>
                <a:cs typeface="Arial"/>
              </a:rPr>
              <a:t>sk</a:t>
            </a:r>
            <a:r>
              <a:rPr sz="600" i="1" dirty="0">
                <a:latin typeface="Arial"/>
                <a:cs typeface="Arial"/>
              </a:rPr>
              <a:t>y</a:t>
            </a:r>
            <a:r>
              <a:rPr sz="600" i="1" spc="-30" dirty="0">
                <a:latin typeface="Arial"/>
                <a:cs typeface="Arial"/>
              </a:rPr>
              <a:t> </a:t>
            </a:r>
            <a:r>
              <a:rPr sz="600" i="1" spc="-4" dirty="0">
                <a:latin typeface="Arial"/>
                <a:cs typeface="Arial"/>
              </a:rPr>
              <a:t>e</a:t>
            </a:r>
            <a:r>
              <a:rPr sz="600" i="1" dirty="0">
                <a:latin typeface="Arial"/>
                <a:cs typeface="Arial"/>
              </a:rPr>
              <a:t>t</a:t>
            </a:r>
            <a:r>
              <a:rPr sz="600" i="1" spc="8" dirty="0">
                <a:latin typeface="Arial"/>
                <a:cs typeface="Arial"/>
              </a:rPr>
              <a:t> </a:t>
            </a:r>
            <a:r>
              <a:rPr sz="600" i="1" spc="-4" dirty="0">
                <a:latin typeface="Arial"/>
                <a:cs typeface="Arial"/>
              </a:rPr>
              <a:t>a</a:t>
            </a:r>
            <a:r>
              <a:rPr sz="600" i="1" dirty="0">
                <a:latin typeface="Arial"/>
                <a:cs typeface="Arial"/>
              </a:rPr>
              <a:t>l.,</a:t>
            </a:r>
            <a:r>
              <a:rPr sz="600" i="1" spc="-4" dirty="0">
                <a:latin typeface="Arial"/>
                <a:cs typeface="Arial"/>
              </a:rPr>
              <a:t> “Ho</a:t>
            </a:r>
            <a:r>
              <a:rPr sz="600" i="1" spc="4" dirty="0">
                <a:latin typeface="Arial"/>
                <a:cs typeface="Arial"/>
              </a:rPr>
              <a:t>s</a:t>
            </a:r>
            <a:r>
              <a:rPr sz="600" i="1" spc="-4" dirty="0">
                <a:latin typeface="Arial"/>
                <a:cs typeface="Arial"/>
              </a:rPr>
              <a:t>p</a:t>
            </a:r>
            <a:r>
              <a:rPr sz="600" i="1" dirty="0">
                <a:latin typeface="Arial"/>
                <a:cs typeface="Arial"/>
              </a:rPr>
              <a:t>it</a:t>
            </a:r>
            <a:r>
              <a:rPr sz="600" i="1" spc="-4" dirty="0">
                <a:latin typeface="Arial"/>
                <a:cs typeface="Arial"/>
              </a:rPr>
              <a:t>a</a:t>
            </a:r>
            <a:r>
              <a:rPr sz="600" i="1" dirty="0">
                <a:latin typeface="Arial"/>
                <a:cs typeface="Arial"/>
              </a:rPr>
              <a:t>li</a:t>
            </a:r>
            <a:r>
              <a:rPr sz="600" i="1" spc="-23" dirty="0">
                <a:latin typeface="Arial"/>
                <a:cs typeface="Arial"/>
              </a:rPr>
              <a:t>z</a:t>
            </a:r>
            <a:r>
              <a:rPr sz="600" i="1" spc="-4" dirty="0">
                <a:latin typeface="Arial"/>
                <a:cs typeface="Arial"/>
              </a:rPr>
              <a:t>a</a:t>
            </a:r>
            <a:r>
              <a:rPr sz="600" i="1" dirty="0">
                <a:latin typeface="Arial"/>
                <a:cs typeface="Arial"/>
              </a:rPr>
              <a:t>ti</a:t>
            </a:r>
            <a:r>
              <a:rPr sz="600" i="1" spc="-4" dirty="0">
                <a:latin typeface="Arial"/>
                <a:cs typeface="Arial"/>
              </a:rPr>
              <a:t>on</a:t>
            </a:r>
            <a:r>
              <a:rPr sz="600" i="1" dirty="0">
                <a:latin typeface="Arial"/>
                <a:cs typeface="Arial"/>
              </a:rPr>
              <a:t>s</a:t>
            </a:r>
            <a:r>
              <a:rPr sz="600" i="1" spc="15" dirty="0">
                <a:latin typeface="Arial"/>
                <a:cs typeface="Arial"/>
              </a:rPr>
              <a:t> </a:t>
            </a:r>
            <a:r>
              <a:rPr sz="600" i="1" dirty="0">
                <a:latin typeface="Arial"/>
                <a:cs typeface="Arial"/>
              </a:rPr>
              <a:t>f</a:t>
            </a:r>
            <a:r>
              <a:rPr sz="600" i="1" spc="-4" dirty="0">
                <a:latin typeface="Arial"/>
                <a:cs typeface="Arial"/>
              </a:rPr>
              <a:t>o</a:t>
            </a:r>
            <a:r>
              <a:rPr sz="600" i="1" dirty="0">
                <a:latin typeface="Arial"/>
                <a:cs typeface="Arial"/>
              </a:rPr>
              <a:t>r </a:t>
            </a:r>
            <a:r>
              <a:rPr sz="600" i="1" spc="-4" dirty="0">
                <a:latin typeface="Arial"/>
                <a:cs typeface="Arial"/>
              </a:rPr>
              <a:t>den</a:t>
            </a:r>
            <a:r>
              <a:rPr sz="600" i="1" dirty="0">
                <a:latin typeface="Arial"/>
                <a:cs typeface="Arial"/>
              </a:rPr>
              <a:t>t</a:t>
            </a:r>
            <a:r>
              <a:rPr sz="600" i="1" spc="-4" dirty="0">
                <a:latin typeface="Arial"/>
                <a:cs typeface="Arial"/>
              </a:rPr>
              <a:t>a</a:t>
            </a:r>
            <a:r>
              <a:rPr sz="600" i="1" dirty="0">
                <a:latin typeface="Arial"/>
                <a:cs typeface="Arial"/>
              </a:rPr>
              <a:t>l</a:t>
            </a:r>
            <a:r>
              <a:rPr sz="600" i="1" spc="11" dirty="0">
                <a:latin typeface="Arial"/>
                <a:cs typeface="Arial"/>
              </a:rPr>
              <a:t> </a:t>
            </a:r>
            <a:r>
              <a:rPr sz="600" i="1" dirty="0">
                <a:latin typeface="Arial"/>
                <a:cs typeface="Arial"/>
              </a:rPr>
              <a:t>i</a:t>
            </a:r>
            <a:r>
              <a:rPr sz="600" i="1" spc="-4" dirty="0">
                <a:latin typeface="Arial"/>
                <a:cs typeface="Arial"/>
              </a:rPr>
              <a:t>n</a:t>
            </a:r>
            <a:r>
              <a:rPr sz="600" i="1" dirty="0">
                <a:latin typeface="Arial"/>
                <a:cs typeface="Arial"/>
              </a:rPr>
              <a:t>f</a:t>
            </a:r>
            <a:r>
              <a:rPr sz="600" i="1" spc="-4" dirty="0">
                <a:latin typeface="Arial"/>
                <a:cs typeface="Arial"/>
              </a:rPr>
              <a:t>e</a:t>
            </a:r>
            <a:r>
              <a:rPr sz="600" i="1" spc="4" dirty="0">
                <a:latin typeface="Arial"/>
                <a:cs typeface="Arial"/>
              </a:rPr>
              <a:t>c</a:t>
            </a:r>
            <a:r>
              <a:rPr sz="600" i="1" dirty="0">
                <a:latin typeface="Arial"/>
                <a:cs typeface="Arial"/>
              </a:rPr>
              <a:t>ti</a:t>
            </a:r>
            <a:r>
              <a:rPr sz="600" i="1" spc="-4" dirty="0">
                <a:latin typeface="Arial"/>
                <a:cs typeface="Arial"/>
              </a:rPr>
              <a:t>on</a:t>
            </a:r>
            <a:r>
              <a:rPr sz="600" i="1" dirty="0">
                <a:latin typeface="Arial"/>
                <a:cs typeface="Arial"/>
              </a:rPr>
              <a:t>s - </a:t>
            </a:r>
            <a:r>
              <a:rPr sz="600" i="1" spc="-4" dirty="0">
                <a:latin typeface="Arial"/>
                <a:cs typeface="Arial"/>
              </a:rPr>
              <a:t>Op</a:t>
            </a:r>
            <a:r>
              <a:rPr sz="600" i="1" dirty="0">
                <a:latin typeface="Arial"/>
                <a:cs typeface="Arial"/>
              </a:rPr>
              <a:t>ti</a:t>
            </a:r>
            <a:r>
              <a:rPr sz="600" i="1" spc="-8" dirty="0">
                <a:latin typeface="Arial"/>
                <a:cs typeface="Arial"/>
              </a:rPr>
              <a:t>m</a:t>
            </a:r>
            <a:r>
              <a:rPr sz="600" i="1" spc="-4" dirty="0">
                <a:latin typeface="Arial"/>
                <a:cs typeface="Arial"/>
              </a:rPr>
              <a:t>a</a:t>
            </a:r>
            <a:r>
              <a:rPr sz="600" i="1" dirty="0">
                <a:latin typeface="Arial"/>
                <a:cs typeface="Arial"/>
              </a:rPr>
              <a:t>lly </a:t>
            </a:r>
            <a:r>
              <a:rPr sz="600" i="1" spc="4" dirty="0">
                <a:latin typeface="Arial"/>
                <a:cs typeface="Arial"/>
              </a:rPr>
              <a:t>v</a:t>
            </a:r>
            <a:r>
              <a:rPr sz="600" i="1" spc="-4" dirty="0">
                <a:latin typeface="Arial"/>
                <a:cs typeface="Arial"/>
              </a:rPr>
              <a:t>er</a:t>
            </a:r>
            <a:r>
              <a:rPr sz="600" i="1" spc="4" dirty="0">
                <a:latin typeface="Arial"/>
                <a:cs typeface="Arial"/>
              </a:rPr>
              <a:t>s</a:t>
            </a:r>
            <a:r>
              <a:rPr sz="600" i="1" spc="-4" dirty="0">
                <a:latin typeface="Arial"/>
                <a:cs typeface="Arial"/>
              </a:rPr>
              <a:t>u</a:t>
            </a:r>
            <a:r>
              <a:rPr sz="600" i="1" dirty="0">
                <a:latin typeface="Arial"/>
                <a:cs typeface="Arial"/>
              </a:rPr>
              <a:t>s</a:t>
            </a:r>
            <a:r>
              <a:rPr sz="600" i="1" spc="-4" dirty="0">
                <a:latin typeface="Arial"/>
                <a:cs typeface="Arial"/>
              </a:rPr>
              <a:t> non-op</a:t>
            </a:r>
            <a:r>
              <a:rPr sz="600" i="1" dirty="0">
                <a:latin typeface="Arial"/>
                <a:cs typeface="Arial"/>
              </a:rPr>
              <a:t>ti</a:t>
            </a:r>
            <a:r>
              <a:rPr sz="600" i="1" spc="-8" dirty="0">
                <a:latin typeface="Arial"/>
                <a:cs typeface="Arial"/>
              </a:rPr>
              <a:t>m</a:t>
            </a:r>
            <a:r>
              <a:rPr sz="600" i="1" spc="-4" dirty="0">
                <a:latin typeface="Arial"/>
                <a:cs typeface="Arial"/>
              </a:rPr>
              <a:t>a</a:t>
            </a:r>
            <a:r>
              <a:rPr sz="600" i="1" dirty="0">
                <a:latin typeface="Arial"/>
                <a:cs typeface="Arial"/>
              </a:rPr>
              <a:t>lly</a:t>
            </a:r>
            <a:r>
              <a:rPr sz="600" i="1" spc="8" dirty="0">
                <a:latin typeface="Arial"/>
                <a:cs typeface="Arial"/>
              </a:rPr>
              <a:t> </a:t>
            </a:r>
            <a:r>
              <a:rPr sz="600" i="1" dirty="0">
                <a:latin typeface="Arial"/>
                <a:cs typeface="Arial"/>
              </a:rPr>
              <a:t>fl</a:t>
            </a:r>
            <a:r>
              <a:rPr sz="600" i="1" spc="-4" dirty="0">
                <a:latin typeface="Arial"/>
                <a:cs typeface="Arial"/>
              </a:rPr>
              <a:t>uor</a:t>
            </a:r>
            <a:r>
              <a:rPr sz="600" i="1" dirty="0">
                <a:latin typeface="Arial"/>
                <a:cs typeface="Arial"/>
              </a:rPr>
              <a:t>i</a:t>
            </a:r>
            <a:r>
              <a:rPr sz="600" i="1" spc="-4" dirty="0">
                <a:latin typeface="Arial"/>
                <a:cs typeface="Arial"/>
              </a:rPr>
              <a:t>da</a:t>
            </a:r>
            <a:r>
              <a:rPr sz="600" i="1" dirty="0">
                <a:latin typeface="Arial"/>
                <a:cs typeface="Arial"/>
              </a:rPr>
              <a:t>t</a:t>
            </a:r>
            <a:r>
              <a:rPr sz="600" i="1" spc="-4" dirty="0">
                <a:latin typeface="Arial"/>
                <a:cs typeface="Arial"/>
              </a:rPr>
              <a:t>e</a:t>
            </a:r>
            <a:r>
              <a:rPr sz="600" i="1" dirty="0">
                <a:latin typeface="Arial"/>
                <a:cs typeface="Arial"/>
              </a:rPr>
              <a:t>d</a:t>
            </a:r>
            <a:r>
              <a:rPr sz="600" i="1" spc="19" dirty="0">
                <a:latin typeface="Arial"/>
                <a:cs typeface="Arial"/>
              </a:rPr>
              <a:t> </a:t>
            </a:r>
            <a:r>
              <a:rPr sz="600" i="1" spc="-4" dirty="0">
                <a:latin typeface="Arial"/>
                <a:cs typeface="Arial"/>
              </a:rPr>
              <a:t>area</a:t>
            </a:r>
            <a:r>
              <a:rPr sz="600" i="1" dirty="0">
                <a:latin typeface="Arial"/>
                <a:cs typeface="Arial"/>
              </a:rPr>
              <a:t>s</a:t>
            </a:r>
            <a:r>
              <a:rPr sz="600" i="1" spc="8" dirty="0">
                <a:latin typeface="Arial"/>
                <a:cs typeface="Arial"/>
              </a:rPr>
              <a:t> </a:t>
            </a:r>
            <a:r>
              <a:rPr sz="600" i="1" dirty="0">
                <a:latin typeface="Arial"/>
                <a:cs typeface="Arial"/>
              </a:rPr>
              <a:t>in I</a:t>
            </a:r>
            <a:r>
              <a:rPr sz="600" i="1" spc="4" dirty="0">
                <a:latin typeface="Arial"/>
                <a:cs typeface="Arial"/>
              </a:rPr>
              <a:t>s</a:t>
            </a:r>
            <a:r>
              <a:rPr sz="600" i="1" spc="-4" dirty="0">
                <a:latin typeface="Arial"/>
                <a:cs typeface="Arial"/>
              </a:rPr>
              <a:t>rae</a:t>
            </a:r>
            <a:r>
              <a:rPr sz="600" i="1" dirty="0">
                <a:latin typeface="Arial"/>
                <a:cs typeface="Arial"/>
              </a:rPr>
              <a:t>l,”</a:t>
            </a:r>
            <a:r>
              <a:rPr sz="600" i="1" spc="-11" dirty="0">
                <a:latin typeface="Arial"/>
                <a:cs typeface="Arial"/>
              </a:rPr>
              <a:t> </a:t>
            </a:r>
            <a:r>
              <a:rPr sz="600" i="1" spc="4" dirty="0">
                <a:latin typeface="Arial"/>
                <a:cs typeface="Arial"/>
              </a:rPr>
              <a:t>J</a:t>
            </a:r>
            <a:r>
              <a:rPr sz="600" i="1" spc="-4" dirty="0">
                <a:latin typeface="Arial"/>
                <a:cs typeface="Arial"/>
              </a:rPr>
              <a:t>ourna</a:t>
            </a:r>
            <a:r>
              <a:rPr sz="600" i="1" dirty="0">
                <a:latin typeface="Arial"/>
                <a:cs typeface="Arial"/>
              </a:rPr>
              <a:t>l</a:t>
            </a:r>
            <a:r>
              <a:rPr sz="600" i="1" spc="4" dirty="0">
                <a:latin typeface="Arial"/>
                <a:cs typeface="Arial"/>
              </a:rPr>
              <a:t> </a:t>
            </a:r>
            <a:r>
              <a:rPr sz="600" i="1" spc="-4" dirty="0">
                <a:latin typeface="Arial"/>
                <a:cs typeface="Arial"/>
              </a:rPr>
              <a:t>o</a:t>
            </a:r>
            <a:r>
              <a:rPr sz="600" i="1" dirty="0">
                <a:latin typeface="Arial"/>
                <a:cs typeface="Arial"/>
              </a:rPr>
              <a:t>f</a:t>
            </a:r>
            <a:r>
              <a:rPr sz="600" i="1" spc="8" dirty="0">
                <a:latin typeface="Arial"/>
                <a:cs typeface="Arial"/>
              </a:rPr>
              <a:t> </a:t>
            </a:r>
            <a:r>
              <a:rPr sz="600" i="1" dirty="0">
                <a:latin typeface="Arial"/>
                <a:cs typeface="Arial"/>
              </a:rPr>
              <a:t>t</a:t>
            </a:r>
            <a:r>
              <a:rPr sz="600" i="1" spc="-4" dirty="0">
                <a:latin typeface="Arial"/>
                <a:cs typeface="Arial"/>
              </a:rPr>
              <a:t>h</a:t>
            </a:r>
            <a:r>
              <a:rPr sz="600" i="1" dirty="0">
                <a:latin typeface="Arial"/>
                <a:cs typeface="Arial"/>
              </a:rPr>
              <a:t>e</a:t>
            </a:r>
            <a:r>
              <a:rPr sz="600" i="1" spc="8" dirty="0">
                <a:latin typeface="Arial"/>
                <a:cs typeface="Arial"/>
              </a:rPr>
              <a:t> </a:t>
            </a:r>
            <a:r>
              <a:rPr sz="600" i="1" dirty="0">
                <a:latin typeface="Arial"/>
                <a:cs typeface="Arial"/>
              </a:rPr>
              <a:t>A</a:t>
            </a:r>
            <a:r>
              <a:rPr sz="600" i="1" spc="-8" dirty="0">
                <a:latin typeface="Arial"/>
                <a:cs typeface="Arial"/>
              </a:rPr>
              <a:t>m</a:t>
            </a:r>
            <a:r>
              <a:rPr sz="600" i="1" spc="-4" dirty="0">
                <a:latin typeface="Arial"/>
                <a:cs typeface="Arial"/>
              </a:rPr>
              <a:t>er</a:t>
            </a:r>
            <a:r>
              <a:rPr sz="600" i="1" dirty="0">
                <a:latin typeface="Arial"/>
                <a:cs typeface="Arial"/>
              </a:rPr>
              <a:t>i</a:t>
            </a:r>
            <a:r>
              <a:rPr sz="600" i="1" spc="4" dirty="0">
                <a:latin typeface="Arial"/>
                <a:cs typeface="Arial"/>
              </a:rPr>
              <a:t>c</a:t>
            </a:r>
            <a:r>
              <a:rPr sz="600" i="1" spc="-4" dirty="0">
                <a:latin typeface="Arial"/>
                <a:cs typeface="Arial"/>
              </a:rPr>
              <a:t>a</a:t>
            </a:r>
            <a:r>
              <a:rPr sz="600" i="1" dirty="0">
                <a:latin typeface="Arial"/>
                <a:cs typeface="Arial"/>
              </a:rPr>
              <a:t>n </a:t>
            </a:r>
            <a:r>
              <a:rPr sz="600" i="1" spc="-4" dirty="0">
                <a:latin typeface="Arial"/>
                <a:cs typeface="Arial"/>
              </a:rPr>
              <a:t>Den</a:t>
            </a:r>
            <a:r>
              <a:rPr sz="600" i="1" dirty="0">
                <a:latin typeface="Arial"/>
                <a:cs typeface="Arial"/>
              </a:rPr>
              <a:t>t</a:t>
            </a:r>
            <a:r>
              <a:rPr sz="600" i="1" spc="-4" dirty="0">
                <a:latin typeface="Arial"/>
                <a:cs typeface="Arial"/>
              </a:rPr>
              <a:t>a</a:t>
            </a:r>
            <a:r>
              <a:rPr sz="600" i="1" dirty="0">
                <a:latin typeface="Arial"/>
                <a:cs typeface="Arial"/>
              </a:rPr>
              <a:t>l</a:t>
            </a:r>
            <a:r>
              <a:rPr sz="600" i="1" spc="4" dirty="0">
                <a:latin typeface="Arial"/>
                <a:cs typeface="Arial"/>
              </a:rPr>
              <a:t> </a:t>
            </a:r>
            <a:r>
              <a:rPr sz="600" i="1" dirty="0">
                <a:latin typeface="Arial"/>
                <a:cs typeface="Arial"/>
              </a:rPr>
              <a:t>A</a:t>
            </a:r>
            <a:r>
              <a:rPr sz="600" i="1" spc="4" dirty="0">
                <a:latin typeface="Arial"/>
                <a:cs typeface="Arial"/>
              </a:rPr>
              <a:t>ss</a:t>
            </a:r>
            <a:r>
              <a:rPr sz="600" i="1" spc="-4" dirty="0">
                <a:latin typeface="Arial"/>
                <a:cs typeface="Arial"/>
              </a:rPr>
              <a:t>o</a:t>
            </a:r>
            <a:r>
              <a:rPr sz="600" i="1" spc="4" dirty="0">
                <a:latin typeface="Arial"/>
                <a:cs typeface="Arial"/>
              </a:rPr>
              <a:t>c</a:t>
            </a:r>
            <a:r>
              <a:rPr sz="600" i="1" dirty="0">
                <a:latin typeface="Arial"/>
                <a:cs typeface="Arial"/>
              </a:rPr>
              <a:t>i</a:t>
            </a:r>
            <a:r>
              <a:rPr sz="600" i="1" spc="-4" dirty="0">
                <a:latin typeface="Arial"/>
                <a:cs typeface="Arial"/>
              </a:rPr>
              <a:t>a</a:t>
            </a:r>
            <a:r>
              <a:rPr sz="600" i="1" dirty="0">
                <a:latin typeface="Arial"/>
                <a:cs typeface="Arial"/>
              </a:rPr>
              <a:t>ti</a:t>
            </a:r>
            <a:r>
              <a:rPr sz="600" i="1" spc="-4" dirty="0">
                <a:latin typeface="Arial"/>
                <a:cs typeface="Arial"/>
              </a:rPr>
              <a:t>on</a:t>
            </a:r>
            <a:r>
              <a:rPr sz="600" i="1" dirty="0">
                <a:latin typeface="Arial"/>
                <a:cs typeface="Arial"/>
              </a:rPr>
              <a:t>.)</a:t>
            </a:r>
            <a:endParaRPr sz="600">
              <a:latin typeface="Arial"/>
              <a:cs typeface="Arial"/>
            </a:endParaRPr>
          </a:p>
        </p:txBody>
      </p:sp>
      <p:sp>
        <p:nvSpPr>
          <p:cNvPr id="10" name="object 10"/>
          <p:cNvSpPr txBox="1">
            <a:spLocks noGrp="1"/>
          </p:cNvSpPr>
          <p:nvPr>
            <p:ph type="title"/>
          </p:nvPr>
        </p:nvSpPr>
        <p:spPr>
          <a:xfrm>
            <a:off x="152400" y="300587"/>
            <a:ext cx="7304532" cy="461665"/>
          </a:xfrm>
          <a:prstGeom prst="rect">
            <a:avLst/>
          </a:prstGeom>
        </p:spPr>
        <p:txBody>
          <a:bodyPr vert="horz" wrap="square" lIns="0" tIns="0" rIns="0" bIns="0" rtlCol="0" anchor="ctr">
            <a:spAutoFit/>
          </a:bodyPr>
          <a:lstStyle/>
          <a:p>
            <a:pPr marL="22860"/>
            <a:r>
              <a:rPr sz="3000" spc="-56" dirty="0"/>
              <a:t>Ho</a:t>
            </a:r>
            <a:r>
              <a:rPr sz="3000" spc="-26" dirty="0"/>
              <a:t>w</a:t>
            </a:r>
            <a:r>
              <a:rPr sz="3000" spc="-60" dirty="0"/>
              <a:t> </a:t>
            </a:r>
            <a:r>
              <a:rPr sz="3000" spc="-49" dirty="0"/>
              <a:t>s</a:t>
            </a:r>
            <a:r>
              <a:rPr sz="3000" spc="-53" dirty="0"/>
              <a:t>e</a:t>
            </a:r>
            <a:r>
              <a:rPr sz="3000" spc="-49" dirty="0"/>
              <a:t>v</a:t>
            </a:r>
            <a:r>
              <a:rPr sz="3000" spc="-53" dirty="0"/>
              <a:t>e</a:t>
            </a:r>
            <a:r>
              <a:rPr sz="3000" spc="-41" dirty="0"/>
              <a:t>r</a:t>
            </a:r>
            <a:r>
              <a:rPr sz="3000" spc="-19" dirty="0"/>
              <a:t>e</a:t>
            </a:r>
            <a:r>
              <a:rPr sz="3000" spc="-56" dirty="0"/>
              <a:t> </a:t>
            </a:r>
            <a:r>
              <a:rPr sz="3000" spc="-49" dirty="0"/>
              <a:t>dec</a:t>
            </a:r>
            <a:r>
              <a:rPr sz="3000" spc="-53" dirty="0"/>
              <a:t>a</a:t>
            </a:r>
            <a:r>
              <a:rPr sz="3000" spc="-19" dirty="0"/>
              <a:t>y</a:t>
            </a:r>
            <a:r>
              <a:rPr sz="3000" spc="-56" dirty="0"/>
              <a:t> </a:t>
            </a:r>
            <a:r>
              <a:rPr sz="3000" spc="-34" dirty="0"/>
              <a:t>i</a:t>
            </a:r>
            <a:r>
              <a:rPr sz="3000" spc="-19" dirty="0"/>
              <a:t>n</a:t>
            </a:r>
            <a:r>
              <a:rPr sz="3000" spc="-75" dirty="0"/>
              <a:t> </a:t>
            </a:r>
            <a:r>
              <a:rPr sz="3000" spc="-49" dirty="0"/>
              <a:t>c</a:t>
            </a:r>
            <a:r>
              <a:rPr sz="3000" spc="-53" dirty="0"/>
              <a:t>h</a:t>
            </a:r>
            <a:r>
              <a:rPr sz="3000" spc="-34" dirty="0"/>
              <a:t>il</a:t>
            </a:r>
            <a:r>
              <a:rPr sz="3000" spc="-49" dirty="0"/>
              <a:t>d</a:t>
            </a:r>
            <a:r>
              <a:rPr sz="3000" spc="-41" dirty="0"/>
              <a:t>r</a:t>
            </a:r>
            <a:r>
              <a:rPr sz="3000" spc="-49" dirty="0"/>
              <a:t>e</a:t>
            </a:r>
            <a:r>
              <a:rPr sz="3000" spc="-19" dirty="0"/>
              <a:t>n</a:t>
            </a:r>
            <a:r>
              <a:rPr sz="3000" spc="-75" dirty="0"/>
              <a:t> </a:t>
            </a:r>
            <a:r>
              <a:rPr sz="3000" spc="-34" dirty="0"/>
              <a:t>i</a:t>
            </a:r>
            <a:r>
              <a:rPr sz="3000" spc="-19" dirty="0"/>
              <a:t>s</a:t>
            </a:r>
            <a:r>
              <a:rPr sz="3000" spc="-64" dirty="0"/>
              <a:t> </a:t>
            </a:r>
            <a:r>
              <a:rPr sz="3000" spc="-38" dirty="0"/>
              <a:t>tr</a:t>
            </a:r>
            <a:r>
              <a:rPr sz="3000" spc="-53" dirty="0"/>
              <a:t>e</a:t>
            </a:r>
            <a:r>
              <a:rPr sz="3000" spc="-49" dirty="0"/>
              <a:t>a</a:t>
            </a:r>
            <a:r>
              <a:rPr sz="3000" spc="-38" dirty="0"/>
              <a:t>t</a:t>
            </a:r>
            <a:r>
              <a:rPr sz="3000" spc="-53" dirty="0"/>
              <a:t>ed</a:t>
            </a:r>
            <a:endParaRPr sz="3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5A356-1A3F-B2F2-D74B-9C1EF94A177C}"/>
              </a:ext>
            </a:extLst>
          </p:cNvPr>
          <p:cNvSpPr>
            <a:spLocks noGrp="1"/>
          </p:cNvSpPr>
          <p:nvPr>
            <p:ph type="title"/>
          </p:nvPr>
        </p:nvSpPr>
        <p:spPr/>
        <p:txBody>
          <a:bodyPr/>
          <a:lstStyle/>
          <a:p>
            <a:r>
              <a:rPr lang="en-US" dirty="0"/>
              <a:t>Cost savings</a:t>
            </a:r>
          </a:p>
        </p:txBody>
      </p:sp>
      <p:graphicFrame>
        <p:nvGraphicFramePr>
          <p:cNvPr id="4" name="Diagram 3">
            <a:extLst>
              <a:ext uri="{FF2B5EF4-FFF2-40B4-BE49-F238E27FC236}">
                <a16:creationId xmlns:a16="http://schemas.microsoft.com/office/drawing/2014/main" id="{1EB3770F-CDDC-B68B-C096-7BC3C44888C0}"/>
              </a:ext>
            </a:extLst>
          </p:cNvPr>
          <p:cNvGraphicFramePr/>
          <p:nvPr>
            <p:extLst>
              <p:ext uri="{D42A27DB-BD31-4B8C-83A1-F6EECF244321}">
                <p14:modId xmlns:p14="http://schemas.microsoft.com/office/powerpoint/2010/main" val="2227190009"/>
              </p:ext>
            </p:extLst>
          </p:nvPr>
        </p:nvGraphicFramePr>
        <p:xfrm>
          <a:off x="-685800" y="1143000"/>
          <a:ext cx="883920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2404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2400" y="460176"/>
            <a:ext cx="10784284" cy="369332"/>
          </a:xfrm>
          <a:prstGeom prst="rect">
            <a:avLst/>
          </a:prstGeom>
        </p:spPr>
        <p:txBody>
          <a:bodyPr vert="horz" wrap="square" lIns="0" tIns="0" rIns="0" bIns="0" rtlCol="0" anchor="ctr">
            <a:spAutoFit/>
          </a:bodyPr>
          <a:lstStyle/>
          <a:p>
            <a:pPr marL="22860"/>
            <a:r>
              <a:rPr sz="2400" spc="-53" dirty="0"/>
              <a:t>Lead</a:t>
            </a:r>
            <a:r>
              <a:rPr sz="2400" spc="-60" dirty="0"/>
              <a:t>i</a:t>
            </a:r>
            <a:r>
              <a:rPr sz="2400" spc="-53" dirty="0"/>
              <a:t>n</a:t>
            </a:r>
            <a:r>
              <a:rPr sz="2400" dirty="0"/>
              <a:t>g</a:t>
            </a:r>
            <a:r>
              <a:rPr sz="2400" spc="-109" dirty="0"/>
              <a:t> </a:t>
            </a:r>
            <a:r>
              <a:rPr sz="2400" spc="-53" dirty="0"/>
              <a:t>hea</a:t>
            </a:r>
            <a:r>
              <a:rPr sz="2400" spc="-60" dirty="0"/>
              <a:t>l</a:t>
            </a:r>
            <a:r>
              <a:rPr sz="2400" spc="-56" dirty="0"/>
              <a:t>t</a:t>
            </a:r>
            <a:r>
              <a:rPr sz="2400" dirty="0"/>
              <a:t>h</a:t>
            </a:r>
            <a:r>
              <a:rPr sz="2400" spc="-101" dirty="0"/>
              <a:t> </a:t>
            </a:r>
            <a:r>
              <a:rPr sz="2400" dirty="0"/>
              <a:t>&amp;</a:t>
            </a:r>
            <a:r>
              <a:rPr sz="2400" spc="-109" dirty="0"/>
              <a:t> </a:t>
            </a:r>
            <a:r>
              <a:rPr sz="2400" spc="-53" dirty="0"/>
              <a:t>sc</a:t>
            </a:r>
            <a:r>
              <a:rPr sz="2400" spc="-60" dirty="0"/>
              <a:t>i</a:t>
            </a:r>
            <a:r>
              <a:rPr sz="2400" spc="-53" dirty="0"/>
              <a:t>en</a:t>
            </a:r>
            <a:r>
              <a:rPr sz="2400" spc="-56" dirty="0"/>
              <a:t>t</a:t>
            </a:r>
            <a:r>
              <a:rPr sz="2400" spc="-60" dirty="0"/>
              <a:t>i</a:t>
            </a:r>
            <a:r>
              <a:rPr sz="2400" spc="-56" dirty="0"/>
              <a:t>f</a:t>
            </a:r>
            <a:r>
              <a:rPr sz="2400" spc="-60" dirty="0"/>
              <a:t>i</a:t>
            </a:r>
            <a:r>
              <a:rPr sz="2400" dirty="0"/>
              <a:t>c</a:t>
            </a:r>
            <a:r>
              <a:rPr sz="2400" spc="-83" dirty="0"/>
              <a:t> </a:t>
            </a:r>
            <a:r>
              <a:rPr sz="2400" spc="-53" dirty="0"/>
              <a:t>g</a:t>
            </a:r>
            <a:r>
              <a:rPr sz="2400" spc="-60" dirty="0"/>
              <a:t>r</a:t>
            </a:r>
            <a:r>
              <a:rPr sz="2400" spc="-53" dirty="0"/>
              <a:t>oup</a:t>
            </a:r>
            <a:r>
              <a:rPr sz="2400" dirty="0"/>
              <a:t>s</a:t>
            </a:r>
            <a:r>
              <a:rPr sz="2400" spc="-109" dirty="0"/>
              <a:t> </a:t>
            </a:r>
            <a:r>
              <a:rPr sz="2400" spc="-56" dirty="0"/>
              <a:t>t</a:t>
            </a:r>
            <a:r>
              <a:rPr sz="2400" spc="-53" dirty="0"/>
              <a:t>ha</a:t>
            </a:r>
            <a:r>
              <a:rPr sz="2400" dirty="0"/>
              <a:t>t</a:t>
            </a:r>
            <a:r>
              <a:rPr sz="2400" spc="-98" dirty="0"/>
              <a:t> </a:t>
            </a:r>
            <a:r>
              <a:rPr sz="2400" spc="-53" dirty="0"/>
              <a:t>SUPPOR</a:t>
            </a:r>
            <a:r>
              <a:rPr sz="2400" dirty="0"/>
              <a:t>T</a:t>
            </a:r>
            <a:r>
              <a:rPr sz="2400" spc="-135" dirty="0"/>
              <a:t> </a:t>
            </a:r>
            <a:r>
              <a:rPr sz="2400" spc="-56" dirty="0"/>
              <a:t>f</a:t>
            </a:r>
            <a:r>
              <a:rPr sz="2400" spc="-60" dirty="0"/>
              <a:t>l</a:t>
            </a:r>
            <a:r>
              <a:rPr sz="2400" spc="-53" dirty="0"/>
              <a:t>uo</a:t>
            </a:r>
            <a:r>
              <a:rPr sz="2400" spc="-60" dirty="0"/>
              <a:t>ri</a:t>
            </a:r>
            <a:r>
              <a:rPr sz="2400" spc="-53" dirty="0"/>
              <a:t>da</a:t>
            </a:r>
            <a:r>
              <a:rPr sz="2400" spc="-60" dirty="0"/>
              <a:t>ti</a:t>
            </a:r>
            <a:r>
              <a:rPr sz="2400" spc="-53" dirty="0"/>
              <a:t>on</a:t>
            </a:r>
          </a:p>
        </p:txBody>
      </p:sp>
      <p:sp>
        <p:nvSpPr>
          <p:cNvPr id="4" name="object 4"/>
          <p:cNvSpPr txBox="1"/>
          <p:nvPr/>
        </p:nvSpPr>
        <p:spPr>
          <a:xfrm>
            <a:off x="208941" y="1821763"/>
            <a:ext cx="8604409" cy="3772828"/>
          </a:xfrm>
          <a:prstGeom prst="rect">
            <a:avLst/>
          </a:prstGeom>
        </p:spPr>
        <p:txBody>
          <a:bodyPr vert="horz" wrap="square" lIns="0" tIns="0" rIns="0" bIns="0" rtlCol="0">
            <a:spAutoFit/>
          </a:bodyPr>
          <a:lstStyle/>
          <a:p>
            <a:pPr marL="384810" indent="-257175">
              <a:buFont typeface="Arial"/>
              <a:buAutoNum type="arabicPeriod"/>
              <a:tabLst>
                <a:tab pos="385286" algn="l"/>
              </a:tabLst>
            </a:pPr>
            <a:r>
              <a:rPr sz="1650" spc="-15" dirty="0">
                <a:latin typeface="Arial"/>
                <a:cs typeface="Arial"/>
              </a:rPr>
              <a:t>A</a:t>
            </a:r>
            <a:r>
              <a:rPr sz="1650" spc="-23" dirty="0">
                <a:latin typeface="Arial"/>
                <a:cs typeface="Arial"/>
              </a:rPr>
              <a:t>m</a:t>
            </a:r>
            <a:r>
              <a:rPr sz="1650" spc="-8" dirty="0">
                <a:latin typeface="Arial"/>
                <a:cs typeface="Arial"/>
              </a:rPr>
              <a:t>eric</a:t>
            </a:r>
            <a:r>
              <a:rPr sz="1650" spc="-11" dirty="0">
                <a:latin typeface="Arial"/>
                <a:cs typeface="Arial"/>
              </a:rPr>
              <a:t>an</a:t>
            </a:r>
            <a:r>
              <a:rPr sz="1650" spc="8" dirty="0">
                <a:latin typeface="Arial"/>
                <a:cs typeface="Arial"/>
              </a:rPr>
              <a:t> </a:t>
            </a:r>
            <a:r>
              <a:rPr sz="1650" spc="-83" dirty="0">
                <a:latin typeface="Arial"/>
                <a:cs typeface="Arial"/>
              </a:rPr>
              <a:t>W</a:t>
            </a:r>
            <a:r>
              <a:rPr sz="1650" spc="-8" dirty="0">
                <a:latin typeface="Arial"/>
                <a:cs typeface="Arial"/>
              </a:rPr>
              <a:t>ater</a:t>
            </a:r>
            <a:r>
              <a:rPr sz="1650" spc="8" dirty="0">
                <a:latin typeface="Arial"/>
                <a:cs typeface="Arial"/>
              </a:rPr>
              <a:t> </a:t>
            </a:r>
            <a:r>
              <a:rPr sz="1650" spc="-45" dirty="0">
                <a:latin typeface="Arial"/>
                <a:cs typeface="Arial"/>
              </a:rPr>
              <a:t>W</a:t>
            </a:r>
            <a:r>
              <a:rPr sz="1650" spc="-8" dirty="0">
                <a:latin typeface="Arial"/>
                <a:cs typeface="Arial"/>
              </a:rPr>
              <a:t>ork</a:t>
            </a:r>
            <a:r>
              <a:rPr sz="1650" spc="-11" dirty="0">
                <a:latin typeface="Arial"/>
                <a:cs typeface="Arial"/>
              </a:rPr>
              <a:t>s</a:t>
            </a:r>
            <a:r>
              <a:rPr sz="1650" spc="-98" dirty="0">
                <a:latin typeface="Arial"/>
                <a:cs typeface="Arial"/>
              </a:rPr>
              <a:t> </a:t>
            </a:r>
            <a:r>
              <a:rPr sz="1650" spc="-15" dirty="0">
                <a:latin typeface="Arial"/>
                <a:cs typeface="Arial"/>
              </a:rPr>
              <a:t>A</a:t>
            </a:r>
            <a:r>
              <a:rPr sz="1650" spc="-8" dirty="0">
                <a:latin typeface="Arial"/>
                <a:cs typeface="Arial"/>
              </a:rPr>
              <a:t>ss</a:t>
            </a:r>
            <a:r>
              <a:rPr sz="1650" spc="-11" dirty="0">
                <a:latin typeface="Arial"/>
                <a:cs typeface="Arial"/>
              </a:rPr>
              <a:t>o</a:t>
            </a:r>
            <a:r>
              <a:rPr sz="1650" spc="-8" dirty="0">
                <a:latin typeface="Arial"/>
                <a:cs typeface="Arial"/>
              </a:rPr>
              <a:t>ciat</a:t>
            </a:r>
            <a:r>
              <a:rPr sz="1650" dirty="0">
                <a:latin typeface="Arial"/>
                <a:cs typeface="Arial"/>
              </a:rPr>
              <a:t>i</a:t>
            </a:r>
            <a:r>
              <a:rPr sz="1650" spc="-11" dirty="0">
                <a:latin typeface="Arial"/>
                <a:cs typeface="Arial"/>
              </a:rPr>
              <a:t>on</a:t>
            </a:r>
            <a:r>
              <a:rPr sz="1650" spc="-4" dirty="0">
                <a:latin typeface="Arial"/>
                <a:cs typeface="Arial"/>
              </a:rPr>
              <a:t> </a:t>
            </a:r>
            <a:r>
              <a:rPr sz="1650" spc="-11" dirty="0">
                <a:latin typeface="Arial"/>
                <a:cs typeface="Arial"/>
              </a:rPr>
              <a:t>–</a:t>
            </a:r>
            <a:r>
              <a:rPr sz="1650" dirty="0">
                <a:latin typeface="Arial"/>
                <a:cs typeface="Arial"/>
              </a:rPr>
              <a:t> </a:t>
            </a:r>
            <a:r>
              <a:rPr sz="1650" spc="-11" dirty="0">
                <a:latin typeface="Arial"/>
                <a:cs typeface="Arial"/>
              </a:rPr>
              <a:t>o</a:t>
            </a:r>
            <a:r>
              <a:rPr sz="1650" spc="-19" dirty="0">
                <a:latin typeface="Arial"/>
                <a:cs typeface="Arial"/>
              </a:rPr>
              <a:t>v</a:t>
            </a:r>
            <a:r>
              <a:rPr sz="1650" spc="-8" dirty="0">
                <a:latin typeface="Arial"/>
                <a:cs typeface="Arial"/>
              </a:rPr>
              <a:t>er</a:t>
            </a:r>
            <a:r>
              <a:rPr sz="1650" spc="8" dirty="0">
                <a:latin typeface="Arial"/>
                <a:cs typeface="Arial"/>
              </a:rPr>
              <a:t> </a:t>
            </a:r>
            <a:r>
              <a:rPr sz="1650" u="heavy" spc="-11" dirty="0">
                <a:solidFill>
                  <a:srgbClr val="0562C1"/>
                </a:solidFill>
                <a:latin typeface="Arial"/>
                <a:cs typeface="Arial"/>
                <a:hlinkClick r:id="rId3"/>
              </a:rPr>
              <a:t>51,000</a:t>
            </a:r>
            <a:r>
              <a:rPr sz="1650" spc="11" dirty="0">
                <a:solidFill>
                  <a:srgbClr val="0562C1"/>
                </a:solidFill>
                <a:latin typeface="Arial"/>
                <a:cs typeface="Arial"/>
                <a:hlinkClick r:id="rId3"/>
              </a:rPr>
              <a:t> </a:t>
            </a:r>
            <a:r>
              <a:rPr sz="1650" spc="-11" dirty="0">
                <a:latin typeface="Arial"/>
                <a:cs typeface="Arial"/>
              </a:rPr>
              <a:t>a</a:t>
            </a:r>
            <a:r>
              <a:rPr sz="1650" spc="-8" dirty="0">
                <a:latin typeface="Arial"/>
                <a:cs typeface="Arial"/>
              </a:rPr>
              <a:t>cti</a:t>
            </a:r>
            <a:r>
              <a:rPr sz="1650" spc="-19" dirty="0">
                <a:latin typeface="Arial"/>
                <a:cs typeface="Arial"/>
              </a:rPr>
              <a:t>v</a:t>
            </a:r>
            <a:r>
              <a:rPr sz="1650" spc="-11" dirty="0">
                <a:latin typeface="Arial"/>
                <a:cs typeface="Arial"/>
              </a:rPr>
              <a:t>e</a:t>
            </a:r>
            <a:r>
              <a:rPr sz="1650" dirty="0">
                <a:latin typeface="Arial"/>
                <a:cs typeface="Arial"/>
              </a:rPr>
              <a:t> </a:t>
            </a:r>
            <a:r>
              <a:rPr sz="1650" spc="-23" dirty="0">
                <a:latin typeface="Arial"/>
                <a:cs typeface="Arial"/>
              </a:rPr>
              <a:t>m</a:t>
            </a:r>
            <a:r>
              <a:rPr sz="1650" spc="-11" dirty="0">
                <a:latin typeface="Arial"/>
                <a:cs typeface="Arial"/>
              </a:rPr>
              <a:t>e</a:t>
            </a:r>
            <a:r>
              <a:rPr sz="1650" spc="-23" dirty="0">
                <a:latin typeface="Arial"/>
                <a:cs typeface="Arial"/>
              </a:rPr>
              <a:t>m</a:t>
            </a:r>
            <a:r>
              <a:rPr sz="1650" spc="-11" dirty="0">
                <a:latin typeface="Arial"/>
                <a:cs typeface="Arial"/>
              </a:rPr>
              <a:t>bers</a:t>
            </a:r>
            <a:endParaRPr sz="1650" dirty="0">
              <a:latin typeface="Arial"/>
              <a:cs typeface="Arial"/>
            </a:endParaRPr>
          </a:p>
          <a:p>
            <a:pPr marL="384810" indent="-257175">
              <a:spcBef>
                <a:spcPts val="990"/>
              </a:spcBef>
              <a:buFont typeface="Arial"/>
              <a:buAutoNum type="arabicPeriod"/>
              <a:tabLst>
                <a:tab pos="385286" algn="l"/>
              </a:tabLst>
            </a:pPr>
            <a:r>
              <a:rPr sz="1650" spc="-15" dirty="0">
                <a:latin typeface="Arial"/>
                <a:cs typeface="Arial"/>
              </a:rPr>
              <a:t>A</a:t>
            </a:r>
            <a:r>
              <a:rPr sz="1650" spc="-23" dirty="0">
                <a:latin typeface="Arial"/>
                <a:cs typeface="Arial"/>
              </a:rPr>
              <a:t>m</a:t>
            </a:r>
            <a:r>
              <a:rPr sz="1650" spc="-8" dirty="0">
                <a:latin typeface="Arial"/>
                <a:cs typeface="Arial"/>
              </a:rPr>
              <a:t>eric</a:t>
            </a:r>
            <a:r>
              <a:rPr sz="1650" spc="-11" dirty="0">
                <a:latin typeface="Arial"/>
                <a:cs typeface="Arial"/>
              </a:rPr>
              <a:t>an</a:t>
            </a:r>
            <a:r>
              <a:rPr sz="1650" spc="-83" dirty="0">
                <a:latin typeface="Arial"/>
                <a:cs typeface="Arial"/>
              </a:rPr>
              <a:t> </a:t>
            </a:r>
            <a:r>
              <a:rPr sz="1650" spc="-15" dirty="0">
                <a:latin typeface="Arial"/>
                <a:cs typeface="Arial"/>
              </a:rPr>
              <a:t>A</a:t>
            </a:r>
            <a:r>
              <a:rPr sz="1650" spc="-8" dirty="0">
                <a:latin typeface="Arial"/>
                <a:cs typeface="Arial"/>
              </a:rPr>
              <a:t>c</a:t>
            </a:r>
            <a:r>
              <a:rPr sz="1650" spc="-11" dirty="0">
                <a:latin typeface="Arial"/>
                <a:cs typeface="Arial"/>
              </a:rPr>
              <a:t>ade</a:t>
            </a:r>
            <a:r>
              <a:rPr sz="1650" spc="-23" dirty="0">
                <a:latin typeface="Arial"/>
                <a:cs typeface="Arial"/>
              </a:rPr>
              <a:t>m</a:t>
            </a:r>
            <a:r>
              <a:rPr sz="1650" spc="-11" dirty="0">
                <a:latin typeface="Arial"/>
                <a:cs typeface="Arial"/>
              </a:rPr>
              <a:t>y</a:t>
            </a:r>
            <a:r>
              <a:rPr sz="1650" spc="11" dirty="0">
                <a:latin typeface="Arial"/>
                <a:cs typeface="Arial"/>
              </a:rPr>
              <a:t> </a:t>
            </a:r>
            <a:r>
              <a:rPr sz="1650" spc="-8" dirty="0">
                <a:latin typeface="Arial"/>
                <a:cs typeface="Arial"/>
              </a:rPr>
              <a:t>of</a:t>
            </a:r>
            <a:r>
              <a:rPr sz="1650" dirty="0">
                <a:latin typeface="Arial"/>
                <a:cs typeface="Arial"/>
              </a:rPr>
              <a:t> </a:t>
            </a:r>
            <a:r>
              <a:rPr sz="1650" spc="-15" dirty="0">
                <a:latin typeface="Arial"/>
                <a:cs typeface="Arial"/>
              </a:rPr>
              <a:t>P</a:t>
            </a:r>
            <a:r>
              <a:rPr sz="1650" spc="-8" dirty="0">
                <a:latin typeface="Arial"/>
                <a:cs typeface="Arial"/>
              </a:rPr>
              <a:t>ediatric</a:t>
            </a:r>
            <a:r>
              <a:rPr sz="1650" spc="-11" dirty="0">
                <a:latin typeface="Arial"/>
                <a:cs typeface="Arial"/>
              </a:rPr>
              <a:t>s</a:t>
            </a:r>
            <a:r>
              <a:rPr sz="1650" dirty="0">
                <a:latin typeface="Arial"/>
                <a:cs typeface="Arial"/>
              </a:rPr>
              <a:t> </a:t>
            </a:r>
            <a:r>
              <a:rPr sz="1650" spc="-11" dirty="0">
                <a:latin typeface="Arial"/>
                <a:cs typeface="Arial"/>
              </a:rPr>
              <a:t>–</a:t>
            </a:r>
            <a:r>
              <a:rPr sz="1650" dirty="0">
                <a:latin typeface="Arial"/>
                <a:cs typeface="Arial"/>
              </a:rPr>
              <a:t> </a:t>
            </a:r>
            <a:r>
              <a:rPr sz="1650" spc="-11" dirty="0">
                <a:latin typeface="Arial"/>
                <a:cs typeface="Arial"/>
              </a:rPr>
              <a:t>appro</a:t>
            </a:r>
            <a:r>
              <a:rPr sz="1650" spc="-19" dirty="0">
                <a:latin typeface="Arial"/>
                <a:cs typeface="Arial"/>
              </a:rPr>
              <a:t>x</a:t>
            </a:r>
            <a:r>
              <a:rPr sz="1650" spc="-4" dirty="0">
                <a:latin typeface="Arial"/>
                <a:cs typeface="Arial"/>
              </a:rPr>
              <a:t>i</a:t>
            </a:r>
            <a:r>
              <a:rPr sz="1650" spc="-23" dirty="0">
                <a:latin typeface="Arial"/>
                <a:cs typeface="Arial"/>
              </a:rPr>
              <a:t>m</a:t>
            </a:r>
            <a:r>
              <a:rPr sz="1650" spc="-11" dirty="0">
                <a:latin typeface="Arial"/>
                <a:cs typeface="Arial"/>
              </a:rPr>
              <a:t>ate</a:t>
            </a:r>
            <a:r>
              <a:rPr sz="1650" dirty="0">
                <a:latin typeface="Arial"/>
                <a:cs typeface="Arial"/>
              </a:rPr>
              <a:t>l</a:t>
            </a:r>
            <a:r>
              <a:rPr sz="1650" spc="-11" dirty="0">
                <a:latin typeface="Arial"/>
                <a:cs typeface="Arial"/>
              </a:rPr>
              <a:t>y</a:t>
            </a:r>
            <a:r>
              <a:rPr sz="1650" spc="26" dirty="0">
                <a:latin typeface="Arial"/>
                <a:cs typeface="Arial"/>
              </a:rPr>
              <a:t> </a:t>
            </a:r>
            <a:r>
              <a:rPr sz="1650" u="heavy" spc="-11" dirty="0">
                <a:solidFill>
                  <a:srgbClr val="0562C1"/>
                </a:solidFill>
                <a:latin typeface="Arial"/>
                <a:cs typeface="Arial"/>
                <a:hlinkClick r:id="rId4"/>
              </a:rPr>
              <a:t>67,000</a:t>
            </a:r>
            <a:r>
              <a:rPr sz="1650" spc="4" dirty="0">
                <a:solidFill>
                  <a:srgbClr val="0562C1"/>
                </a:solidFill>
                <a:latin typeface="Arial"/>
                <a:cs typeface="Arial"/>
                <a:hlinkClick r:id="rId4"/>
              </a:rPr>
              <a:t> </a:t>
            </a:r>
            <a:r>
              <a:rPr sz="1650" spc="-11" dirty="0">
                <a:latin typeface="Arial"/>
                <a:cs typeface="Arial"/>
              </a:rPr>
              <a:t>a</a:t>
            </a:r>
            <a:r>
              <a:rPr sz="1650" spc="-8" dirty="0">
                <a:latin typeface="Arial"/>
                <a:cs typeface="Arial"/>
              </a:rPr>
              <a:t>cti</a:t>
            </a:r>
            <a:r>
              <a:rPr sz="1650" spc="-19" dirty="0">
                <a:latin typeface="Arial"/>
                <a:cs typeface="Arial"/>
              </a:rPr>
              <a:t>v</a:t>
            </a:r>
            <a:r>
              <a:rPr sz="1650" spc="-11" dirty="0">
                <a:latin typeface="Arial"/>
                <a:cs typeface="Arial"/>
              </a:rPr>
              <a:t>e</a:t>
            </a:r>
            <a:r>
              <a:rPr sz="1650" spc="8" dirty="0">
                <a:latin typeface="Arial"/>
                <a:cs typeface="Arial"/>
              </a:rPr>
              <a:t> </a:t>
            </a:r>
            <a:r>
              <a:rPr sz="1650" spc="-23" dirty="0">
                <a:latin typeface="Arial"/>
                <a:cs typeface="Arial"/>
              </a:rPr>
              <a:t>m</a:t>
            </a:r>
            <a:r>
              <a:rPr sz="1650" spc="-11" dirty="0">
                <a:latin typeface="Arial"/>
                <a:cs typeface="Arial"/>
              </a:rPr>
              <a:t>e</a:t>
            </a:r>
            <a:r>
              <a:rPr sz="1650" spc="-23" dirty="0">
                <a:latin typeface="Arial"/>
                <a:cs typeface="Arial"/>
              </a:rPr>
              <a:t>m</a:t>
            </a:r>
            <a:r>
              <a:rPr sz="1650" spc="-11" dirty="0">
                <a:latin typeface="Arial"/>
                <a:cs typeface="Arial"/>
              </a:rPr>
              <a:t>bers</a:t>
            </a:r>
            <a:endParaRPr sz="1650" dirty="0">
              <a:latin typeface="Arial"/>
              <a:cs typeface="Arial"/>
            </a:endParaRPr>
          </a:p>
          <a:p>
            <a:pPr marL="384810" indent="-257175">
              <a:spcBef>
                <a:spcPts val="990"/>
              </a:spcBef>
              <a:buFont typeface="Arial"/>
              <a:buAutoNum type="arabicPeriod"/>
              <a:tabLst>
                <a:tab pos="385286" algn="l"/>
              </a:tabLst>
            </a:pPr>
            <a:r>
              <a:rPr sz="1650" spc="-15" dirty="0">
                <a:latin typeface="Arial"/>
                <a:cs typeface="Arial"/>
              </a:rPr>
              <a:t>A</a:t>
            </a:r>
            <a:r>
              <a:rPr sz="1650" spc="-23" dirty="0">
                <a:latin typeface="Arial"/>
                <a:cs typeface="Arial"/>
              </a:rPr>
              <a:t>m</a:t>
            </a:r>
            <a:r>
              <a:rPr sz="1650" spc="-8" dirty="0">
                <a:latin typeface="Arial"/>
                <a:cs typeface="Arial"/>
              </a:rPr>
              <a:t>eric</a:t>
            </a:r>
            <a:r>
              <a:rPr sz="1650" spc="-11" dirty="0">
                <a:latin typeface="Arial"/>
                <a:cs typeface="Arial"/>
              </a:rPr>
              <a:t>an</a:t>
            </a:r>
            <a:r>
              <a:rPr sz="1650" spc="8" dirty="0">
                <a:latin typeface="Arial"/>
                <a:cs typeface="Arial"/>
              </a:rPr>
              <a:t> </a:t>
            </a:r>
            <a:r>
              <a:rPr sz="1650" spc="-19" dirty="0">
                <a:latin typeface="Arial"/>
                <a:cs typeface="Arial"/>
              </a:rPr>
              <a:t>D</a:t>
            </a:r>
            <a:r>
              <a:rPr sz="1650" spc="-8" dirty="0">
                <a:latin typeface="Arial"/>
                <a:cs typeface="Arial"/>
              </a:rPr>
              <a:t>ental</a:t>
            </a:r>
            <a:r>
              <a:rPr sz="1650" spc="-86" dirty="0">
                <a:latin typeface="Arial"/>
                <a:cs typeface="Arial"/>
              </a:rPr>
              <a:t> </a:t>
            </a:r>
            <a:r>
              <a:rPr sz="1650" spc="-15" dirty="0">
                <a:latin typeface="Arial"/>
                <a:cs typeface="Arial"/>
              </a:rPr>
              <a:t>A</a:t>
            </a:r>
            <a:r>
              <a:rPr sz="1650" spc="-8" dirty="0">
                <a:latin typeface="Arial"/>
                <a:cs typeface="Arial"/>
              </a:rPr>
              <a:t>ss</a:t>
            </a:r>
            <a:r>
              <a:rPr sz="1650" spc="-11" dirty="0">
                <a:latin typeface="Arial"/>
                <a:cs typeface="Arial"/>
              </a:rPr>
              <a:t>o</a:t>
            </a:r>
            <a:r>
              <a:rPr sz="1650" spc="-8" dirty="0">
                <a:latin typeface="Arial"/>
                <a:cs typeface="Arial"/>
              </a:rPr>
              <a:t>ciation</a:t>
            </a:r>
            <a:r>
              <a:rPr sz="1650" spc="-4" dirty="0">
                <a:latin typeface="Arial"/>
                <a:cs typeface="Arial"/>
              </a:rPr>
              <a:t> </a:t>
            </a:r>
            <a:r>
              <a:rPr sz="1650" spc="-11" dirty="0">
                <a:latin typeface="Arial"/>
                <a:cs typeface="Arial"/>
              </a:rPr>
              <a:t>–</a:t>
            </a:r>
            <a:r>
              <a:rPr sz="1650" dirty="0">
                <a:latin typeface="Arial"/>
                <a:cs typeface="Arial"/>
              </a:rPr>
              <a:t> </a:t>
            </a:r>
            <a:r>
              <a:rPr sz="1650" spc="-11" dirty="0">
                <a:latin typeface="Arial"/>
                <a:cs typeface="Arial"/>
              </a:rPr>
              <a:t>o</a:t>
            </a:r>
            <a:r>
              <a:rPr sz="1650" spc="-19" dirty="0">
                <a:latin typeface="Arial"/>
                <a:cs typeface="Arial"/>
              </a:rPr>
              <a:t>v</a:t>
            </a:r>
            <a:r>
              <a:rPr sz="1650" spc="-8" dirty="0">
                <a:latin typeface="Arial"/>
                <a:cs typeface="Arial"/>
              </a:rPr>
              <a:t>er</a:t>
            </a:r>
            <a:r>
              <a:rPr sz="1650" spc="8" dirty="0">
                <a:latin typeface="Arial"/>
                <a:cs typeface="Arial"/>
              </a:rPr>
              <a:t> </a:t>
            </a:r>
            <a:r>
              <a:rPr sz="1650" u="heavy" spc="-11" dirty="0">
                <a:solidFill>
                  <a:srgbClr val="0562C1"/>
                </a:solidFill>
                <a:latin typeface="Arial"/>
                <a:cs typeface="Arial"/>
                <a:hlinkClick r:id="rId5"/>
              </a:rPr>
              <a:t>159,000</a:t>
            </a:r>
            <a:r>
              <a:rPr sz="1650" spc="11" dirty="0">
                <a:solidFill>
                  <a:srgbClr val="0562C1"/>
                </a:solidFill>
                <a:latin typeface="Arial"/>
                <a:cs typeface="Arial"/>
                <a:hlinkClick r:id="rId5"/>
              </a:rPr>
              <a:t> </a:t>
            </a:r>
            <a:r>
              <a:rPr sz="1650" spc="-11" dirty="0">
                <a:latin typeface="Arial"/>
                <a:cs typeface="Arial"/>
              </a:rPr>
              <a:t>a</a:t>
            </a:r>
            <a:r>
              <a:rPr sz="1650" spc="-8" dirty="0">
                <a:latin typeface="Arial"/>
                <a:cs typeface="Arial"/>
              </a:rPr>
              <a:t>cti</a:t>
            </a:r>
            <a:r>
              <a:rPr sz="1650" spc="-19" dirty="0">
                <a:latin typeface="Arial"/>
                <a:cs typeface="Arial"/>
              </a:rPr>
              <a:t>v</a:t>
            </a:r>
            <a:r>
              <a:rPr sz="1650" spc="-11" dirty="0">
                <a:latin typeface="Arial"/>
                <a:cs typeface="Arial"/>
              </a:rPr>
              <a:t>e</a:t>
            </a:r>
            <a:r>
              <a:rPr sz="1650" dirty="0">
                <a:latin typeface="Arial"/>
                <a:cs typeface="Arial"/>
              </a:rPr>
              <a:t> </a:t>
            </a:r>
            <a:r>
              <a:rPr sz="1650" spc="-23" dirty="0">
                <a:latin typeface="Arial"/>
                <a:cs typeface="Arial"/>
              </a:rPr>
              <a:t>m</a:t>
            </a:r>
            <a:r>
              <a:rPr sz="1650" spc="-11" dirty="0">
                <a:latin typeface="Arial"/>
                <a:cs typeface="Arial"/>
              </a:rPr>
              <a:t>e</a:t>
            </a:r>
            <a:r>
              <a:rPr sz="1650" spc="-23" dirty="0">
                <a:latin typeface="Arial"/>
                <a:cs typeface="Arial"/>
              </a:rPr>
              <a:t>m</a:t>
            </a:r>
            <a:r>
              <a:rPr sz="1650" spc="-11" dirty="0">
                <a:latin typeface="Arial"/>
                <a:cs typeface="Arial"/>
              </a:rPr>
              <a:t>bers</a:t>
            </a:r>
            <a:endParaRPr sz="1650" dirty="0">
              <a:latin typeface="Arial"/>
              <a:cs typeface="Arial"/>
            </a:endParaRPr>
          </a:p>
          <a:p>
            <a:pPr marL="384810" indent="-257175">
              <a:spcBef>
                <a:spcPts val="990"/>
              </a:spcBef>
              <a:buFont typeface="Arial"/>
              <a:buAutoNum type="arabicPeriod"/>
              <a:tabLst>
                <a:tab pos="385286" algn="l"/>
              </a:tabLst>
            </a:pPr>
            <a:r>
              <a:rPr sz="1650" spc="-19" dirty="0">
                <a:latin typeface="Arial"/>
                <a:cs typeface="Arial"/>
              </a:rPr>
              <a:t>C</a:t>
            </a:r>
            <a:r>
              <a:rPr sz="1650" spc="-11" dirty="0">
                <a:latin typeface="Arial"/>
                <a:cs typeface="Arial"/>
              </a:rPr>
              <a:t>enters</a:t>
            </a:r>
            <a:r>
              <a:rPr sz="1650" spc="11" dirty="0">
                <a:latin typeface="Arial"/>
                <a:cs typeface="Arial"/>
              </a:rPr>
              <a:t> </a:t>
            </a:r>
            <a:r>
              <a:rPr sz="1650" spc="-8" dirty="0">
                <a:latin typeface="Arial"/>
                <a:cs typeface="Arial"/>
              </a:rPr>
              <a:t>for</a:t>
            </a:r>
            <a:r>
              <a:rPr sz="1650" dirty="0">
                <a:latin typeface="Arial"/>
                <a:cs typeface="Arial"/>
              </a:rPr>
              <a:t> </a:t>
            </a:r>
            <a:r>
              <a:rPr sz="1650" spc="-19" dirty="0">
                <a:latin typeface="Arial"/>
                <a:cs typeface="Arial"/>
              </a:rPr>
              <a:t>D</a:t>
            </a:r>
            <a:r>
              <a:rPr sz="1650" spc="-4" dirty="0">
                <a:latin typeface="Arial"/>
                <a:cs typeface="Arial"/>
              </a:rPr>
              <a:t>i</a:t>
            </a:r>
            <a:r>
              <a:rPr sz="1650" spc="-8" dirty="0">
                <a:latin typeface="Arial"/>
                <a:cs typeface="Arial"/>
              </a:rPr>
              <a:t>s</a:t>
            </a:r>
            <a:r>
              <a:rPr sz="1650" spc="-11" dirty="0">
                <a:latin typeface="Arial"/>
                <a:cs typeface="Arial"/>
              </a:rPr>
              <a:t>ea</a:t>
            </a:r>
            <a:r>
              <a:rPr sz="1650" spc="-8" dirty="0">
                <a:latin typeface="Arial"/>
                <a:cs typeface="Arial"/>
              </a:rPr>
              <a:t>s</a:t>
            </a:r>
            <a:r>
              <a:rPr sz="1650" spc="-11" dirty="0">
                <a:latin typeface="Arial"/>
                <a:cs typeface="Arial"/>
              </a:rPr>
              <a:t>e</a:t>
            </a:r>
            <a:r>
              <a:rPr sz="1650" dirty="0">
                <a:latin typeface="Arial"/>
                <a:cs typeface="Arial"/>
              </a:rPr>
              <a:t> </a:t>
            </a:r>
            <a:r>
              <a:rPr sz="1650" spc="-19" dirty="0">
                <a:latin typeface="Arial"/>
                <a:cs typeface="Arial"/>
              </a:rPr>
              <a:t>C</a:t>
            </a:r>
            <a:r>
              <a:rPr sz="1650" spc="-8" dirty="0">
                <a:latin typeface="Arial"/>
                <a:cs typeface="Arial"/>
              </a:rPr>
              <a:t>ontrol</a:t>
            </a:r>
            <a:r>
              <a:rPr sz="1650" spc="11" dirty="0">
                <a:latin typeface="Arial"/>
                <a:cs typeface="Arial"/>
              </a:rPr>
              <a:t> </a:t>
            </a:r>
            <a:r>
              <a:rPr sz="1650" spc="-11" dirty="0">
                <a:latin typeface="Arial"/>
                <a:cs typeface="Arial"/>
              </a:rPr>
              <a:t>and</a:t>
            </a:r>
            <a:r>
              <a:rPr sz="1650" dirty="0">
                <a:latin typeface="Arial"/>
                <a:cs typeface="Arial"/>
              </a:rPr>
              <a:t> </a:t>
            </a:r>
            <a:r>
              <a:rPr sz="1650" spc="-15" dirty="0">
                <a:latin typeface="Arial"/>
                <a:cs typeface="Arial"/>
              </a:rPr>
              <a:t>P</a:t>
            </a:r>
            <a:r>
              <a:rPr sz="1650" spc="-8" dirty="0">
                <a:latin typeface="Arial"/>
                <a:cs typeface="Arial"/>
              </a:rPr>
              <a:t>re</a:t>
            </a:r>
            <a:r>
              <a:rPr sz="1650" spc="-19" dirty="0">
                <a:latin typeface="Arial"/>
                <a:cs typeface="Arial"/>
              </a:rPr>
              <a:t>v</a:t>
            </a:r>
            <a:r>
              <a:rPr sz="1650" spc="-8" dirty="0">
                <a:latin typeface="Arial"/>
                <a:cs typeface="Arial"/>
              </a:rPr>
              <a:t>ention</a:t>
            </a:r>
            <a:endParaRPr sz="1650" dirty="0">
              <a:latin typeface="Arial"/>
              <a:cs typeface="Arial"/>
            </a:endParaRPr>
          </a:p>
          <a:p>
            <a:pPr marL="384810" indent="-257175">
              <a:spcBef>
                <a:spcPts val="990"/>
              </a:spcBef>
              <a:buFont typeface="Arial"/>
              <a:buAutoNum type="arabicPeriod"/>
              <a:tabLst>
                <a:tab pos="385286" algn="l"/>
              </a:tabLst>
            </a:pPr>
            <a:r>
              <a:rPr sz="1650" spc="-15" dirty="0">
                <a:latin typeface="Arial"/>
                <a:cs typeface="Arial"/>
              </a:rPr>
              <a:t>A</a:t>
            </a:r>
            <a:r>
              <a:rPr sz="1650" spc="-23" dirty="0">
                <a:latin typeface="Arial"/>
                <a:cs typeface="Arial"/>
              </a:rPr>
              <a:t>m</a:t>
            </a:r>
            <a:r>
              <a:rPr sz="1650" spc="-8" dirty="0">
                <a:latin typeface="Arial"/>
                <a:cs typeface="Arial"/>
              </a:rPr>
              <a:t>eric</a:t>
            </a:r>
            <a:r>
              <a:rPr sz="1650" spc="-11" dirty="0">
                <a:latin typeface="Arial"/>
                <a:cs typeface="Arial"/>
              </a:rPr>
              <a:t>an</a:t>
            </a:r>
            <a:r>
              <a:rPr sz="1650" spc="-83" dirty="0">
                <a:latin typeface="Arial"/>
                <a:cs typeface="Arial"/>
              </a:rPr>
              <a:t> </a:t>
            </a:r>
            <a:r>
              <a:rPr sz="1650" spc="-15" dirty="0">
                <a:latin typeface="Arial"/>
                <a:cs typeface="Arial"/>
              </a:rPr>
              <a:t>A</a:t>
            </a:r>
            <a:r>
              <a:rPr sz="1650" spc="-8" dirty="0">
                <a:latin typeface="Arial"/>
                <a:cs typeface="Arial"/>
              </a:rPr>
              <a:t>c</a:t>
            </a:r>
            <a:r>
              <a:rPr sz="1650" spc="-11" dirty="0">
                <a:latin typeface="Arial"/>
                <a:cs typeface="Arial"/>
              </a:rPr>
              <a:t>ade</a:t>
            </a:r>
            <a:r>
              <a:rPr sz="1650" spc="-23" dirty="0">
                <a:latin typeface="Arial"/>
                <a:cs typeface="Arial"/>
              </a:rPr>
              <a:t>m</a:t>
            </a:r>
            <a:r>
              <a:rPr sz="1650" spc="-11" dirty="0">
                <a:latin typeface="Arial"/>
                <a:cs typeface="Arial"/>
              </a:rPr>
              <a:t>y</a:t>
            </a:r>
            <a:r>
              <a:rPr sz="1650" spc="11" dirty="0">
                <a:latin typeface="Arial"/>
                <a:cs typeface="Arial"/>
              </a:rPr>
              <a:t> </a:t>
            </a:r>
            <a:r>
              <a:rPr sz="1650" spc="-8" dirty="0">
                <a:latin typeface="Arial"/>
                <a:cs typeface="Arial"/>
              </a:rPr>
              <a:t>of</a:t>
            </a:r>
            <a:r>
              <a:rPr sz="1650" dirty="0">
                <a:latin typeface="Arial"/>
                <a:cs typeface="Arial"/>
              </a:rPr>
              <a:t> </a:t>
            </a:r>
            <a:r>
              <a:rPr sz="1650" spc="-11" dirty="0">
                <a:latin typeface="Arial"/>
                <a:cs typeface="Arial"/>
              </a:rPr>
              <a:t>Fa</a:t>
            </a:r>
            <a:r>
              <a:rPr sz="1650" spc="-23" dirty="0">
                <a:latin typeface="Arial"/>
                <a:cs typeface="Arial"/>
              </a:rPr>
              <a:t>m</a:t>
            </a:r>
            <a:r>
              <a:rPr sz="1650" spc="-8" dirty="0">
                <a:latin typeface="Arial"/>
                <a:cs typeface="Arial"/>
              </a:rPr>
              <a:t>ily</a:t>
            </a:r>
            <a:r>
              <a:rPr sz="1650" spc="4" dirty="0">
                <a:latin typeface="Arial"/>
                <a:cs typeface="Arial"/>
              </a:rPr>
              <a:t> </a:t>
            </a:r>
            <a:r>
              <a:rPr sz="1650" spc="-15" dirty="0">
                <a:latin typeface="Arial"/>
                <a:cs typeface="Arial"/>
              </a:rPr>
              <a:t>P</a:t>
            </a:r>
            <a:r>
              <a:rPr sz="1650" spc="-8" dirty="0">
                <a:latin typeface="Arial"/>
                <a:cs typeface="Arial"/>
              </a:rPr>
              <a:t>ractitioners</a:t>
            </a:r>
            <a:r>
              <a:rPr sz="1650" spc="11" dirty="0">
                <a:latin typeface="Arial"/>
                <a:cs typeface="Arial"/>
              </a:rPr>
              <a:t> </a:t>
            </a:r>
            <a:r>
              <a:rPr sz="1650" spc="-11" dirty="0">
                <a:latin typeface="Arial"/>
                <a:cs typeface="Arial"/>
              </a:rPr>
              <a:t>–</a:t>
            </a:r>
            <a:r>
              <a:rPr sz="1650" dirty="0">
                <a:latin typeface="Arial"/>
                <a:cs typeface="Arial"/>
              </a:rPr>
              <a:t> </a:t>
            </a:r>
            <a:r>
              <a:rPr sz="1650" spc="-11" dirty="0">
                <a:latin typeface="Arial"/>
                <a:cs typeface="Arial"/>
              </a:rPr>
              <a:t>o</a:t>
            </a:r>
            <a:r>
              <a:rPr sz="1650" spc="-19" dirty="0">
                <a:latin typeface="Arial"/>
                <a:cs typeface="Arial"/>
              </a:rPr>
              <a:t>v</a:t>
            </a:r>
            <a:r>
              <a:rPr sz="1650" spc="-8" dirty="0">
                <a:latin typeface="Arial"/>
                <a:cs typeface="Arial"/>
              </a:rPr>
              <a:t>er</a:t>
            </a:r>
            <a:r>
              <a:rPr sz="1650" spc="19" dirty="0">
                <a:latin typeface="Arial"/>
                <a:cs typeface="Arial"/>
              </a:rPr>
              <a:t> </a:t>
            </a:r>
            <a:r>
              <a:rPr sz="1650" u="heavy" spc="-11" dirty="0">
                <a:solidFill>
                  <a:srgbClr val="0562C1"/>
                </a:solidFill>
                <a:latin typeface="Arial"/>
                <a:cs typeface="Arial"/>
                <a:hlinkClick r:id="rId6"/>
              </a:rPr>
              <a:t>129,000</a:t>
            </a:r>
            <a:r>
              <a:rPr sz="1650" spc="4" dirty="0">
                <a:solidFill>
                  <a:srgbClr val="0562C1"/>
                </a:solidFill>
                <a:latin typeface="Arial"/>
                <a:cs typeface="Arial"/>
                <a:hlinkClick r:id="rId6"/>
              </a:rPr>
              <a:t> </a:t>
            </a:r>
            <a:r>
              <a:rPr sz="1650" spc="-11" dirty="0">
                <a:latin typeface="Arial"/>
                <a:cs typeface="Arial"/>
              </a:rPr>
              <a:t>a</a:t>
            </a:r>
            <a:r>
              <a:rPr sz="1650" spc="-8" dirty="0">
                <a:latin typeface="Arial"/>
                <a:cs typeface="Arial"/>
              </a:rPr>
              <a:t>cti</a:t>
            </a:r>
            <a:r>
              <a:rPr sz="1650" spc="-19" dirty="0">
                <a:latin typeface="Arial"/>
                <a:cs typeface="Arial"/>
              </a:rPr>
              <a:t>v</a:t>
            </a:r>
            <a:r>
              <a:rPr sz="1650" spc="-11" dirty="0">
                <a:latin typeface="Arial"/>
                <a:cs typeface="Arial"/>
              </a:rPr>
              <a:t>e</a:t>
            </a:r>
            <a:r>
              <a:rPr sz="1650" dirty="0">
                <a:latin typeface="Arial"/>
                <a:cs typeface="Arial"/>
              </a:rPr>
              <a:t> </a:t>
            </a:r>
            <a:r>
              <a:rPr sz="1650" spc="-23" dirty="0">
                <a:latin typeface="Arial"/>
                <a:cs typeface="Arial"/>
              </a:rPr>
              <a:t>m</a:t>
            </a:r>
            <a:r>
              <a:rPr sz="1650" spc="-11" dirty="0">
                <a:latin typeface="Arial"/>
                <a:cs typeface="Arial"/>
              </a:rPr>
              <a:t>e</a:t>
            </a:r>
            <a:r>
              <a:rPr sz="1650" spc="-23" dirty="0">
                <a:latin typeface="Arial"/>
                <a:cs typeface="Arial"/>
              </a:rPr>
              <a:t>m</a:t>
            </a:r>
            <a:r>
              <a:rPr sz="1650" spc="-11" dirty="0">
                <a:latin typeface="Arial"/>
                <a:cs typeface="Arial"/>
              </a:rPr>
              <a:t>bers</a:t>
            </a:r>
            <a:endParaRPr sz="1650" dirty="0">
              <a:latin typeface="Arial"/>
              <a:cs typeface="Arial"/>
            </a:endParaRPr>
          </a:p>
          <a:p>
            <a:pPr marL="384810" indent="-257175">
              <a:spcBef>
                <a:spcPts val="990"/>
              </a:spcBef>
              <a:buFont typeface="Arial"/>
              <a:buAutoNum type="arabicPeriod"/>
              <a:tabLst>
                <a:tab pos="385286" algn="l"/>
              </a:tabLst>
            </a:pPr>
            <a:r>
              <a:rPr sz="1650" spc="-15" dirty="0">
                <a:latin typeface="Arial"/>
                <a:cs typeface="Arial"/>
              </a:rPr>
              <a:t>A</a:t>
            </a:r>
            <a:r>
              <a:rPr sz="1650" spc="-23" dirty="0">
                <a:latin typeface="Arial"/>
                <a:cs typeface="Arial"/>
              </a:rPr>
              <a:t>m</a:t>
            </a:r>
            <a:r>
              <a:rPr sz="1650" spc="-8" dirty="0">
                <a:latin typeface="Arial"/>
                <a:cs typeface="Arial"/>
              </a:rPr>
              <a:t>eric</a:t>
            </a:r>
            <a:r>
              <a:rPr sz="1650" spc="-11" dirty="0">
                <a:latin typeface="Arial"/>
                <a:cs typeface="Arial"/>
              </a:rPr>
              <a:t>an</a:t>
            </a:r>
            <a:r>
              <a:rPr sz="1650" spc="8" dirty="0">
                <a:latin typeface="Arial"/>
                <a:cs typeface="Arial"/>
              </a:rPr>
              <a:t> </a:t>
            </a:r>
            <a:r>
              <a:rPr sz="1650" spc="-19" dirty="0">
                <a:latin typeface="Arial"/>
                <a:cs typeface="Arial"/>
              </a:rPr>
              <a:t>N</a:t>
            </a:r>
            <a:r>
              <a:rPr sz="1650" spc="-8" dirty="0">
                <a:latin typeface="Arial"/>
                <a:cs typeface="Arial"/>
              </a:rPr>
              <a:t>urs</a:t>
            </a:r>
            <a:r>
              <a:rPr sz="1650" spc="-11" dirty="0">
                <a:latin typeface="Arial"/>
                <a:cs typeface="Arial"/>
              </a:rPr>
              <a:t>es</a:t>
            </a:r>
            <a:r>
              <a:rPr sz="1650" spc="-86" dirty="0">
                <a:latin typeface="Arial"/>
                <a:cs typeface="Arial"/>
              </a:rPr>
              <a:t> </a:t>
            </a:r>
            <a:r>
              <a:rPr sz="1650" spc="-15" dirty="0">
                <a:latin typeface="Arial"/>
                <a:cs typeface="Arial"/>
              </a:rPr>
              <a:t>A</a:t>
            </a:r>
            <a:r>
              <a:rPr sz="1650" spc="-8" dirty="0">
                <a:latin typeface="Arial"/>
                <a:cs typeface="Arial"/>
              </a:rPr>
              <a:t>ss</a:t>
            </a:r>
            <a:r>
              <a:rPr sz="1650" spc="-11" dirty="0">
                <a:latin typeface="Arial"/>
                <a:cs typeface="Arial"/>
              </a:rPr>
              <a:t>o</a:t>
            </a:r>
            <a:r>
              <a:rPr sz="1650" spc="-8" dirty="0">
                <a:latin typeface="Arial"/>
                <a:cs typeface="Arial"/>
              </a:rPr>
              <a:t>ciat</a:t>
            </a:r>
            <a:r>
              <a:rPr sz="1650" dirty="0">
                <a:latin typeface="Arial"/>
                <a:cs typeface="Arial"/>
              </a:rPr>
              <a:t>i</a:t>
            </a:r>
            <a:r>
              <a:rPr sz="1650" spc="-11" dirty="0">
                <a:latin typeface="Arial"/>
                <a:cs typeface="Arial"/>
              </a:rPr>
              <a:t>on</a:t>
            </a:r>
            <a:r>
              <a:rPr sz="1650" spc="-4" dirty="0">
                <a:latin typeface="Arial"/>
                <a:cs typeface="Arial"/>
              </a:rPr>
              <a:t> </a:t>
            </a:r>
            <a:r>
              <a:rPr sz="1650" spc="-11" dirty="0">
                <a:latin typeface="Arial"/>
                <a:cs typeface="Arial"/>
              </a:rPr>
              <a:t>–</a:t>
            </a:r>
            <a:r>
              <a:rPr sz="1650" dirty="0">
                <a:latin typeface="Arial"/>
                <a:cs typeface="Arial"/>
              </a:rPr>
              <a:t> </a:t>
            </a:r>
            <a:r>
              <a:rPr sz="1650" u="heavy" spc="-11" dirty="0">
                <a:solidFill>
                  <a:srgbClr val="0562C1"/>
                </a:solidFill>
                <a:latin typeface="Arial"/>
                <a:cs typeface="Arial"/>
                <a:hlinkClick r:id="rId6"/>
              </a:rPr>
              <a:t>4</a:t>
            </a:r>
            <a:r>
              <a:rPr sz="1650" u="heavy" spc="-4" dirty="0">
                <a:solidFill>
                  <a:srgbClr val="0562C1"/>
                </a:solidFill>
                <a:latin typeface="Arial"/>
                <a:cs typeface="Arial"/>
                <a:hlinkClick r:id="rId6"/>
              </a:rPr>
              <a:t> </a:t>
            </a:r>
            <a:r>
              <a:rPr sz="1650" u="heavy" spc="-23" dirty="0">
                <a:solidFill>
                  <a:srgbClr val="0562C1"/>
                </a:solidFill>
                <a:latin typeface="Arial"/>
                <a:cs typeface="Arial"/>
                <a:hlinkClick r:id="rId6"/>
              </a:rPr>
              <a:t>m</a:t>
            </a:r>
            <a:r>
              <a:rPr sz="1650" u="heavy" spc="-8" dirty="0">
                <a:solidFill>
                  <a:srgbClr val="0562C1"/>
                </a:solidFill>
                <a:latin typeface="Arial"/>
                <a:cs typeface="Arial"/>
                <a:hlinkClick r:id="rId6"/>
              </a:rPr>
              <a:t>illio</a:t>
            </a:r>
            <a:r>
              <a:rPr sz="1650" u="heavy" spc="-11" dirty="0">
                <a:solidFill>
                  <a:srgbClr val="0562C1"/>
                </a:solidFill>
                <a:latin typeface="Arial"/>
                <a:cs typeface="Arial"/>
                <a:hlinkClick r:id="rId6"/>
              </a:rPr>
              <a:t>n</a:t>
            </a:r>
            <a:r>
              <a:rPr sz="1650" dirty="0">
                <a:solidFill>
                  <a:srgbClr val="0562C1"/>
                </a:solidFill>
                <a:latin typeface="Arial"/>
                <a:cs typeface="Arial"/>
                <a:hlinkClick r:id="rId6"/>
              </a:rPr>
              <a:t> </a:t>
            </a:r>
            <a:r>
              <a:rPr sz="1650" spc="-11" dirty="0">
                <a:latin typeface="Arial"/>
                <a:cs typeface="Arial"/>
              </a:rPr>
              <a:t>a</a:t>
            </a:r>
            <a:r>
              <a:rPr sz="1650" spc="-8" dirty="0">
                <a:latin typeface="Arial"/>
                <a:cs typeface="Arial"/>
              </a:rPr>
              <a:t>cti</a:t>
            </a:r>
            <a:r>
              <a:rPr sz="1650" spc="-19" dirty="0">
                <a:latin typeface="Arial"/>
                <a:cs typeface="Arial"/>
              </a:rPr>
              <a:t>v</a:t>
            </a:r>
            <a:r>
              <a:rPr sz="1650" spc="-11" dirty="0">
                <a:latin typeface="Arial"/>
                <a:cs typeface="Arial"/>
              </a:rPr>
              <a:t>e</a:t>
            </a:r>
            <a:r>
              <a:rPr sz="1650" dirty="0">
                <a:latin typeface="Arial"/>
                <a:cs typeface="Arial"/>
              </a:rPr>
              <a:t> </a:t>
            </a:r>
            <a:r>
              <a:rPr sz="1650" spc="-23" dirty="0">
                <a:latin typeface="Arial"/>
                <a:cs typeface="Arial"/>
              </a:rPr>
              <a:t>m</a:t>
            </a:r>
            <a:r>
              <a:rPr sz="1650" spc="-11" dirty="0">
                <a:latin typeface="Arial"/>
                <a:cs typeface="Arial"/>
              </a:rPr>
              <a:t>e</a:t>
            </a:r>
            <a:r>
              <a:rPr sz="1650" spc="-23" dirty="0">
                <a:latin typeface="Arial"/>
                <a:cs typeface="Arial"/>
              </a:rPr>
              <a:t>m</a:t>
            </a:r>
            <a:r>
              <a:rPr sz="1650" spc="-11" dirty="0">
                <a:latin typeface="Arial"/>
                <a:cs typeface="Arial"/>
              </a:rPr>
              <a:t>bers</a:t>
            </a:r>
            <a:endParaRPr sz="1650" dirty="0">
              <a:latin typeface="Arial"/>
              <a:cs typeface="Arial"/>
            </a:endParaRPr>
          </a:p>
          <a:p>
            <a:pPr marL="384810" indent="-257175">
              <a:spcBef>
                <a:spcPts val="990"/>
              </a:spcBef>
              <a:buFont typeface="Arial"/>
              <a:buAutoNum type="arabicPeriod"/>
              <a:tabLst>
                <a:tab pos="385286" algn="l"/>
              </a:tabLst>
            </a:pPr>
            <a:r>
              <a:rPr sz="1650" spc="-15" dirty="0">
                <a:latin typeface="Arial"/>
                <a:cs typeface="Arial"/>
              </a:rPr>
              <a:t>A</a:t>
            </a:r>
            <a:r>
              <a:rPr sz="1650" spc="-23" dirty="0">
                <a:latin typeface="Arial"/>
                <a:cs typeface="Arial"/>
              </a:rPr>
              <a:t>m</a:t>
            </a:r>
            <a:r>
              <a:rPr sz="1650" spc="-8" dirty="0">
                <a:latin typeface="Arial"/>
                <a:cs typeface="Arial"/>
              </a:rPr>
              <a:t>eric</a:t>
            </a:r>
            <a:r>
              <a:rPr sz="1650" spc="-11" dirty="0">
                <a:latin typeface="Arial"/>
                <a:cs typeface="Arial"/>
              </a:rPr>
              <a:t>an</a:t>
            </a:r>
            <a:r>
              <a:rPr sz="1650" spc="8" dirty="0">
                <a:latin typeface="Arial"/>
                <a:cs typeface="Arial"/>
              </a:rPr>
              <a:t> </a:t>
            </a:r>
            <a:r>
              <a:rPr sz="1650" spc="-23" dirty="0">
                <a:latin typeface="Arial"/>
                <a:cs typeface="Arial"/>
              </a:rPr>
              <a:t>M</a:t>
            </a:r>
            <a:r>
              <a:rPr sz="1650" spc="-8" dirty="0">
                <a:latin typeface="Arial"/>
                <a:cs typeface="Arial"/>
              </a:rPr>
              <a:t>edical</a:t>
            </a:r>
            <a:r>
              <a:rPr sz="1650" spc="-90" dirty="0">
                <a:latin typeface="Arial"/>
                <a:cs typeface="Arial"/>
              </a:rPr>
              <a:t> </a:t>
            </a:r>
            <a:r>
              <a:rPr sz="1650" spc="-15" dirty="0">
                <a:latin typeface="Arial"/>
                <a:cs typeface="Arial"/>
              </a:rPr>
              <a:t>A</a:t>
            </a:r>
            <a:r>
              <a:rPr sz="1650" spc="-8" dirty="0">
                <a:latin typeface="Arial"/>
                <a:cs typeface="Arial"/>
              </a:rPr>
              <a:t>ss</a:t>
            </a:r>
            <a:r>
              <a:rPr sz="1650" spc="-11" dirty="0">
                <a:latin typeface="Arial"/>
                <a:cs typeface="Arial"/>
              </a:rPr>
              <a:t>o</a:t>
            </a:r>
            <a:r>
              <a:rPr sz="1650" spc="-8" dirty="0">
                <a:latin typeface="Arial"/>
                <a:cs typeface="Arial"/>
              </a:rPr>
              <a:t>ciation</a:t>
            </a:r>
            <a:r>
              <a:rPr sz="1650" spc="-4" dirty="0">
                <a:latin typeface="Arial"/>
                <a:cs typeface="Arial"/>
              </a:rPr>
              <a:t> </a:t>
            </a:r>
            <a:r>
              <a:rPr sz="1650" spc="-11" dirty="0">
                <a:latin typeface="Arial"/>
                <a:cs typeface="Arial"/>
              </a:rPr>
              <a:t>–</a:t>
            </a:r>
            <a:r>
              <a:rPr sz="1650" dirty="0">
                <a:latin typeface="Arial"/>
                <a:cs typeface="Arial"/>
              </a:rPr>
              <a:t> </a:t>
            </a:r>
            <a:r>
              <a:rPr sz="1650" spc="-11" dirty="0">
                <a:latin typeface="Arial"/>
                <a:cs typeface="Arial"/>
              </a:rPr>
              <a:t>o</a:t>
            </a:r>
            <a:r>
              <a:rPr sz="1650" spc="-19" dirty="0">
                <a:latin typeface="Arial"/>
                <a:cs typeface="Arial"/>
              </a:rPr>
              <a:t>v</a:t>
            </a:r>
            <a:r>
              <a:rPr sz="1650" spc="-8" dirty="0">
                <a:latin typeface="Arial"/>
                <a:cs typeface="Arial"/>
              </a:rPr>
              <a:t>er</a:t>
            </a:r>
            <a:r>
              <a:rPr sz="1650" spc="11" dirty="0">
                <a:latin typeface="Arial"/>
                <a:cs typeface="Arial"/>
              </a:rPr>
              <a:t> </a:t>
            </a:r>
            <a:r>
              <a:rPr sz="1650" u="heavy" spc="-11" dirty="0">
                <a:solidFill>
                  <a:srgbClr val="0562C1"/>
                </a:solidFill>
                <a:latin typeface="Arial"/>
                <a:cs typeface="Arial"/>
              </a:rPr>
              <a:t>270,000</a:t>
            </a:r>
            <a:r>
              <a:rPr sz="1650" spc="11" dirty="0">
                <a:solidFill>
                  <a:srgbClr val="0562C1"/>
                </a:solidFill>
                <a:latin typeface="Arial"/>
                <a:cs typeface="Arial"/>
              </a:rPr>
              <a:t> </a:t>
            </a:r>
            <a:r>
              <a:rPr sz="1650" spc="-11" dirty="0">
                <a:latin typeface="Arial"/>
                <a:cs typeface="Arial"/>
              </a:rPr>
              <a:t>a</a:t>
            </a:r>
            <a:r>
              <a:rPr sz="1650" spc="-8" dirty="0">
                <a:latin typeface="Arial"/>
                <a:cs typeface="Arial"/>
              </a:rPr>
              <a:t>cti</a:t>
            </a:r>
            <a:r>
              <a:rPr sz="1650" spc="-19" dirty="0">
                <a:latin typeface="Arial"/>
                <a:cs typeface="Arial"/>
              </a:rPr>
              <a:t>v</a:t>
            </a:r>
            <a:r>
              <a:rPr sz="1650" spc="-11" dirty="0">
                <a:latin typeface="Arial"/>
                <a:cs typeface="Arial"/>
              </a:rPr>
              <a:t>e</a:t>
            </a:r>
            <a:r>
              <a:rPr sz="1650" dirty="0">
                <a:latin typeface="Arial"/>
                <a:cs typeface="Arial"/>
              </a:rPr>
              <a:t> </a:t>
            </a:r>
            <a:r>
              <a:rPr sz="1650" spc="-23" dirty="0">
                <a:latin typeface="Arial"/>
                <a:cs typeface="Arial"/>
              </a:rPr>
              <a:t>m</a:t>
            </a:r>
            <a:r>
              <a:rPr sz="1650" spc="-11" dirty="0">
                <a:latin typeface="Arial"/>
                <a:cs typeface="Arial"/>
              </a:rPr>
              <a:t>e</a:t>
            </a:r>
            <a:r>
              <a:rPr sz="1650" spc="-23" dirty="0">
                <a:latin typeface="Arial"/>
                <a:cs typeface="Arial"/>
              </a:rPr>
              <a:t>m</a:t>
            </a:r>
            <a:r>
              <a:rPr sz="1650" spc="-11" dirty="0">
                <a:latin typeface="Arial"/>
                <a:cs typeface="Arial"/>
              </a:rPr>
              <a:t>bers</a:t>
            </a:r>
            <a:endParaRPr sz="1650" dirty="0">
              <a:latin typeface="Arial"/>
              <a:cs typeface="Arial"/>
            </a:endParaRPr>
          </a:p>
          <a:p>
            <a:pPr marL="384810" indent="-257175">
              <a:spcBef>
                <a:spcPts val="990"/>
              </a:spcBef>
              <a:buFont typeface="Arial"/>
              <a:buAutoNum type="arabicPeriod"/>
              <a:tabLst>
                <a:tab pos="385286" algn="l"/>
              </a:tabLst>
            </a:pPr>
            <a:r>
              <a:rPr sz="1650" spc="-15" dirty="0">
                <a:latin typeface="Arial"/>
                <a:cs typeface="Arial"/>
              </a:rPr>
              <a:t>A</a:t>
            </a:r>
            <a:r>
              <a:rPr sz="1650" spc="-23" dirty="0">
                <a:latin typeface="Arial"/>
                <a:cs typeface="Arial"/>
              </a:rPr>
              <a:t>m</a:t>
            </a:r>
            <a:r>
              <a:rPr sz="1650" spc="-8" dirty="0">
                <a:latin typeface="Arial"/>
                <a:cs typeface="Arial"/>
              </a:rPr>
              <a:t>eric</a:t>
            </a:r>
            <a:r>
              <a:rPr sz="1650" spc="-11" dirty="0">
                <a:latin typeface="Arial"/>
                <a:cs typeface="Arial"/>
              </a:rPr>
              <a:t>an</a:t>
            </a:r>
            <a:r>
              <a:rPr sz="1650" spc="8" dirty="0">
                <a:latin typeface="Arial"/>
                <a:cs typeface="Arial"/>
              </a:rPr>
              <a:t> </a:t>
            </a:r>
            <a:r>
              <a:rPr sz="1650" spc="-19" dirty="0">
                <a:latin typeface="Arial"/>
                <a:cs typeface="Arial"/>
              </a:rPr>
              <a:t>D</a:t>
            </a:r>
            <a:r>
              <a:rPr sz="1650" spc="-8" dirty="0">
                <a:latin typeface="Arial"/>
                <a:cs typeface="Arial"/>
              </a:rPr>
              <a:t>ental</a:t>
            </a:r>
            <a:r>
              <a:rPr sz="1650" spc="4" dirty="0">
                <a:latin typeface="Arial"/>
                <a:cs typeface="Arial"/>
              </a:rPr>
              <a:t> </a:t>
            </a:r>
            <a:r>
              <a:rPr sz="1650" spc="-19" dirty="0">
                <a:latin typeface="Arial"/>
                <a:cs typeface="Arial"/>
              </a:rPr>
              <a:t>Hy</a:t>
            </a:r>
            <a:r>
              <a:rPr sz="1650" spc="-8" dirty="0">
                <a:latin typeface="Arial"/>
                <a:cs typeface="Arial"/>
              </a:rPr>
              <a:t>gienists</a:t>
            </a:r>
            <a:r>
              <a:rPr sz="1650" spc="-86" dirty="0">
                <a:latin typeface="Arial"/>
                <a:cs typeface="Arial"/>
              </a:rPr>
              <a:t> </a:t>
            </a:r>
            <a:r>
              <a:rPr sz="1650" spc="-15" dirty="0">
                <a:latin typeface="Arial"/>
                <a:cs typeface="Arial"/>
              </a:rPr>
              <a:t>A</a:t>
            </a:r>
            <a:r>
              <a:rPr sz="1650" spc="-8" dirty="0">
                <a:latin typeface="Arial"/>
                <a:cs typeface="Arial"/>
              </a:rPr>
              <a:t>ss</a:t>
            </a:r>
            <a:r>
              <a:rPr sz="1650" spc="-11" dirty="0">
                <a:latin typeface="Arial"/>
                <a:cs typeface="Arial"/>
              </a:rPr>
              <a:t>o</a:t>
            </a:r>
            <a:r>
              <a:rPr sz="1650" spc="-8" dirty="0">
                <a:latin typeface="Arial"/>
                <a:cs typeface="Arial"/>
              </a:rPr>
              <a:t>ciation</a:t>
            </a:r>
            <a:r>
              <a:rPr sz="1650" dirty="0">
                <a:latin typeface="Arial"/>
                <a:cs typeface="Arial"/>
              </a:rPr>
              <a:t> </a:t>
            </a:r>
            <a:r>
              <a:rPr sz="1650" spc="-11" dirty="0">
                <a:latin typeface="Arial"/>
                <a:cs typeface="Arial"/>
              </a:rPr>
              <a:t>–</a:t>
            </a:r>
            <a:r>
              <a:rPr sz="1650" dirty="0">
                <a:latin typeface="Arial"/>
                <a:cs typeface="Arial"/>
              </a:rPr>
              <a:t> </a:t>
            </a:r>
            <a:r>
              <a:rPr sz="1650" spc="-11" dirty="0">
                <a:latin typeface="Arial"/>
                <a:cs typeface="Arial"/>
              </a:rPr>
              <a:t>o</a:t>
            </a:r>
            <a:r>
              <a:rPr sz="1650" spc="-19" dirty="0">
                <a:latin typeface="Arial"/>
                <a:cs typeface="Arial"/>
              </a:rPr>
              <a:t>v</a:t>
            </a:r>
            <a:r>
              <a:rPr sz="1650" spc="-8" dirty="0">
                <a:latin typeface="Arial"/>
                <a:cs typeface="Arial"/>
              </a:rPr>
              <a:t>er</a:t>
            </a:r>
            <a:r>
              <a:rPr sz="1650" spc="8" dirty="0">
                <a:latin typeface="Arial"/>
                <a:cs typeface="Arial"/>
              </a:rPr>
              <a:t> </a:t>
            </a:r>
            <a:r>
              <a:rPr sz="1650" u="heavy" spc="-11" dirty="0">
                <a:solidFill>
                  <a:srgbClr val="0562C1"/>
                </a:solidFill>
                <a:latin typeface="Arial"/>
                <a:cs typeface="Arial"/>
                <a:hlinkClick r:id="rId7"/>
              </a:rPr>
              <a:t>226,000</a:t>
            </a:r>
            <a:r>
              <a:rPr sz="1650" spc="11" dirty="0">
                <a:solidFill>
                  <a:srgbClr val="0562C1"/>
                </a:solidFill>
                <a:latin typeface="Arial"/>
                <a:cs typeface="Arial"/>
                <a:hlinkClick r:id="rId7"/>
              </a:rPr>
              <a:t> </a:t>
            </a:r>
            <a:r>
              <a:rPr sz="1650" spc="-11" dirty="0">
                <a:latin typeface="Arial"/>
                <a:cs typeface="Arial"/>
              </a:rPr>
              <a:t>a</a:t>
            </a:r>
            <a:r>
              <a:rPr sz="1650" spc="-8" dirty="0">
                <a:latin typeface="Arial"/>
                <a:cs typeface="Arial"/>
              </a:rPr>
              <a:t>cti</a:t>
            </a:r>
            <a:r>
              <a:rPr sz="1650" spc="-19" dirty="0">
                <a:latin typeface="Arial"/>
                <a:cs typeface="Arial"/>
              </a:rPr>
              <a:t>v</a:t>
            </a:r>
            <a:r>
              <a:rPr sz="1650" spc="-11" dirty="0">
                <a:latin typeface="Arial"/>
                <a:cs typeface="Arial"/>
              </a:rPr>
              <a:t>e</a:t>
            </a:r>
            <a:r>
              <a:rPr sz="1650" dirty="0">
                <a:latin typeface="Arial"/>
                <a:cs typeface="Arial"/>
              </a:rPr>
              <a:t> </a:t>
            </a:r>
            <a:r>
              <a:rPr sz="1650" spc="-23" dirty="0">
                <a:latin typeface="Arial"/>
                <a:cs typeface="Arial"/>
              </a:rPr>
              <a:t>m</a:t>
            </a:r>
            <a:r>
              <a:rPr sz="1650" spc="-11" dirty="0">
                <a:latin typeface="Arial"/>
                <a:cs typeface="Arial"/>
              </a:rPr>
              <a:t>e</a:t>
            </a:r>
            <a:r>
              <a:rPr sz="1650" spc="-23" dirty="0">
                <a:latin typeface="Arial"/>
                <a:cs typeface="Arial"/>
              </a:rPr>
              <a:t>m</a:t>
            </a:r>
            <a:r>
              <a:rPr sz="1650" spc="-11" dirty="0">
                <a:latin typeface="Arial"/>
                <a:cs typeface="Arial"/>
              </a:rPr>
              <a:t>bers</a:t>
            </a:r>
            <a:endParaRPr sz="1650" dirty="0">
              <a:latin typeface="Arial"/>
              <a:cs typeface="Arial"/>
            </a:endParaRPr>
          </a:p>
          <a:p>
            <a:pPr marL="384810" indent="-257175">
              <a:spcBef>
                <a:spcPts val="990"/>
              </a:spcBef>
              <a:buFont typeface="Arial"/>
              <a:buAutoNum type="arabicPeriod"/>
              <a:tabLst>
                <a:tab pos="385286" algn="l"/>
              </a:tabLst>
            </a:pPr>
            <a:r>
              <a:rPr sz="1650" spc="-19" dirty="0">
                <a:latin typeface="Arial"/>
                <a:cs typeface="Arial"/>
              </a:rPr>
              <a:t>D</a:t>
            </a:r>
            <a:r>
              <a:rPr sz="1650" spc="-8" dirty="0">
                <a:latin typeface="Arial"/>
                <a:cs typeface="Arial"/>
              </a:rPr>
              <a:t>epart</a:t>
            </a:r>
            <a:r>
              <a:rPr sz="1650" spc="-23" dirty="0">
                <a:latin typeface="Arial"/>
                <a:cs typeface="Arial"/>
              </a:rPr>
              <a:t>m</a:t>
            </a:r>
            <a:r>
              <a:rPr sz="1650" spc="-11" dirty="0">
                <a:latin typeface="Arial"/>
                <a:cs typeface="Arial"/>
              </a:rPr>
              <a:t>ent</a:t>
            </a:r>
            <a:r>
              <a:rPr sz="1650" spc="19" dirty="0">
                <a:latin typeface="Arial"/>
                <a:cs typeface="Arial"/>
              </a:rPr>
              <a:t> </a:t>
            </a:r>
            <a:r>
              <a:rPr sz="1650" spc="-8" dirty="0">
                <a:latin typeface="Arial"/>
                <a:cs typeface="Arial"/>
              </a:rPr>
              <a:t>of</a:t>
            </a:r>
            <a:r>
              <a:rPr sz="1650" spc="11" dirty="0">
                <a:latin typeface="Arial"/>
                <a:cs typeface="Arial"/>
              </a:rPr>
              <a:t> </a:t>
            </a:r>
            <a:r>
              <a:rPr sz="1650" spc="-19" dirty="0">
                <a:latin typeface="Arial"/>
                <a:cs typeface="Arial"/>
              </a:rPr>
              <a:t>D</a:t>
            </a:r>
            <a:r>
              <a:rPr sz="1650" spc="-11" dirty="0">
                <a:latin typeface="Arial"/>
                <a:cs typeface="Arial"/>
              </a:rPr>
              <a:t>efen</a:t>
            </a:r>
            <a:r>
              <a:rPr sz="1650" spc="-8" dirty="0">
                <a:latin typeface="Arial"/>
                <a:cs typeface="Arial"/>
              </a:rPr>
              <a:t>s</a:t>
            </a:r>
            <a:r>
              <a:rPr sz="1650" spc="-11" dirty="0">
                <a:latin typeface="Arial"/>
                <a:cs typeface="Arial"/>
              </a:rPr>
              <a:t>e</a:t>
            </a:r>
            <a:r>
              <a:rPr sz="1650" spc="4" dirty="0">
                <a:latin typeface="Arial"/>
                <a:cs typeface="Arial"/>
              </a:rPr>
              <a:t> </a:t>
            </a:r>
            <a:r>
              <a:rPr sz="1650" spc="-11" dirty="0">
                <a:latin typeface="Arial"/>
                <a:cs typeface="Arial"/>
              </a:rPr>
              <a:t>–</a:t>
            </a:r>
            <a:r>
              <a:rPr sz="1650" dirty="0">
                <a:latin typeface="Arial"/>
                <a:cs typeface="Arial"/>
              </a:rPr>
              <a:t> </a:t>
            </a:r>
            <a:r>
              <a:rPr sz="1650" u="heavy" spc="-19" dirty="0">
                <a:solidFill>
                  <a:srgbClr val="0562C1"/>
                </a:solidFill>
                <a:latin typeface="Arial"/>
                <a:cs typeface="Arial"/>
                <a:hlinkClick r:id="rId8"/>
              </a:rPr>
              <a:t>M</a:t>
            </a:r>
            <a:r>
              <a:rPr sz="1650" u="heavy" spc="-11" dirty="0">
                <a:solidFill>
                  <a:srgbClr val="0562C1"/>
                </a:solidFill>
                <a:latin typeface="Arial"/>
                <a:cs typeface="Arial"/>
                <a:hlinkClick r:id="rId8"/>
              </a:rPr>
              <a:t>e</a:t>
            </a:r>
            <a:r>
              <a:rPr sz="1650" u="heavy" spc="-19" dirty="0">
                <a:solidFill>
                  <a:srgbClr val="0562C1"/>
                </a:solidFill>
                <a:latin typeface="Arial"/>
                <a:cs typeface="Arial"/>
                <a:hlinkClick r:id="rId8"/>
              </a:rPr>
              <a:t>m</a:t>
            </a:r>
            <a:r>
              <a:rPr sz="1650" u="heavy" spc="-11" dirty="0">
                <a:solidFill>
                  <a:srgbClr val="0562C1"/>
                </a:solidFill>
                <a:latin typeface="Arial"/>
                <a:cs typeface="Arial"/>
                <a:hlinkClick r:id="rId8"/>
              </a:rPr>
              <a:t>o</a:t>
            </a:r>
            <a:r>
              <a:rPr sz="1650" spc="30" dirty="0">
                <a:solidFill>
                  <a:srgbClr val="0562C1"/>
                </a:solidFill>
                <a:latin typeface="Arial"/>
                <a:cs typeface="Arial"/>
                <a:hlinkClick r:id="rId8"/>
              </a:rPr>
              <a:t> </a:t>
            </a:r>
            <a:r>
              <a:rPr sz="1650" spc="-11" dirty="0">
                <a:latin typeface="Arial"/>
                <a:cs typeface="Arial"/>
              </a:rPr>
              <a:t>regarding</a:t>
            </a:r>
            <a:r>
              <a:rPr sz="1650" spc="8" dirty="0">
                <a:latin typeface="Arial"/>
                <a:cs typeface="Arial"/>
              </a:rPr>
              <a:t> </a:t>
            </a:r>
            <a:r>
              <a:rPr sz="1650" spc="-8" dirty="0">
                <a:latin typeface="Arial"/>
                <a:cs typeface="Arial"/>
              </a:rPr>
              <a:t>fluoridation</a:t>
            </a:r>
            <a:r>
              <a:rPr sz="1650" dirty="0">
                <a:latin typeface="Arial"/>
                <a:cs typeface="Arial"/>
              </a:rPr>
              <a:t> </a:t>
            </a:r>
            <a:r>
              <a:rPr sz="1650" spc="-8" dirty="0">
                <a:latin typeface="Arial"/>
                <a:cs typeface="Arial"/>
              </a:rPr>
              <a:t>of</a:t>
            </a:r>
            <a:r>
              <a:rPr sz="1650" dirty="0">
                <a:latin typeface="Arial"/>
                <a:cs typeface="Arial"/>
              </a:rPr>
              <a:t> </a:t>
            </a:r>
            <a:r>
              <a:rPr sz="1650" spc="-23" dirty="0">
                <a:latin typeface="Arial"/>
                <a:cs typeface="Arial"/>
              </a:rPr>
              <a:t>m</a:t>
            </a:r>
            <a:r>
              <a:rPr sz="1650" spc="-8" dirty="0">
                <a:latin typeface="Arial"/>
                <a:cs typeface="Arial"/>
              </a:rPr>
              <a:t>ilitary</a:t>
            </a:r>
            <a:r>
              <a:rPr sz="1650" spc="4" dirty="0">
                <a:latin typeface="Arial"/>
                <a:cs typeface="Arial"/>
              </a:rPr>
              <a:t> </a:t>
            </a:r>
            <a:r>
              <a:rPr sz="1650" spc="-11" dirty="0">
                <a:latin typeface="Arial"/>
                <a:cs typeface="Arial"/>
              </a:rPr>
              <a:t>ba</a:t>
            </a:r>
            <a:r>
              <a:rPr sz="1650" spc="-8" dirty="0">
                <a:latin typeface="Arial"/>
                <a:cs typeface="Arial"/>
              </a:rPr>
              <a:t>s</a:t>
            </a:r>
            <a:r>
              <a:rPr sz="1650" spc="-11" dirty="0">
                <a:latin typeface="Arial"/>
                <a:cs typeface="Arial"/>
              </a:rPr>
              <a:t>es</a:t>
            </a:r>
            <a:r>
              <a:rPr sz="1650" spc="4" dirty="0">
                <a:latin typeface="Arial"/>
                <a:cs typeface="Arial"/>
              </a:rPr>
              <a:t> </a:t>
            </a:r>
            <a:r>
              <a:rPr sz="1650" spc="-11" dirty="0">
                <a:latin typeface="Arial"/>
                <a:cs typeface="Arial"/>
              </a:rPr>
              <a:t>around</a:t>
            </a:r>
            <a:r>
              <a:rPr sz="1650" spc="11" dirty="0">
                <a:latin typeface="Arial"/>
                <a:cs typeface="Arial"/>
              </a:rPr>
              <a:t> </a:t>
            </a:r>
            <a:r>
              <a:rPr sz="1650" spc="-11" dirty="0">
                <a:latin typeface="Arial"/>
                <a:cs typeface="Arial"/>
              </a:rPr>
              <a:t>the</a:t>
            </a:r>
            <a:r>
              <a:rPr sz="1650" dirty="0">
                <a:latin typeface="Arial"/>
                <a:cs typeface="Arial"/>
              </a:rPr>
              <a:t> </a:t>
            </a:r>
            <a:r>
              <a:rPr sz="1650" spc="-19" dirty="0">
                <a:latin typeface="Arial"/>
                <a:cs typeface="Arial"/>
              </a:rPr>
              <a:t>w</a:t>
            </a:r>
            <a:r>
              <a:rPr sz="1650" spc="-8" dirty="0">
                <a:latin typeface="Arial"/>
                <a:cs typeface="Arial"/>
              </a:rPr>
              <a:t>orld</a:t>
            </a:r>
            <a:endParaRPr sz="1650" dirty="0">
              <a:latin typeface="Arial"/>
              <a:cs typeface="Arial"/>
            </a:endParaRPr>
          </a:p>
          <a:p>
            <a:pPr marL="359093" indent="-349568">
              <a:spcBef>
                <a:spcPts val="563"/>
              </a:spcBef>
              <a:buFont typeface="Arial"/>
              <a:buAutoNum type="arabicPeriod"/>
              <a:tabLst>
                <a:tab pos="359569" algn="l"/>
              </a:tabLst>
            </a:pPr>
            <a:r>
              <a:rPr sz="1650" spc="-45" dirty="0">
                <a:latin typeface="Arial"/>
                <a:cs typeface="Arial"/>
              </a:rPr>
              <a:t>W</a:t>
            </a:r>
            <a:r>
              <a:rPr sz="1650" spc="-8" dirty="0">
                <a:latin typeface="Arial"/>
                <a:cs typeface="Arial"/>
              </a:rPr>
              <a:t>orld</a:t>
            </a:r>
            <a:r>
              <a:rPr sz="1650" dirty="0">
                <a:latin typeface="Arial"/>
                <a:cs typeface="Arial"/>
              </a:rPr>
              <a:t> </a:t>
            </a:r>
            <a:r>
              <a:rPr sz="1650" spc="-19" dirty="0">
                <a:latin typeface="Arial"/>
                <a:cs typeface="Arial"/>
              </a:rPr>
              <a:t>H</a:t>
            </a:r>
            <a:r>
              <a:rPr sz="1650" spc="-8" dirty="0">
                <a:latin typeface="Arial"/>
                <a:cs typeface="Arial"/>
              </a:rPr>
              <a:t>ealth</a:t>
            </a:r>
            <a:r>
              <a:rPr sz="1650" dirty="0">
                <a:latin typeface="Arial"/>
                <a:cs typeface="Arial"/>
              </a:rPr>
              <a:t> </a:t>
            </a:r>
            <a:r>
              <a:rPr sz="1650" spc="-19" dirty="0">
                <a:latin typeface="Arial"/>
                <a:cs typeface="Arial"/>
              </a:rPr>
              <a:t>O</a:t>
            </a:r>
            <a:r>
              <a:rPr sz="1650" spc="-8" dirty="0">
                <a:latin typeface="Arial"/>
                <a:cs typeface="Arial"/>
              </a:rPr>
              <a:t>rganization</a:t>
            </a:r>
            <a:r>
              <a:rPr sz="1631" spc="5" baseline="24904" dirty="0">
                <a:latin typeface="Arial"/>
                <a:cs typeface="Arial"/>
              </a:rPr>
              <a:t>*</a:t>
            </a:r>
            <a:endParaRPr sz="1631" baseline="24904" dirty="0">
              <a:latin typeface="Arial"/>
              <a:cs typeface="Arial"/>
            </a:endParaRPr>
          </a:p>
          <a:p>
            <a:pPr marL="3152299">
              <a:spcBef>
                <a:spcPts val="338"/>
              </a:spcBef>
            </a:pPr>
            <a:r>
              <a:rPr sz="600" i="1" dirty="0">
                <a:latin typeface="Calibri"/>
                <a:cs typeface="Calibri"/>
              </a:rPr>
              <a:t>(</a:t>
            </a:r>
            <a:r>
              <a:rPr sz="600" i="1" spc="-15" dirty="0">
                <a:latin typeface="Calibri"/>
                <a:cs typeface="Calibri"/>
              </a:rPr>
              <a:t> </a:t>
            </a:r>
            <a:r>
              <a:rPr sz="563" i="1" spc="11" baseline="27777" dirty="0">
                <a:latin typeface="Calibri"/>
                <a:cs typeface="Calibri"/>
              </a:rPr>
              <a:t>*</a:t>
            </a:r>
            <a:r>
              <a:rPr sz="600" i="1" dirty="0">
                <a:latin typeface="Calibri"/>
                <a:cs typeface="Calibri"/>
              </a:rPr>
              <a:t>WHO</a:t>
            </a:r>
            <a:r>
              <a:rPr sz="600" i="1" spc="-11" dirty="0">
                <a:latin typeface="Calibri"/>
                <a:cs typeface="Calibri"/>
              </a:rPr>
              <a:t> </a:t>
            </a:r>
            <a:r>
              <a:rPr sz="600" i="1" spc="-4" dirty="0">
                <a:latin typeface="Calibri"/>
                <a:cs typeface="Calibri"/>
              </a:rPr>
              <a:t>Glo</a:t>
            </a:r>
            <a:r>
              <a:rPr sz="600" i="1" spc="-8" dirty="0">
                <a:latin typeface="Calibri"/>
                <a:cs typeface="Calibri"/>
              </a:rPr>
              <a:t>ba</a:t>
            </a:r>
            <a:r>
              <a:rPr sz="600" i="1" dirty="0">
                <a:latin typeface="Calibri"/>
                <a:cs typeface="Calibri"/>
              </a:rPr>
              <a:t>l</a:t>
            </a:r>
            <a:r>
              <a:rPr sz="600" i="1" spc="4" dirty="0">
                <a:latin typeface="Calibri"/>
                <a:cs typeface="Calibri"/>
              </a:rPr>
              <a:t> </a:t>
            </a:r>
            <a:r>
              <a:rPr sz="600" i="1" spc="-4" dirty="0">
                <a:latin typeface="Calibri"/>
                <a:cs typeface="Calibri"/>
              </a:rPr>
              <a:t>o</a:t>
            </a:r>
            <a:r>
              <a:rPr sz="600" i="1" dirty="0">
                <a:latin typeface="Calibri"/>
                <a:cs typeface="Calibri"/>
              </a:rPr>
              <a:t>r</a:t>
            </a:r>
            <a:r>
              <a:rPr sz="600" i="1" spc="-8" dirty="0">
                <a:latin typeface="Calibri"/>
                <a:cs typeface="Calibri"/>
              </a:rPr>
              <a:t>a</a:t>
            </a:r>
            <a:r>
              <a:rPr sz="600" i="1" dirty="0">
                <a:latin typeface="Calibri"/>
                <a:cs typeface="Calibri"/>
              </a:rPr>
              <a:t>l</a:t>
            </a:r>
            <a:r>
              <a:rPr sz="600" i="1" spc="4" dirty="0">
                <a:latin typeface="Calibri"/>
                <a:cs typeface="Calibri"/>
              </a:rPr>
              <a:t> </a:t>
            </a:r>
            <a:r>
              <a:rPr sz="600" i="1" spc="-8" dirty="0">
                <a:latin typeface="Calibri"/>
                <a:cs typeface="Calibri"/>
              </a:rPr>
              <a:t>h</a:t>
            </a:r>
            <a:r>
              <a:rPr sz="600" i="1" dirty="0">
                <a:latin typeface="Calibri"/>
                <a:cs typeface="Calibri"/>
              </a:rPr>
              <a:t>e</a:t>
            </a:r>
            <a:r>
              <a:rPr sz="600" i="1" spc="-8" dirty="0">
                <a:latin typeface="Calibri"/>
                <a:cs typeface="Calibri"/>
              </a:rPr>
              <a:t>a</a:t>
            </a:r>
            <a:r>
              <a:rPr sz="600" i="1" spc="-4" dirty="0">
                <a:latin typeface="Calibri"/>
                <a:cs typeface="Calibri"/>
              </a:rPr>
              <a:t>l</a:t>
            </a:r>
            <a:r>
              <a:rPr sz="600" i="1" spc="-8" dirty="0">
                <a:latin typeface="Calibri"/>
                <a:cs typeface="Calibri"/>
              </a:rPr>
              <a:t>t</a:t>
            </a:r>
            <a:r>
              <a:rPr sz="600" i="1" dirty="0">
                <a:latin typeface="Calibri"/>
                <a:cs typeface="Calibri"/>
              </a:rPr>
              <a:t>h</a:t>
            </a:r>
            <a:r>
              <a:rPr sz="600" i="1" spc="11" dirty="0">
                <a:latin typeface="Calibri"/>
                <a:cs typeface="Calibri"/>
              </a:rPr>
              <a:t> </a:t>
            </a:r>
            <a:r>
              <a:rPr sz="600" i="1" spc="-4" dirty="0">
                <a:latin typeface="Calibri"/>
                <a:cs typeface="Calibri"/>
              </a:rPr>
              <a:t>s</a:t>
            </a:r>
            <a:r>
              <a:rPr sz="600" i="1" spc="-8" dirty="0">
                <a:latin typeface="Calibri"/>
                <a:cs typeface="Calibri"/>
              </a:rPr>
              <a:t>tatu</a:t>
            </a:r>
            <a:r>
              <a:rPr sz="600" i="1" dirty="0">
                <a:latin typeface="Calibri"/>
                <a:cs typeface="Calibri"/>
              </a:rPr>
              <a:t>s </a:t>
            </a:r>
            <a:r>
              <a:rPr sz="600" i="1" u="sng" dirty="0">
                <a:solidFill>
                  <a:srgbClr val="0562C1"/>
                </a:solidFill>
                <a:latin typeface="Calibri"/>
                <a:cs typeface="Calibri"/>
                <a:hlinkClick r:id="rId9"/>
              </a:rPr>
              <a:t>re</a:t>
            </a:r>
            <a:r>
              <a:rPr sz="600" i="1" u="sng" spc="-8" dirty="0">
                <a:solidFill>
                  <a:srgbClr val="0562C1"/>
                </a:solidFill>
                <a:latin typeface="Calibri"/>
                <a:cs typeface="Calibri"/>
                <a:hlinkClick r:id="rId9"/>
              </a:rPr>
              <a:t>p</a:t>
            </a:r>
            <a:r>
              <a:rPr sz="600" i="1" u="sng" spc="-4" dirty="0">
                <a:solidFill>
                  <a:srgbClr val="0562C1"/>
                </a:solidFill>
                <a:latin typeface="Calibri"/>
                <a:cs typeface="Calibri"/>
                <a:hlinkClick r:id="rId9"/>
              </a:rPr>
              <a:t>o</a:t>
            </a:r>
            <a:r>
              <a:rPr sz="600" i="1" u="sng" dirty="0">
                <a:solidFill>
                  <a:srgbClr val="0562C1"/>
                </a:solidFill>
                <a:latin typeface="Calibri"/>
                <a:cs typeface="Calibri"/>
                <a:hlinkClick r:id="rId9"/>
              </a:rPr>
              <a:t>rt</a:t>
            </a:r>
            <a:r>
              <a:rPr sz="600" i="1" spc="-8" dirty="0">
                <a:solidFill>
                  <a:srgbClr val="0562C1"/>
                </a:solidFill>
                <a:latin typeface="Calibri"/>
                <a:cs typeface="Calibri"/>
                <a:hlinkClick r:id="rId9"/>
              </a:rPr>
              <a:t> </a:t>
            </a:r>
            <a:r>
              <a:rPr sz="600" i="1" dirty="0">
                <a:latin typeface="Calibri"/>
                <a:cs typeface="Calibri"/>
              </a:rPr>
              <a:t>- T</a:t>
            </a:r>
            <a:r>
              <a:rPr sz="600" i="1" spc="-4" dirty="0">
                <a:latin typeface="Calibri"/>
                <a:cs typeface="Calibri"/>
              </a:rPr>
              <a:t>o</a:t>
            </a:r>
            <a:r>
              <a:rPr sz="600" i="1" dirty="0">
                <a:latin typeface="Calibri"/>
                <a:cs typeface="Calibri"/>
              </a:rPr>
              <a:t>w</a:t>
            </a:r>
            <a:r>
              <a:rPr sz="600" i="1" spc="-8" dirty="0">
                <a:latin typeface="Calibri"/>
                <a:cs typeface="Calibri"/>
              </a:rPr>
              <a:t>a</a:t>
            </a:r>
            <a:r>
              <a:rPr sz="600" i="1" dirty="0">
                <a:latin typeface="Calibri"/>
                <a:cs typeface="Calibri"/>
              </a:rPr>
              <a:t>r</a:t>
            </a:r>
            <a:r>
              <a:rPr sz="600" i="1" spc="-8" dirty="0">
                <a:latin typeface="Calibri"/>
                <a:cs typeface="Calibri"/>
              </a:rPr>
              <a:t>d</a:t>
            </a:r>
            <a:r>
              <a:rPr sz="600" i="1" dirty="0">
                <a:latin typeface="Calibri"/>
                <a:cs typeface="Calibri"/>
              </a:rPr>
              <a:t>s</a:t>
            </a:r>
            <a:r>
              <a:rPr sz="600" i="1" spc="-11" dirty="0">
                <a:latin typeface="Calibri"/>
                <a:cs typeface="Calibri"/>
              </a:rPr>
              <a:t> </a:t>
            </a:r>
            <a:r>
              <a:rPr sz="600" i="1" spc="-8" dirty="0">
                <a:latin typeface="Calibri"/>
                <a:cs typeface="Calibri"/>
              </a:rPr>
              <a:t>un</a:t>
            </a:r>
            <a:r>
              <a:rPr sz="600" i="1" spc="-4" dirty="0">
                <a:latin typeface="Calibri"/>
                <a:cs typeface="Calibri"/>
              </a:rPr>
              <a:t>i</a:t>
            </a:r>
            <a:r>
              <a:rPr sz="600" i="1" dirty="0">
                <a:latin typeface="Calibri"/>
                <a:cs typeface="Calibri"/>
              </a:rPr>
              <a:t>ver</a:t>
            </a:r>
            <a:r>
              <a:rPr sz="600" i="1" spc="-4" dirty="0">
                <a:latin typeface="Calibri"/>
                <a:cs typeface="Calibri"/>
              </a:rPr>
              <a:t>s</a:t>
            </a:r>
            <a:r>
              <a:rPr sz="600" i="1" spc="-8" dirty="0">
                <a:latin typeface="Calibri"/>
                <a:cs typeface="Calibri"/>
              </a:rPr>
              <a:t>a</a:t>
            </a:r>
            <a:r>
              <a:rPr sz="600" i="1" dirty="0">
                <a:latin typeface="Calibri"/>
                <a:cs typeface="Calibri"/>
              </a:rPr>
              <a:t>l</a:t>
            </a:r>
            <a:r>
              <a:rPr sz="600" i="1" spc="23" dirty="0">
                <a:latin typeface="Calibri"/>
                <a:cs typeface="Calibri"/>
              </a:rPr>
              <a:t> </a:t>
            </a:r>
            <a:r>
              <a:rPr sz="600" i="1" spc="-8" dirty="0">
                <a:latin typeface="Calibri"/>
                <a:cs typeface="Calibri"/>
              </a:rPr>
              <a:t>h</a:t>
            </a:r>
            <a:r>
              <a:rPr sz="600" i="1" dirty="0">
                <a:latin typeface="Calibri"/>
                <a:cs typeface="Calibri"/>
              </a:rPr>
              <a:t>e</a:t>
            </a:r>
            <a:r>
              <a:rPr sz="600" i="1" spc="-8" dirty="0">
                <a:latin typeface="Calibri"/>
                <a:cs typeface="Calibri"/>
              </a:rPr>
              <a:t>a</a:t>
            </a:r>
            <a:r>
              <a:rPr sz="600" i="1" spc="-4" dirty="0">
                <a:latin typeface="Calibri"/>
                <a:cs typeface="Calibri"/>
              </a:rPr>
              <a:t>l</a:t>
            </a:r>
            <a:r>
              <a:rPr sz="600" i="1" spc="-8" dirty="0">
                <a:latin typeface="Calibri"/>
                <a:cs typeface="Calibri"/>
              </a:rPr>
              <a:t>t</a:t>
            </a:r>
            <a:r>
              <a:rPr sz="600" i="1" dirty="0">
                <a:latin typeface="Calibri"/>
                <a:cs typeface="Calibri"/>
              </a:rPr>
              <a:t>h</a:t>
            </a:r>
            <a:r>
              <a:rPr sz="600" i="1" spc="4" dirty="0">
                <a:latin typeface="Calibri"/>
                <a:cs typeface="Calibri"/>
              </a:rPr>
              <a:t> </a:t>
            </a:r>
            <a:r>
              <a:rPr sz="600" i="1" dirty="0">
                <a:latin typeface="Calibri"/>
                <a:cs typeface="Calibri"/>
              </a:rPr>
              <a:t>c</a:t>
            </a:r>
            <a:r>
              <a:rPr sz="600" i="1" spc="-4" dirty="0">
                <a:latin typeface="Calibri"/>
                <a:cs typeface="Calibri"/>
              </a:rPr>
              <a:t>o</a:t>
            </a:r>
            <a:r>
              <a:rPr sz="600" i="1" dirty="0">
                <a:latin typeface="Calibri"/>
                <a:cs typeface="Calibri"/>
              </a:rPr>
              <a:t>ver</a:t>
            </a:r>
            <a:r>
              <a:rPr sz="600" i="1" spc="-8" dirty="0">
                <a:latin typeface="Calibri"/>
                <a:cs typeface="Calibri"/>
              </a:rPr>
              <a:t>ag</a:t>
            </a:r>
            <a:r>
              <a:rPr sz="600" i="1" dirty="0">
                <a:latin typeface="Calibri"/>
                <a:cs typeface="Calibri"/>
              </a:rPr>
              <a:t>e</a:t>
            </a:r>
            <a:r>
              <a:rPr sz="600" i="1" spc="15" dirty="0">
                <a:latin typeface="Calibri"/>
                <a:cs typeface="Calibri"/>
              </a:rPr>
              <a:t> </a:t>
            </a:r>
            <a:r>
              <a:rPr sz="600" i="1" spc="-8" dirty="0">
                <a:latin typeface="Calibri"/>
                <a:cs typeface="Calibri"/>
              </a:rPr>
              <a:t>f</a:t>
            </a:r>
            <a:r>
              <a:rPr sz="600" i="1" spc="-4" dirty="0">
                <a:latin typeface="Calibri"/>
                <a:cs typeface="Calibri"/>
              </a:rPr>
              <a:t>o</a:t>
            </a:r>
            <a:r>
              <a:rPr sz="600" i="1" dirty="0">
                <a:latin typeface="Calibri"/>
                <a:cs typeface="Calibri"/>
              </a:rPr>
              <a:t>r</a:t>
            </a:r>
            <a:r>
              <a:rPr sz="600" i="1" spc="8" dirty="0">
                <a:latin typeface="Calibri"/>
                <a:cs typeface="Calibri"/>
              </a:rPr>
              <a:t> </a:t>
            </a:r>
            <a:r>
              <a:rPr sz="600" i="1" spc="-4" dirty="0">
                <a:latin typeface="Calibri"/>
                <a:cs typeface="Calibri"/>
              </a:rPr>
              <a:t>o</a:t>
            </a:r>
            <a:r>
              <a:rPr sz="600" i="1" dirty="0">
                <a:latin typeface="Calibri"/>
                <a:cs typeface="Calibri"/>
              </a:rPr>
              <a:t>r</a:t>
            </a:r>
            <a:r>
              <a:rPr sz="600" i="1" spc="-8" dirty="0">
                <a:latin typeface="Calibri"/>
                <a:cs typeface="Calibri"/>
              </a:rPr>
              <a:t>a</a:t>
            </a:r>
            <a:r>
              <a:rPr sz="600" i="1" dirty="0">
                <a:latin typeface="Calibri"/>
                <a:cs typeface="Calibri"/>
              </a:rPr>
              <a:t>l</a:t>
            </a:r>
            <a:r>
              <a:rPr sz="600" i="1" spc="-8" dirty="0">
                <a:latin typeface="Calibri"/>
                <a:cs typeface="Calibri"/>
              </a:rPr>
              <a:t> h</a:t>
            </a:r>
            <a:r>
              <a:rPr sz="600" i="1" dirty="0">
                <a:latin typeface="Calibri"/>
                <a:cs typeface="Calibri"/>
              </a:rPr>
              <a:t>e</a:t>
            </a:r>
            <a:r>
              <a:rPr sz="600" i="1" spc="-8" dirty="0">
                <a:latin typeface="Calibri"/>
                <a:cs typeface="Calibri"/>
              </a:rPr>
              <a:t>a</a:t>
            </a:r>
            <a:r>
              <a:rPr sz="600" i="1" spc="-4" dirty="0">
                <a:latin typeface="Calibri"/>
                <a:cs typeface="Calibri"/>
              </a:rPr>
              <a:t>l</a:t>
            </a:r>
            <a:r>
              <a:rPr sz="600" i="1" spc="-8" dirty="0">
                <a:latin typeface="Calibri"/>
                <a:cs typeface="Calibri"/>
              </a:rPr>
              <a:t>t</a:t>
            </a:r>
            <a:r>
              <a:rPr sz="600" i="1" dirty="0">
                <a:latin typeface="Calibri"/>
                <a:cs typeface="Calibri"/>
              </a:rPr>
              <a:t>h</a:t>
            </a:r>
            <a:r>
              <a:rPr sz="600" i="1" spc="11" dirty="0">
                <a:latin typeface="Calibri"/>
                <a:cs typeface="Calibri"/>
              </a:rPr>
              <a:t> </a:t>
            </a:r>
            <a:r>
              <a:rPr sz="600" i="1" spc="-8" dirty="0">
                <a:latin typeface="Calibri"/>
                <a:cs typeface="Calibri"/>
              </a:rPr>
              <a:t>b</a:t>
            </a:r>
            <a:r>
              <a:rPr sz="600" i="1" dirty="0">
                <a:latin typeface="Calibri"/>
                <a:cs typeface="Calibri"/>
              </a:rPr>
              <a:t>y</a:t>
            </a:r>
            <a:r>
              <a:rPr sz="600" i="1" spc="-4" dirty="0">
                <a:latin typeface="Calibri"/>
                <a:cs typeface="Calibri"/>
              </a:rPr>
              <a:t> </a:t>
            </a:r>
            <a:r>
              <a:rPr sz="600" i="1" dirty="0">
                <a:latin typeface="Calibri"/>
                <a:cs typeface="Calibri"/>
              </a:rPr>
              <a:t>2030;</a:t>
            </a:r>
            <a:r>
              <a:rPr sz="600" i="1" spc="-30" dirty="0">
                <a:latin typeface="Calibri"/>
                <a:cs typeface="Calibri"/>
              </a:rPr>
              <a:t> </a:t>
            </a:r>
            <a:r>
              <a:rPr sz="600" i="1" dirty="0">
                <a:latin typeface="Calibri"/>
                <a:cs typeface="Calibri"/>
              </a:rPr>
              <a:t>W</a:t>
            </a:r>
            <a:r>
              <a:rPr sz="600" i="1" spc="-8" dirty="0">
                <a:latin typeface="Calibri"/>
                <a:cs typeface="Calibri"/>
              </a:rPr>
              <a:t>at</a:t>
            </a:r>
            <a:r>
              <a:rPr sz="600" i="1" dirty="0">
                <a:latin typeface="Calibri"/>
                <a:cs typeface="Calibri"/>
              </a:rPr>
              <a:t>er</a:t>
            </a:r>
            <a:r>
              <a:rPr sz="600" i="1" spc="-11" dirty="0">
                <a:latin typeface="Calibri"/>
                <a:cs typeface="Calibri"/>
              </a:rPr>
              <a:t> </a:t>
            </a:r>
            <a:r>
              <a:rPr sz="600" i="1" spc="-8" dirty="0">
                <a:latin typeface="Calibri"/>
                <a:cs typeface="Calibri"/>
              </a:rPr>
              <a:t>f</a:t>
            </a:r>
            <a:r>
              <a:rPr sz="600" i="1" spc="-4" dirty="0">
                <a:latin typeface="Calibri"/>
                <a:cs typeface="Calibri"/>
              </a:rPr>
              <a:t>l</a:t>
            </a:r>
            <a:r>
              <a:rPr sz="600" i="1" spc="-8" dirty="0">
                <a:latin typeface="Calibri"/>
                <a:cs typeface="Calibri"/>
              </a:rPr>
              <a:t>u</a:t>
            </a:r>
            <a:r>
              <a:rPr sz="600" i="1" spc="-4" dirty="0">
                <a:latin typeface="Calibri"/>
                <a:cs typeface="Calibri"/>
              </a:rPr>
              <a:t>o</a:t>
            </a:r>
            <a:r>
              <a:rPr sz="600" i="1" dirty="0">
                <a:latin typeface="Calibri"/>
                <a:cs typeface="Calibri"/>
              </a:rPr>
              <a:t>r</a:t>
            </a:r>
            <a:r>
              <a:rPr sz="600" i="1" spc="-4" dirty="0">
                <a:latin typeface="Calibri"/>
                <a:cs typeface="Calibri"/>
              </a:rPr>
              <a:t>i</a:t>
            </a:r>
            <a:r>
              <a:rPr sz="600" i="1" spc="-8" dirty="0">
                <a:latin typeface="Calibri"/>
                <a:cs typeface="Calibri"/>
              </a:rPr>
              <a:t>dat</a:t>
            </a:r>
            <a:r>
              <a:rPr sz="600" i="1" spc="-4" dirty="0">
                <a:latin typeface="Calibri"/>
                <a:cs typeface="Calibri"/>
              </a:rPr>
              <a:t>io</a:t>
            </a:r>
            <a:r>
              <a:rPr sz="600" i="1" spc="-8" dirty="0">
                <a:latin typeface="Calibri"/>
                <a:cs typeface="Calibri"/>
              </a:rPr>
              <a:t>n</a:t>
            </a:r>
            <a:r>
              <a:rPr sz="600" i="1" dirty="0">
                <a:latin typeface="Calibri"/>
                <a:cs typeface="Calibri"/>
              </a:rPr>
              <a:t>,</a:t>
            </a:r>
            <a:r>
              <a:rPr sz="600" i="1" spc="38" dirty="0">
                <a:latin typeface="Calibri"/>
                <a:cs typeface="Calibri"/>
              </a:rPr>
              <a:t> </a:t>
            </a:r>
            <a:r>
              <a:rPr sz="600" i="1" spc="-4" dirty="0">
                <a:latin typeface="Calibri"/>
                <a:cs typeface="Calibri"/>
              </a:rPr>
              <a:t>s</a:t>
            </a:r>
            <a:r>
              <a:rPr sz="600" i="1" dirty="0">
                <a:latin typeface="Calibri"/>
                <a:cs typeface="Calibri"/>
              </a:rPr>
              <a:t>ec</a:t>
            </a:r>
            <a:r>
              <a:rPr sz="600" i="1" spc="-8" dirty="0">
                <a:latin typeface="Calibri"/>
                <a:cs typeface="Calibri"/>
              </a:rPr>
              <a:t>t</a:t>
            </a:r>
            <a:r>
              <a:rPr sz="600" i="1" spc="-4" dirty="0">
                <a:latin typeface="Calibri"/>
                <a:cs typeface="Calibri"/>
              </a:rPr>
              <a:t>io</a:t>
            </a:r>
            <a:r>
              <a:rPr sz="600" i="1" dirty="0">
                <a:latin typeface="Calibri"/>
                <a:cs typeface="Calibri"/>
              </a:rPr>
              <a:t>n</a:t>
            </a:r>
            <a:r>
              <a:rPr sz="600" i="1" spc="4" dirty="0">
                <a:latin typeface="Calibri"/>
                <a:cs typeface="Calibri"/>
              </a:rPr>
              <a:t> </a:t>
            </a:r>
            <a:r>
              <a:rPr sz="600" i="1" dirty="0">
                <a:latin typeface="Calibri"/>
                <a:cs typeface="Calibri"/>
              </a:rPr>
              <a:t>3.3.2)</a:t>
            </a:r>
            <a:endParaRPr sz="600" dirty="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00" y="514469"/>
            <a:ext cx="11125200" cy="369332"/>
          </a:xfrm>
          <a:prstGeom prst="rect">
            <a:avLst/>
          </a:prstGeom>
        </p:spPr>
        <p:txBody>
          <a:bodyPr vert="horz" wrap="square" lIns="0" tIns="0" rIns="0" bIns="0" rtlCol="0" anchor="ctr">
            <a:spAutoFit/>
          </a:bodyPr>
          <a:lstStyle/>
          <a:p>
            <a:pPr marL="22860"/>
            <a:r>
              <a:rPr sz="2400" spc="-53" dirty="0"/>
              <a:t>Lead</a:t>
            </a:r>
            <a:r>
              <a:rPr sz="2400" spc="-60" dirty="0"/>
              <a:t>i</a:t>
            </a:r>
            <a:r>
              <a:rPr sz="2400" spc="-53" dirty="0"/>
              <a:t>n</a:t>
            </a:r>
            <a:r>
              <a:rPr sz="2400" dirty="0"/>
              <a:t>g</a:t>
            </a:r>
            <a:r>
              <a:rPr sz="2400" spc="-109" dirty="0"/>
              <a:t> </a:t>
            </a:r>
            <a:r>
              <a:rPr sz="2400" spc="-53" dirty="0"/>
              <a:t>hea</a:t>
            </a:r>
            <a:r>
              <a:rPr sz="2400" spc="-60" dirty="0"/>
              <a:t>l</a:t>
            </a:r>
            <a:r>
              <a:rPr sz="2400" spc="-56" dirty="0"/>
              <a:t>t</a:t>
            </a:r>
            <a:r>
              <a:rPr sz="2400" dirty="0"/>
              <a:t>h</a:t>
            </a:r>
            <a:r>
              <a:rPr sz="2400" spc="-101" dirty="0"/>
              <a:t> </a:t>
            </a:r>
            <a:r>
              <a:rPr sz="2400" dirty="0"/>
              <a:t>&amp;</a:t>
            </a:r>
            <a:r>
              <a:rPr sz="2400" spc="-109" dirty="0"/>
              <a:t> </a:t>
            </a:r>
            <a:r>
              <a:rPr sz="2400" spc="-53" dirty="0"/>
              <a:t>sc</a:t>
            </a:r>
            <a:r>
              <a:rPr sz="2400" spc="-60" dirty="0"/>
              <a:t>i</a:t>
            </a:r>
            <a:r>
              <a:rPr sz="2400" spc="-53" dirty="0"/>
              <a:t>en</a:t>
            </a:r>
            <a:r>
              <a:rPr sz="2400" spc="-56" dirty="0"/>
              <a:t>t</a:t>
            </a:r>
            <a:r>
              <a:rPr sz="2400" spc="-60" dirty="0"/>
              <a:t>i</a:t>
            </a:r>
            <a:r>
              <a:rPr sz="2400" spc="-56" dirty="0"/>
              <a:t>f</a:t>
            </a:r>
            <a:r>
              <a:rPr sz="2400" spc="-60" dirty="0"/>
              <a:t>i</a:t>
            </a:r>
            <a:r>
              <a:rPr sz="2400" dirty="0"/>
              <a:t>c</a:t>
            </a:r>
            <a:r>
              <a:rPr sz="2400" spc="-83" dirty="0"/>
              <a:t> </a:t>
            </a:r>
            <a:r>
              <a:rPr sz="2400" spc="-53" dirty="0"/>
              <a:t>g</a:t>
            </a:r>
            <a:r>
              <a:rPr sz="2400" spc="-60" dirty="0"/>
              <a:t>r</a:t>
            </a:r>
            <a:r>
              <a:rPr sz="2400" spc="-53" dirty="0"/>
              <a:t>oup</a:t>
            </a:r>
            <a:r>
              <a:rPr sz="2400" dirty="0"/>
              <a:t>s</a:t>
            </a:r>
            <a:r>
              <a:rPr sz="2400" spc="-109" dirty="0"/>
              <a:t> </a:t>
            </a:r>
            <a:r>
              <a:rPr sz="2400" spc="-56" dirty="0"/>
              <a:t>t</a:t>
            </a:r>
            <a:r>
              <a:rPr sz="2400" spc="-53" dirty="0"/>
              <a:t>ha</a:t>
            </a:r>
            <a:r>
              <a:rPr sz="2400" dirty="0"/>
              <a:t>t</a:t>
            </a:r>
            <a:r>
              <a:rPr sz="2400" spc="-98" dirty="0"/>
              <a:t> </a:t>
            </a:r>
            <a:r>
              <a:rPr sz="2400" spc="-53" dirty="0"/>
              <a:t>OPPOS</a:t>
            </a:r>
            <a:r>
              <a:rPr sz="2400" dirty="0"/>
              <a:t>E</a:t>
            </a:r>
            <a:r>
              <a:rPr sz="2400" spc="-120" dirty="0"/>
              <a:t> </a:t>
            </a:r>
            <a:r>
              <a:rPr sz="2400" spc="-56" dirty="0"/>
              <a:t>f</a:t>
            </a:r>
            <a:r>
              <a:rPr sz="2400" spc="-60" dirty="0"/>
              <a:t>l</a:t>
            </a:r>
            <a:r>
              <a:rPr sz="2400" spc="-53" dirty="0"/>
              <a:t>uo</a:t>
            </a:r>
            <a:r>
              <a:rPr sz="2400" spc="-60" dirty="0"/>
              <a:t>ri</a:t>
            </a:r>
            <a:r>
              <a:rPr sz="2400" spc="-53" dirty="0"/>
              <a:t>da</a:t>
            </a:r>
            <a:r>
              <a:rPr sz="2400" spc="-60" dirty="0"/>
              <a:t>ti</a:t>
            </a:r>
            <a:r>
              <a:rPr sz="2400" spc="-53" dirty="0"/>
              <a:t>on</a:t>
            </a:r>
          </a:p>
        </p:txBody>
      </p:sp>
      <p:sp>
        <p:nvSpPr>
          <p:cNvPr id="4" name="object 4"/>
          <p:cNvSpPr txBox="1"/>
          <p:nvPr/>
        </p:nvSpPr>
        <p:spPr>
          <a:xfrm>
            <a:off x="4035622" y="2755745"/>
            <a:ext cx="1073468" cy="2282676"/>
          </a:xfrm>
          <a:prstGeom prst="rect">
            <a:avLst/>
          </a:prstGeom>
        </p:spPr>
        <p:txBody>
          <a:bodyPr vert="horz" wrap="square" lIns="0" tIns="0" rIns="0" bIns="0" rtlCol="0">
            <a:spAutoFit/>
          </a:bodyPr>
          <a:lstStyle/>
          <a:p>
            <a:pPr marL="9525">
              <a:lnSpc>
                <a:spcPts val="17831"/>
              </a:lnSpc>
            </a:pPr>
            <a:r>
              <a:rPr sz="14925" b="1" dirty="0">
                <a:latin typeface="Arial"/>
                <a:cs typeface="Arial"/>
              </a:rPr>
              <a:t>0</a:t>
            </a:r>
            <a:endParaRPr sz="14925">
              <a:latin typeface="Arial"/>
              <a:cs typeface="Arial"/>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3AEF2-4D7A-2DE5-1A17-85F02C932DAD}"/>
              </a:ext>
            </a:extLst>
          </p:cNvPr>
          <p:cNvSpPr>
            <a:spLocks noGrp="1"/>
          </p:cNvSpPr>
          <p:nvPr>
            <p:ph type="title"/>
          </p:nvPr>
        </p:nvSpPr>
        <p:spPr/>
        <p:txBody>
          <a:bodyPr/>
          <a:lstStyle/>
          <a:p>
            <a:r>
              <a:rPr lang="en-US" dirty="0"/>
              <a:t>CDC’s Top 10 Greatest Public Health Achievements of the 20</a:t>
            </a:r>
            <a:r>
              <a:rPr lang="en-US" baseline="30000" dirty="0"/>
              <a:t>th</a:t>
            </a:r>
            <a:r>
              <a:rPr lang="en-US" dirty="0"/>
              <a:t> Century in the U.S.</a:t>
            </a:r>
          </a:p>
        </p:txBody>
      </p:sp>
      <p:sp>
        <p:nvSpPr>
          <p:cNvPr id="3" name="Content Placeholder 2">
            <a:extLst>
              <a:ext uri="{FF2B5EF4-FFF2-40B4-BE49-F238E27FC236}">
                <a16:creationId xmlns:a16="http://schemas.microsoft.com/office/drawing/2014/main" id="{B5F7F47F-1510-FBF0-8AFD-336FD286CBB7}"/>
              </a:ext>
            </a:extLst>
          </p:cNvPr>
          <p:cNvSpPr>
            <a:spLocks noGrp="1"/>
          </p:cNvSpPr>
          <p:nvPr>
            <p:ph idx="1"/>
          </p:nvPr>
        </p:nvSpPr>
        <p:spPr/>
        <p:txBody>
          <a:bodyPr/>
          <a:lstStyle/>
          <a:p>
            <a:pPr algn="l">
              <a:buFont typeface="Arial" panose="020B0604020202020204" pitchFamily="34" charset="0"/>
              <a:buChar char="•"/>
            </a:pPr>
            <a:r>
              <a:rPr lang="en-US" sz="2200" b="0" i="0" dirty="0">
                <a:solidFill>
                  <a:srgbClr val="000000"/>
                </a:solidFill>
                <a:effectLst/>
                <a:latin typeface="Arial" panose="020B0604020202020204" pitchFamily="34" charset="0"/>
                <a:cs typeface="Arial" panose="020B0604020202020204" pitchFamily="34" charset="0"/>
              </a:rPr>
              <a:t>Vaccination</a:t>
            </a:r>
          </a:p>
          <a:p>
            <a:pPr algn="l">
              <a:buFont typeface="Arial" panose="020B0604020202020204" pitchFamily="34" charset="0"/>
              <a:buChar char="•"/>
            </a:pPr>
            <a:r>
              <a:rPr lang="en-US" sz="2200" b="0" i="0" dirty="0">
                <a:solidFill>
                  <a:srgbClr val="000000"/>
                </a:solidFill>
                <a:effectLst/>
                <a:latin typeface="Arial" panose="020B0604020202020204" pitchFamily="34" charset="0"/>
                <a:cs typeface="Arial" panose="020B0604020202020204" pitchFamily="34" charset="0"/>
              </a:rPr>
              <a:t>Motor-vehicle safety</a:t>
            </a:r>
          </a:p>
          <a:p>
            <a:pPr algn="l">
              <a:buFont typeface="Arial" panose="020B0604020202020204" pitchFamily="34" charset="0"/>
              <a:buChar char="•"/>
            </a:pPr>
            <a:r>
              <a:rPr lang="en-US" sz="2200" b="0" i="0" dirty="0">
                <a:solidFill>
                  <a:srgbClr val="000000"/>
                </a:solidFill>
                <a:effectLst/>
                <a:latin typeface="Arial" panose="020B0604020202020204" pitchFamily="34" charset="0"/>
                <a:cs typeface="Arial" panose="020B0604020202020204" pitchFamily="34" charset="0"/>
              </a:rPr>
              <a:t>Safer workplaces</a:t>
            </a:r>
          </a:p>
          <a:p>
            <a:pPr algn="l">
              <a:buFont typeface="Arial" panose="020B0604020202020204" pitchFamily="34" charset="0"/>
              <a:buChar char="•"/>
            </a:pPr>
            <a:r>
              <a:rPr lang="en-US" sz="2200" b="0" i="0" dirty="0">
                <a:solidFill>
                  <a:srgbClr val="000000"/>
                </a:solidFill>
                <a:effectLst/>
                <a:latin typeface="Arial" panose="020B0604020202020204" pitchFamily="34" charset="0"/>
                <a:cs typeface="Arial" panose="020B0604020202020204" pitchFamily="34" charset="0"/>
              </a:rPr>
              <a:t>Control of infectious diseases</a:t>
            </a:r>
          </a:p>
          <a:p>
            <a:pPr algn="l">
              <a:buFont typeface="Arial" panose="020B0604020202020204" pitchFamily="34" charset="0"/>
              <a:buChar char="•"/>
            </a:pPr>
            <a:r>
              <a:rPr lang="en-US" sz="2200" b="0" i="0" dirty="0">
                <a:solidFill>
                  <a:srgbClr val="000000"/>
                </a:solidFill>
                <a:effectLst/>
                <a:latin typeface="Arial" panose="020B0604020202020204" pitchFamily="34" charset="0"/>
                <a:cs typeface="Arial" panose="020B0604020202020204" pitchFamily="34" charset="0"/>
              </a:rPr>
              <a:t>Decline in deaths from coronary heart disease and stroke</a:t>
            </a:r>
          </a:p>
          <a:p>
            <a:pPr algn="l">
              <a:buFont typeface="Arial" panose="020B0604020202020204" pitchFamily="34" charset="0"/>
              <a:buChar char="•"/>
            </a:pPr>
            <a:r>
              <a:rPr lang="en-US" sz="2200" b="0" i="0" dirty="0">
                <a:solidFill>
                  <a:srgbClr val="000000"/>
                </a:solidFill>
                <a:effectLst/>
                <a:latin typeface="Arial" panose="020B0604020202020204" pitchFamily="34" charset="0"/>
                <a:cs typeface="Arial" panose="020B0604020202020204" pitchFamily="34" charset="0"/>
              </a:rPr>
              <a:t>Safer and healthier foods</a:t>
            </a:r>
          </a:p>
          <a:p>
            <a:pPr algn="l">
              <a:buFont typeface="Arial" panose="020B0604020202020204" pitchFamily="34" charset="0"/>
              <a:buChar char="•"/>
            </a:pPr>
            <a:r>
              <a:rPr lang="en-US" sz="2200" b="0" i="0" dirty="0">
                <a:solidFill>
                  <a:srgbClr val="000000"/>
                </a:solidFill>
                <a:effectLst/>
                <a:latin typeface="Arial" panose="020B0604020202020204" pitchFamily="34" charset="0"/>
                <a:cs typeface="Arial" panose="020B0604020202020204" pitchFamily="34" charset="0"/>
              </a:rPr>
              <a:t>Healthier mothers and babies</a:t>
            </a:r>
          </a:p>
          <a:p>
            <a:pPr algn="l">
              <a:buFont typeface="Arial" panose="020B0604020202020204" pitchFamily="34" charset="0"/>
              <a:buChar char="•"/>
            </a:pPr>
            <a:r>
              <a:rPr lang="en-US" sz="2200" b="0" i="0" dirty="0">
                <a:solidFill>
                  <a:srgbClr val="000000"/>
                </a:solidFill>
                <a:effectLst/>
                <a:latin typeface="Arial" panose="020B0604020202020204" pitchFamily="34" charset="0"/>
                <a:cs typeface="Arial" panose="020B0604020202020204" pitchFamily="34" charset="0"/>
              </a:rPr>
              <a:t>Family planning</a:t>
            </a:r>
          </a:p>
          <a:p>
            <a:pPr algn="l">
              <a:buFont typeface="Arial" panose="020B0604020202020204" pitchFamily="34" charset="0"/>
              <a:buChar char="•"/>
            </a:pPr>
            <a:r>
              <a:rPr lang="en-US" sz="2200" b="0" i="0" dirty="0">
                <a:solidFill>
                  <a:srgbClr val="000000"/>
                </a:solidFill>
                <a:effectLst/>
                <a:highlight>
                  <a:srgbClr val="FFFF00"/>
                </a:highlight>
                <a:latin typeface="Arial" panose="020B0604020202020204" pitchFamily="34" charset="0"/>
                <a:cs typeface="Arial" panose="020B0604020202020204" pitchFamily="34" charset="0"/>
              </a:rPr>
              <a:t>Fluoridation of drinking water</a:t>
            </a:r>
          </a:p>
          <a:p>
            <a:pPr algn="l">
              <a:buFont typeface="Arial" panose="020B0604020202020204" pitchFamily="34" charset="0"/>
              <a:buChar char="•"/>
            </a:pPr>
            <a:r>
              <a:rPr lang="en-US" sz="2200" b="0" i="0" dirty="0">
                <a:solidFill>
                  <a:srgbClr val="000000"/>
                </a:solidFill>
                <a:effectLst/>
                <a:latin typeface="Arial" panose="020B0604020202020204" pitchFamily="34" charset="0"/>
                <a:cs typeface="Arial" panose="020B0604020202020204" pitchFamily="34" charset="0"/>
              </a:rPr>
              <a:t>Recognition of tobacco use as a health hazard</a:t>
            </a:r>
          </a:p>
          <a:p>
            <a:pPr marL="0" indent="0">
              <a:buNone/>
            </a:pPr>
            <a:endParaRPr lang="en-US" dirty="0"/>
          </a:p>
        </p:txBody>
      </p:sp>
    </p:spTree>
    <p:extLst>
      <p:ext uri="{BB962C8B-B14F-4D97-AF65-F5344CB8AC3E}">
        <p14:creationId xmlns:p14="http://schemas.microsoft.com/office/powerpoint/2010/main" val="1759188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6E79-EB67-7F22-6711-77CB3FC6DA08}"/>
              </a:ext>
            </a:extLst>
          </p:cNvPr>
          <p:cNvSpPr>
            <a:spLocks noGrp="1"/>
          </p:cNvSpPr>
          <p:nvPr>
            <p:ph type="title"/>
          </p:nvPr>
        </p:nvSpPr>
        <p:spPr/>
        <p:txBody>
          <a:bodyPr/>
          <a:lstStyle/>
          <a:p>
            <a:r>
              <a:rPr lang="en-US" dirty="0"/>
              <a:t>Questions??</a:t>
            </a:r>
          </a:p>
        </p:txBody>
      </p:sp>
      <p:pic>
        <p:nvPicPr>
          <p:cNvPr id="5" name="Content Placeholder 4" descr="Different colored question marks">
            <a:extLst>
              <a:ext uri="{FF2B5EF4-FFF2-40B4-BE49-F238E27FC236}">
                <a16:creationId xmlns:a16="http://schemas.microsoft.com/office/drawing/2014/main" id="{8760315F-2549-D253-6E77-CF97B694C4F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66800"/>
            <a:ext cx="9144000" cy="5105400"/>
          </a:xfrm>
        </p:spPr>
      </p:pic>
    </p:spTree>
    <p:extLst>
      <p:ext uri="{BB962C8B-B14F-4D97-AF65-F5344CB8AC3E}">
        <p14:creationId xmlns:p14="http://schemas.microsoft.com/office/powerpoint/2010/main" val="2402952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44401" y="1924103"/>
            <a:ext cx="4580573" cy="2639697"/>
          </a:xfrm>
          <a:prstGeom prst="rect">
            <a:avLst/>
          </a:prstGeom>
        </p:spPr>
        <p:txBody>
          <a:bodyPr vert="horz" wrap="square" lIns="0" tIns="0" rIns="0" bIns="0" rtlCol="0">
            <a:spAutoFit/>
          </a:bodyPr>
          <a:lstStyle/>
          <a:p>
            <a:pPr marL="266700" marR="488156" indent="-257175">
              <a:buClr>
                <a:srgbClr val="312589"/>
              </a:buClr>
              <a:buFont typeface="Wingdings"/>
              <a:buChar char=""/>
              <a:tabLst>
                <a:tab pos="266700" algn="l"/>
              </a:tabLst>
            </a:pPr>
            <a:r>
              <a:rPr sz="1988" dirty="0">
                <a:solidFill>
                  <a:srgbClr val="585858"/>
                </a:solidFill>
                <a:latin typeface="Arial"/>
                <a:cs typeface="Arial"/>
              </a:rPr>
              <a:t>1</a:t>
            </a:r>
            <a:r>
              <a:rPr sz="1988" spc="-4" dirty="0">
                <a:solidFill>
                  <a:srgbClr val="585858"/>
                </a:solidFill>
                <a:latin typeface="Arial"/>
                <a:cs typeface="Arial"/>
              </a:rPr>
              <a:t>3t</a:t>
            </a:r>
            <a:r>
              <a:rPr sz="1988" dirty="0">
                <a:solidFill>
                  <a:srgbClr val="585858"/>
                </a:solidFill>
                <a:latin typeface="Arial"/>
                <a:cs typeface="Arial"/>
              </a:rPr>
              <a:t>h</a:t>
            </a:r>
            <a:r>
              <a:rPr sz="1988" spc="4" dirty="0">
                <a:solidFill>
                  <a:srgbClr val="585858"/>
                </a:solidFill>
                <a:latin typeface="Arial"/>
                <a:cs typeface="Arial"/>
              </a:rPr>
              <a:t> </a:t>
            </a:r>
            <a:r>
              <a:rPr sz="1988" dirty="0">
                <a:solidFill>
                  <a:srgbClr val="585858"/>
                </a:solidFill>
                <a:latin typeface="Arial"/>
                <a:cs typeface="Arial"/>
              </a:rPr>
              <a:t>mo</a:t>
            </a:r>
            <a:r>
              <a:rPr sz="1988" spc="4" dirty="0">
                <a:solidFill>
                  <a:srgbClr val="585858"/>
                </a:solidFill>
                <a:latin typeface="Arial"/>
                <a:cs typeface="Arial"/>
              </a:rPr>
              <a:t>s</a:t>
            </a:r>
            <a:r>
              <a:rPr sz="1988" dirty="0">
                <a:solidFill>
                  <a:srgbClr val="585858"/>
                </a:solidFill>
                <a:latin typeface="Arial"/>
                <a:cs typeface="Arial"/>
              </a:rPr>
              <a:t>t</a:t>
            </a:r>
            <a:r>
              <a:rPr sz="1988" spc="-8" dirty="0">
                <a:solidFill>
                  <a:srgbClr val="585858"/>
                </a:solidFill>
                <a:latin typeface="Arial"/>
                <a:cs typeface="Arial"/>
              </a:rPr>
              <a:t> </a:t>
            </a:r>
            <a:r>
              <a:rPr sz="1988" spc="-4" dirty="0">
                <a:solidFill>
                  <a:srgbClr val="585858"/>
                </a:solidFill>
                <a:latin typeface="Arial"/>
                <a:cs typeface="Arial"/>
              </a:rPr>
              <a:t>a</a:t>
            </a:r>
            <a:r>
              <a:rPr sz="1988" dirty="0">
                <a:solidFill>
                  <a:srgbClr val="585858"/>
                </a:solidFill>
                <a:latin typeface="Arial"/>
                <a:cs typeface="Arial"/>
              </a:rPr>
              <a:t>bu</a:t>
            </a:r>
            <a:r>
              <a:rPr sz="1988" spc="-4" dirty="0">
                <a:solidFill>
                  <a:srgbClr val="585858"/>
                </a:solidFill>
                <a:latin typeface="Arial"/>
                <a:cs typeface="Arial"/>
              </a:rPr>
              <a:t>n</a:t>
            </a:r>
            <a:r>
              <a:rPr sz="1988" dirty="0">
                <a:solidFill>
                  <a:srgbClr val="585858"/>
                </a:solidFill>
                <a:latin typeface="Arial"/>
                <a:cs typeface="Arial"/>
              </a:rPr>
              <a:t>da</a:t>
            </a:r>
            <a:r>
              <a:rPr sz="1988" spc="-4" dirty="0">
                <a:solidFill>
                  <a:srgbClr val="585858"/>
                </a:solidFill>
                <a:latin typeface="Arial"/>
                <a:cs typeface="Arial"/>
              </a:rPr>
              <a:t>n</a:t>
            </a:r>
            <a:r>
              <a:rPr sz="1988" dirty="0">
                <a:solidFill>
                  <a:srgbClr val="585858"/>
                </a:solidFill>
                <a:latin typeface="Arial"/>
                <a:cs typeface="Arial"/>
              </a:rPr>
              <a:t>t mineral</a:t>
            </a:r>
            <a:r>
              <a:rPr sz="1988" spc="-8" dirty="0">
                <a:solidFill>
                  <a:srgbClr val="585858"/>
                </a:solidFill>
                <a:latin typeface="Arial"/>
                <a:cs typeface="Arial"/>
              </a:rPr>
              <a:t> </a:t>
            </a:r>
            <a:r>
              <a:rPr sz="1988" spc="-4" dirty="0">
                <a:solidFill>
                  <a:srgbClr val="585858"/>
                </a:solidFill>
                <a:latin typeface="Arial"/>
                <a:cs typeface="Arial"/>
              </a:rPr>
              <a:t>i</a:t>
            </a:r>
            <a:r>
              <a:rPr sz="1988" dirty="0">
                <a:solidFill>
                  <a:srgbClr val="585858"/>
                </a:solidFill>
                <a:latin typeface="Arial"/>
                <a:cs typeface="Arial"/>
              </a:rPr>
              <a:t>n</a:t>
            </a:r>
            <a:r>
              <a:rPr sz="1988" spc="-4" dirty="0">
                <a:solidFill>
                  <a:srgbClr val="585858"/>
                </a:solidFill>
                <a:latin typeface="Arial"/>
                <a:cs typeface="Arial"/>
              </a:rPr>
              <a:t> t</a:t>
            </a:r>
            <a:r>
              <a:rPr sz="1988" dirty="0">
                <a:solidFill>
                  <a:srgbClr val="585858"/>
                </a:solidFill>
                <a:latin typeface="Arial"/>
                <a:cs typeface="Arial"/>
              </a:rPr>
              <a:t>he ea</a:t>
            </a:r>
            <a:r>
              <a:rPr sz="1988" spc="4" dirty="0">
                <a:solidFill>
                  <a:srgbClr val="585858"/>
                </a:solidFill>
                <a:latin typeface="Arial"/>
                <a:cs typeface="Arial"/>
              </a:rPr>
              <a:t>r</a:t>
            </a:r>
            <a:r>
              <a:rPr sz="1988" spc="-4" dirty="0">
                <a:solidFill>
                  <a:srgbClr val="585858"/>
                </a:solidFill>
                <a:latin typeface="Arial"/>
                <a:cs typeface="Arial"/>
              </a:rPr>
              <a:t>t</a:t>
            </a:r>
            <a:r>
              <a:rPr sz="1988" dirty="0">
                <a:solidFill>
                  <a:srgbClr val="585858"/>
                </a:solidFill>
                <a:latin typeface="Arial"/>
                <a:cs typeface="Arial"/>
              </a:rPr>
              <a:t>h</a:t>
            </a:r>
            <a:r>
              <a:rPr sz="1988" spc="-38" dirty="0">
                <a:solidFill>
                  <a:srgbClr val="585858"/>
                </a:solidFill>
                <a:latin typeface="Arial"/>
                <a:cs typeface="Arial"/>
              </a:rPr>
              <a:t>’</a:t>
            </a:r>
            <a:r>
              <a:rPr sz="1988" dirty="0">
                <a:solidFill>
                  <a:srgbClr val="585858"/>
                </a:solidFill>
                <a:latin typeface="Arial"/>
                <a:cs typeface="Arial"/>
              </a:rPr>
              <a:t>s </a:t>
            </a:r>
            <a:r>
              <a:rPr sz="1988" spc="4" dirty="0">
                <a:solidFill>
                  <a:srgbClr val="585858"/>
                </a:solidFill>
                <a:latin typeface="Arial"/>
                <a:cs typeface="Arial"/>
              </a:rPr>
              <a:t>cr</a:t>
            </a:r>
            <a:r>
              <a:rPr sz="1988" dirty="0">
                <a:solidFill>
                  <a:srgbClr val="585858"/>
                </a:solidFill>
                <a:latin typeface="Arial"/>
                <a:cs typeface="Arial"/>
              </a:rPr>
              <a:t>u</a:t>
            </a:r>
            <a:r>
              <a:rPr sz="1988" spc="4" dirty="0">
                <a:solidFill>
                  <a:srgbClr val="585858"/>
                </a:solidFill>
                <a:latin typeface="Arial"/>
                <a:cs typeface="Arial"/>
              </a:rPr>
              <a:t>st</a:t>
            </a:r>
            <a:endParaRPr sz="1988">
              <a:latin typeface="Arial"/>
              <a:cs typeface="Arial"/>
            </a:endParaRPr>
          </a:p>
          <a:p>
            <a:pPr marL="266700" marR="3810" indent="-257175">
              <a:spcBef>
                <a:spcPts val="476"/>
              </a:spcBef>
              <a:buClr>
                <a:srgbClr val="312589"/>
              </a:buClr>
              <a:buFont typeface="Wingdings"/>
              <a:buChar char=""/>
              <a:tabLst>
                <a:tab pos="266700" algn="l"/>
              </a:tabLst>
            </a:pPr>
            <a:r>
              <a:rPr sz="1988" b="1" spc="-4" dirty="0">
                <a:solidFill>
                  <a:srgbClr val="585858"/>
                </a:solidFill>
                <a:latin typeface="Arial"/>
                <a:cs typeface="Arial"/>
              </a:rPr>
              <a:t>S</a:t>
            </a:r>
            <a:r>
              <a:rPr sz="1988" b="1" dirty="0">
                <a:solidFill>
                  <a:srgbClr val="585858"/>
                </a:solidFill>
                <a:latin typeface="Arial"/>
                <a:cs typeface="Arial"/>
              </a:rPr>
              <a:t>urfa</a:t>
            </a:r>
            <a:r>
              <a:rPr sz="1988" b="1" spc="-4" dirty="0">
                <a:solidFill>
                  <a:srgbClr val="585858"/>
                </a:solidFill>
                <a:latin typeface="Arial"/>
                <a:cs typeface="Arial"/>
              </a:rPr>
              <a:t>c</a:t>
            </a:r>
            <a:r>
              <a:rPr sz="1988" b="1" dirty="0">
                <a:solidFill>
                  <a:srgbClr val="585858"/>
                </a:solidFill>
                <a:latin typeface="Arial"/>
                <a:cs typeface="Arial"/>
              </a:rPr>
              <a:t>e</a:t>
            </a:r>
            <a:r>
              <a:rPr sz="1988" b="1" spc="-4" dirty="0">
                <a:solidFill>
                  <a:srgbClr val="585858"/>
                </a:solidFill>
                <a:latin typeface="Arial"/>
                <a:cs typeface="Arial"/>
              </a:rPr>
              <a:t> </a:t>
            </a:r>
            <a:r>
              <a:rPr sz="1988" b="1" spc="26" dirty="0">
                <a:solidFill>
                  <a:srgbClr val="585858"/>
                </a:solidFill>
                <a:latin typeface="Arial"/>
                <a:cs typeface="Arial"/>
              </a:rPr>
              <a:t>w</a:t>
            </a:r>
            <a:r>
              <a:rPr sz="1988" b="1" spc="-4" dirty="0">
                <a:solidFill>
                  <a:srgbClr val="585858"/>
                </a:solidFill>
                <a:latin typeface="Arial"/>
                <a:cs typeface="Arial"/>
              </a:rPr>
              <a:t>a</a:t>
            </a:r>
            <a:r>
              <a:rPr sz="1988" b="1" spc="4" dirty="0">
                <a:solidFill>
                  <a:srgbClr val="585858"/>
                </a:solidFill>
                <a:latin typeface="Arial"/>
                <a:cs typeface="Arial"/>
              </a:rPr>
              <a:t>t</a:t>
            </a:r>
            <a:r>
              <a:rPr sz="1988" b="1" spc="-4" dirty="0">
                <a:solidFill>
                  <a:srgbClr val="585858"/>
                </a:solidFill>
                <a:latin typeface="Arial"/>
                <a:cs typeface="Arial"/>
              </a:rPr>
              <a:t>e</a:t>
            </a:r>
            <a:r>
              <a:rPr sz="1988" b="1" dirty="0">
                <a:solidFill>
                  <a:srgbClr val="585858"/>
                </a:solidFill>
                <a:latin typeface="Arial"/>
                <a:cs typeface="Arial"/>
              </a:rPr>
              <a:t>r</a:t>
            </a:r>
            <a:r>
              <a:rPr sz="1988" b="1" spc="-30" dirty="0">
                <a:solidFill>
                  <a:srgbClr val="585858"/>
                </a:solidFill>
                <a:latin typeface="Arial"/>
                <a:cs typeface="Arial"/>
              </a:rPr>
              <a:t> </a:t>
            </a:r>
            <a:r>
              <a:rPr sz="1988" spc="4" dirty="0">
                <a:solidFill>
                  <a:srgbClr val="585858"/>
                </a:solidFill>
                <a:latin typeface="Arial"/>
                <a:cs typeface="Arial"/>
              </a:rPr>
              <a:t>(r</a:t>
            </a:r>
            <a:r>
              <a:rPr sz="1988" spc="-4" dirty="0">
                <a:solidFill>
                  <a:srgbClr val="585858"/>
                </a:solidFill>
                <a:latin typeface="Arial"/>
                <a:cs typeface="Arial"/>
              </a:rPr>
              <a:t>i</a:t>
            </a:r>
            <a:r>
              <a:rPr sz="1988" spc="4" dirty="0">
                <a:solidFill>
                  <a:srgbClr val="585858"/>
                </a:solidFill>
                <a:latin typeface="Arial"/>
                <a:cs typeface="Arial"/>
              </a:rPr>
              <a:t>v</a:t>
            </a:r>
            <a:r>
              <a:rPr sz="1988" dirty="0">
                <a:solidFill>
                  <a:srgbClr val="585858"/>
                </a:solidFill>
                <a:latin typeface="Arial"/>
                <a:cs typeface="Arial"/>
              </a:rPr>
              <a:t>e</a:t>
            </a:r>
            <a:r>
              <a:rPr sz="1988" spc="4" dirty="0">
                <a:solidFill>
                  <a:srgbClr val="585858"/>
                </a:solidFill>
                <a:latin typeface="Arial"/>
                <a:cs typeface="Arial"/>
              </a:rPr>
              <a:t>rs</a:t>
            </a:r>
            <a:r>
              <a:rPr sz="1988" spc="217" dirty="0">
                <a:solidFill>
                  <a:srgbClr val="585858"/>
                </a:solidFill>
                <a:latin typeface="Arial"/>
                <a:cs typeface="Arial"/>
              </a:rPr>
              <a:t>)</a:t>
            </a:r>
            <a:r>
              <a:rPr sz="1988" dirty="0">
                <a:solidFill>
                  <a:srgbClr val="585858"/>
                </a:solidFill>
                <a:latin typeface="Arial"/>
                <a:cs typeface="Arial"/>
              </a:rPr>
              <a:t>—</a:t>
            </a:r>
            <a:r>
              <a:rPr sz="1988" spc="-330" dirty="0">
                <a:solidFill>
                  <a:srgbClr val="585858"/>
                </a:solidFill>
                <a:latin typeface="Arial"/>
                <a:cs typeface="Arial"/>
              </a:rPr>
              <a:t> </a:t>
            </a:r>
            <a:r>
              <a:rPr sz="1988" spc="-4" dirty="0">
                <a:solidFill>
                  <a:srgbClr val="585858"/>
                </a:solidFill>
                <a:latin typeface="Arial"/>
                <a:cs typeface="Arial"/>
              </a:rPr>
              <a:t>t</a:t>
            </a:r>
            <a:r>
              <a:rPr sz="1988" spc="4" dirty="0">
                <a:solidFill>
                  <a:srgbClr val="585858"/>
                </a:solidFill>
                <a:latin typeface="Arial"/>
                <a:cs typeface="Arial"/>
              </a:rPr>
              <a:t>y</a:t>
            </a:r>
            <a:r>
              <a:rPr sz="1988" spc="-4" dirty="0">
                <a:solidFill>
                  <a:srgbClr val="585858"/>
                </a:solidFill>
                <a:latin typeface="Arial"/>
                <a:cs typeface="Arial"/>
              </a:rPr>
              <a:t>pi</a:t>
            </a:r>
            <a:r>
              <a:rPr sz="1988" spc="4" dirty="0">
                <a:solidFill>
                  <a:srgbClr val="585858"/>
                </a:solidFill>
                <a:latin typeface="Arial"/>
                <a:cs typeface="Arial"/>
              </a:rPr>
              <a:t>c</a:t>
            </a:r>
            <a:r>
              <a:rPr sz="1988" dirty="0">
                <a:solidFill>
                  <a:srgbClr val="585858"/>
                </a:solidFill>
                <a:latin typeface="Arial"/>
                <a:cs typeface="Arial"/>
              </a:rPr>
              <a:t>a</a:t>
            </a:r>
            <a:r>
              <a:rPr sz="1988" spc="-4" dirty="0">
                <a:solidFill>
                  <a:srgbClr val="585858"/>
                </a:solidFill>
                <a:latin typeface="Arial"/>
                <a:cs typeface="Arial"/>
              </a:rPr>
              <a:t>ll</a:t>
            </a:r>
            <a:r>
              <a:rPr sz="1988" dirty="0">
                <a:solidFill>
                  <a:srgbClr val="585858"/>
                </a:solidFill>
                <a:latin typeface="Arial"/>
                <a:cs typeface="Arial"/>
              </a:rPr>
              <a:t>y</a:t>
            </a:r>
            <a:r>
              <a:rPr sz="1988" spc="-11" dirty="0">
                <a:solidFill>
                  <a:srgbClr val="585858"/>
                </a:solidFill>
                <a:latin typeface="Arial"/>
                <a:cs typeface="Arial"/>
              </a:rPr>
              <a:t> </a:t>
            </a:r>
            <a:r>
              <a:rPr sz="1988" spc="-4" dirty="0">
                <a:solidFill>
                  <a:srgbClr val="585858"/>
                </a:solidFill>
                <a:latin typeface="Arial"/>
                <a:cs typeface="Arial"/>
              </a:rPr>
              <a:t>l</a:t>
            </a:r>
            <a:r>
              <a:rPr sz="1988" dirty="0">
                <a:solidFill>
                  <a:srgbClr val="585858"/>
                </a:solidFill>
                <a:latin typeface="Arial"/>
                <a:cs typeface="Arial"/>
              </a:rPr>
              <a:t>ow </a:t>
            </a:r>
            <a:r>
              <a:rPr sz="1988" spc="4" dirty="0">
                <a:solidFill>
                  <a:srgbClr val="585858"/>
                </a:solidFill>
                <a:latin typeface="Arial"/>
                <a:cs typeface="Arial"/>
              </a:rPr>
              <a:t>c</a:t>
            </a:r>
            <a:r>
              <a:rPr sz="1988" spc="-4" dirty="0">
                <a:solidFill>
                  <a:srgbClr val="585858"/>
                </a:solidFill>
                <a:latin typeface="Arial"/>
                <a:cs typeface="Arial"/>
              </a:rPr>
              <a:t>o</a:t>
            </a:r>
            <a:r>
              <a:rPr sz="1988" dirty="0">
                <a:solidFill>
                  <a:srgbClr val="585858"/>
                </a:solidFill>
                <a:latin typeface="Arial"/>
                <a:cs typeface="Arial"/>
              </a:rPr>
              <a:t>n</a:t>
            </a:r>
            <a:r>
              <a:rPr sz="1988" spc="4" dirty="0">
                <a:solidFill>
                  <a:srgbClr val="585858"/>
                </a:solidFill>
                <a:latin typeface="Arial"/>
                <a:cs typeface="Arial"/>
              </a:rPr>
              <a:t>c</a:t>
            </a:r>
            <a:r>
              <a:rPr sz="1988" dirty="0">
                <a:solidFill>
                  <a:srgbClr val="585858"/>
                </a:solidFill>
                <a:latin typeface="Arial"/>
                <a:cs typeface="Arial"/>
              </a:rPr>
              <a:t>en</a:t>
            </a:r>
            <a:r>
              <a:rPr sz="1988" spc="-4" dirty="0">
                <a:solidFill>
                  <a:srgbClr val="585858"/>
                </a:solidFill>
                <a:latin typeface="Arial"/>
                <a:cs typeface="Arial"/>
              </a:rPr>
              <a:t>t</a:t>
            </a:r>
            <a:r>
              <a:rPr sz="1988" dirty="0">
                <a:solidFill>
                  <a:srgbClr val="585858"/>
                </a:solidFill>
                <a:latin typeface="Arial"/>
                <a:cs typeface="Arial"/>
              </a:rPr>
              <a:t>ra</a:t>
            </a:r>
            <a:r>
              <a:rPr sz="1988" spc="-4" dirty="0">
                <a:solidFill>
                  <a:srgbClr val="585858"/>
                </a:solidFill>
                <a:latin typeface="Arial"/>
                <a:cs typeface="Arial"/>
              </a:rPr>
              <a:t>ti</a:t>
            </a:r>
            <a:r>
              <a:rPr sz="1988" dirty="0">
                <a:solidFill>
                  <a:srgbClr val="585858"/>
                </a:solidFill>
                <a:latin typeface="Arial"/>
                <a:cs typeface="Arial"/>
              </a:rPr>
              <a:t>on</a:t>
            </a:r>
            <a:r>
              <a:rPr sz="1988" spc="4" dirty="0">
                <a:solidFill>
                  <a:srgbClr val="585858"/>
                </a:solidFill>
                <a:latin typeface="Arial"/>
                <a:cs typeface="Arial"/>
              </a:rPr>
              <a:t>s</a:t>
            </a:r>
            <a:r>
              <a:rPr sz="1988" dirty="0">
                <a:solidFill>
                  <a:srgbClr val="585858"/>
                </a:solidFill>
                <a:latin typeface="Arial"/>
                <a:cs typeface="Arial"/>
              </a:rPr>
              <a:t>,</a:t>
            </a:r>
            <a:r>
              <a:rPr sz="1988" spc="-19" dirty="0">
                <a:solidFill>
                  <a:srgbClr val="585858"/>
                </a:solidFill>
                <a:latin typeface="Arial"/>
                <a:cs typeface="Arial"/>
              </a:rPr>
              <a:t> </a:t>
            </a:r>
            <a:r>
              <a:rPr sz="1988" dirty="0">
                <a:solidFill>
                  <a:srgbClr val="585858"/>
                </a:solidFill>
                <a:latin typeface="Arial"/>
                <a:cs typeface="Arial"/>
              </a:rPr>
              <a:t>0</a:t>
            </a:r>
            <a:r>
              <a:rPr sz="1988" spc="-4" dirty="0">
                <a:solidFill>
                  <a:srgbClr val="585858"/>
                </a:solidFill>
                <a:latin typeface="Arial"/>
                <a:cs typeface="Arial"/>
              </a:rPr>
              <a:t>.</a:t>
            </a:r>
            <a:r>
              <a:rPr sz="1988" dirty="0">
                <a:solidFill>
                  <a:srgbClr val="585858"/>
                </a:solidFill>
                <a:latin typeface="Arial"/>
                <a:cs typeface="Arial"/>
              </a:rPr>
              <a:t>2</a:t>
            </a:r>
            <a:r>
              <a:rPr sz="1988" spc="4" dirty="0">
                <a:solidFill>
                  <a:srgbClr val="585858"/>
                </a:solidFill>
                <a:latin typeface="Arial"/>
                <a:cs typeface="Arial"/>
              </a:rPr>
              <a:t> </a:t>
            </a:r>
            <a:r>
              <a:rPr sz="1988" dirty="0">
                <a:solidFill>
                  <a:srgbClr val="585858"/>
                </a:solidFill>
                <a:latin typeface="Arial"/>
                <a:cs typeface="Arial"/>
              </a:rPr>
              <a:t>mg</a:t>
            </a:r>
            <a:r>
              <a:rPr sz="1988" spc="-4" dirty="0">
                <a:solidFill>
                  <a:srgbClr val="585858"/>
                </a:solidFill>
                <a:latin typeface="Arial"/>
                <a:cs typeface="Arial"/>
              </a:rPr>
              <a:t>/</a:t>
            </a:r>
            <a:r>
              <a:rPr sz="1988" dirty="0">
                <a:solidFill>
                  <a:srgbClr val="585858"/>
                </a:solidFill>
                <a:latin typeface="Arial"/>
                <a:cs typeface="Arial"/>
              </a:rPr>
              <a:t>L</a:t>
            </a:r>
            <a:r>
              <a:rPr sz="1988" spc="-68" dirty="0">
                <a:solidFill>
                  <a:srgbClr val="585858"/>
                </a:solidFill>
                <a:latin typeface="Arial"/>
                <a:cs typeface="Arial"/>
              </a:rPr>
              <a:t> </a:t>
            </a:r>
            <a:r>
              <a:rPr sz="1988" dirty="0">
                <a:solidFill>
                  <a:srgbClr val="585858"/>
                </a:solidFill>
                <a:latin typeface="Arial"/>
                <a:cs typeface="Arial"/>
              </a:rPr>
              <a:t>(p</a:t>
            </a:r>
            <a:r>
              <a:rPr sz="1988" spc="-4" dirty="0">
                <a:solidFill>
                  <a:srgbClr val="585858"/>
                </a:solidFill>
                <a:latin typeface="Arial"/>
                <a:cs typeface="Arial"/>
              </a:rPr>
              <a:t>pm</a:t>
            </a:r>
            <a:r>
              <a:rPr sz="1988" dirty="0">
                <a:solidFill>
                  <a:srgbClr val="585858"/>
                </a:solidFill>
                <a:latin typeface="Arial"/>
                <a:cs typeface="Arial"/>
              </a:rPr>
              <a:t>)</a:t>
            </a:r>
            <a:r>
              <a:rPr sz="1988" spc="8" dirty="0">
                <a:solidFill>
                  <a:srgbClr val="585858"/>
                </a:solidFill>
                <a:latin typeface="Arial"/>
                <a:cs typeface="Arial"/>
              </a:rPr>
              <a:t> </a:t>
            </a:r>
            <a:r>
              <a:rPr sz="1988" spc="-4" dirty="0">
                <a:solidFill>
                  <a:srgbClr val="585858"/>
                </a:solidFill>
                <a:latin typeface="Arial"/>
                <a:cs typeface="Arial"/>
              </a:rPr>
              <a:t>o</a:t>
            </a:r>
            <a:r>
              <a:rPr sz="1988" dirty="0">
                <a:solidFill>
                  <a:srgbClr val="585858"/>
                </a:solidFill>
                <a:latin typeface="Arial"/>
                <a:cs typeface="Arial"/>
              </a:rPr>
              <a:t>r </a:t>
            </a:r>
            <a:r>
              <a:rPr sz="1988" spc="-4" dirty="0">
                <a:solidFill>
                  <a:srgbClr val="585858"/>
                </a:solidFill>
                <a:latin typeface="Arial"/>
                <a:cs typeface="Arial"/>
              </a:rPr>
              <a:t>l</a:t>
            </a:r>
            <a:r>
              <a:rPr sz="1988" dirty="0">
                <a:solidFill>
                  <a:srgbClr val="585858"/>
                </a:solidFill>
                <a:latin typeface="Arial"/>
                <a:cs typeface="Arial"/>
              </a:rPr>
              <a:t>e</a:t>
            </a:r>
            <a:r>
              <a:rPr sz="1988" spc="4" dirty="0">
                <a:solidFill>
                  <a:srgbClr val="585858"/>
                </a:solidFill>
                <a:latin typeface="Arial"/>
                <a:cs typeface="Arial"/>
              </a:rPr>
              <a:t>s</a:t>
            </a:r>
            <a:r>
              <a:rPr sz="1988" dirty="0">
                <a:solidFill>
                  <a:srgbClr val="585858"/>
                </a:solidFill>
                <a:latin typeface="Arial"/>
                <a:cs typeface="Arial"/>
              </a:rPr>
              <a:t>s</a:t>
            </a:r>
            <a:endParaRPr sz="1988">
              <a:latin typeface="Arial"/>
              <a:cs typeface="Arial"/>
            </a:endParaRPr>
          </a:p>
          <a:p>
            <a:pPr marL="266224" marR="285750" indent="-256699">
              <a:spcBef>
                <a:spcPts val="476"/>
              </a:spcBef>
              <a:buClr>
                <a:srgbClr val="312589"/>
              </a:buClr>
              <a:buFont typeface="Wingdings"/>
              <a:buChar char=""/>
              <a:tabLst>
                <a:tab pos="266700" algn="l"/>
              </a:tabLst>
            </a:pPr>
            <a:r>
              <a:rPr sz="1988" b="1" dirty="0">
                <a:solidFill>
                  <a:srgbClr val="585858"/>
                </a:solidFill>
                <a:latin typeface="Arial"/>
                <a:cs typeface="Arial"/>
              </a:rPr>
              <a:t>Groun</a:t>
            </a:r>
            <a:r>
              <a:rPr sz="1988" b="1" spc="-11" dirty="0">
                <a:solidFill>
                  <a:srgbClr val="585858"/>
                </a:solidFill>
                <a:latin typeface="Arial"/>
                <a:cs typeface="Arial"/>
              </a:rPr>
              <a:t>d</a:t>
            </a:r>
            <a:r>
              <a:rPr sz="1988" b="1" spc="19" dirty="0">
                <a:solidFill>
                  <a:srgbClr val="585858"/>
                </a:solidFill>
                <a:latin typeface="Arial"/>
                <a:cs typeface="Arial"/>
              </a:rPr>
              <a:t>w</a:t>
            </a:r>
            <a:r>
              <a:rPr sz="1988" b="1" spc="-4" dirty="0">
                <a:solidFill>
                  <a:srgbClr val="585858"/>
                </a:solidFill>
                <a:latin typeface="Arial"/>
                <a:cs typeface="Arial"/>
              </a:rPr>
              <a:t>a</a:t>
            </a:r>
            <a:r>
              <a:rPr sz="1988" b="1" spc="4" dirty="0">
                <a:solidFill>
                  <a:srgbClr val="585858"/>
                </a:solidFill>
                <a:latin typeface="Arial"/>
                <a:cs typeface="Arial"/>
              </a:rPr>
              <a:t>t</a:t>
            </a:r>
            <a:r>
              <a:rPr sz="1988" b="1" spc="-4" dirty="0">
                <a:solidFill>
                  <a:srgbClr val="585858"/>
                </a:solidFill>
                <a:latin typeface="Arial"/>
                <a:cs typeface="Arial"/>
              </a:rPr>
              <a:t>e</a:t>
            </a:r>
            <a:r>
              <a:rPr sz="1988" b="1" dirty="0">
                <a:solidFill>
                  <a:srgbClr val="585858"/>
                </a:solidFill>
                <a:latin typeface="Arial"/>
                <a:cs typeface="Arial"/>
              </a:rPr>
              <a:t>r</a:t>
            </a:r>
            <a:r>
              <a:rPr sz="1988" b="1" spc="-30" dirty="0">
                <a:solidFill>
                  <a:srgbClr val="585858"/>
                </a:solidFill>
                <a:latin typeface="Arial"/>
                <a:cs typeface="Arial"/>
              </a:rPr>
              <a:t> </a:t>
            </a:r>
            <a:r>
              <a:rPr sz="1988" dirty="0">
                <a:solidFill>
                  <a:srgbClr val="585858"/>
                </a:solidFill>
                <a:latin typeface="Arial"/>
                <a:cs typeface="Arial"/>
              </a:rPr>
              <a:t>(we</a:t>
            </a:r>
            <a:r>
              <a:rPr sz="1988" spc="-4" dirty="0">
                <a:solidFill>
                  <a:srgbClr val="585858"/>
                </a:solidFill>
                <a:latin typeface="Arial"/>
                <a:cs typeface="Arial"/>
              </a:rPr>
              <a:t>ll</a:t>
            </a:r>
            <a:r>
              <a:rPr sz="1988" spc="4" dirty="0">
                <a:solidFill>
                  <a:srgbClr val="585858"/>
                </a:solidFill>
                <a:latin typeface="Arial"/>
                <a:cs typeface="Arial"/>
              </a:rPr>
              <a:t>s</a:t>
            </a:r>
            <a:r>
              <a:rPr sz="1988" dirty="0">
                <a:solidFill>
                  <a:srgbClr val="585858"/>
                </a:solidFill>
                <a:latin typeface="Arial"/>
                <a:cs typeface="Arial"/>
              </a:rPr>
              <a:t>)</a:t>
            </a:r>
            <a:r>
              <a:rPr sz="1988" spc="-334" dirty="0">
                <a:solidFill>
                  <a:srgbClr val="585858"/>
                </a:solidFill>
                <a:latin typeface="Arial"/>
                <a:cs typeface="Arial"/>
              </a:rPr>
              <a:t> </a:t>
            </a:r>
            <a:r>
              <a:rPr sz="1988" dirty="0">
                <a:solidFill>
                  <a:srgbClr val="585858"/>
                </a:solidFill>
                <a:latin typeface="Arial"/>
                <a:cs typeface="Arial"/>
              </a:rPr>
              <a:t>—</a:t>
            </a:r>
            <a:r>
              <a:rPr sz="1988" spc="-330" dirty="0">
                <a:solidFill>
                  <a:srgbClr val="585858"/>
                </a:solidFill>
                <a:latin typeface="Arial"/>
                <a:cs typeface="Arial"/>
              </a:rPr>
              <a:t> </a:t>
            </a:r>
            <a:r>
              <a:rPr sz="1988" dirty="0">
                <a:solidFill>
                  <a:srgbClr val="585858"/>
                </a:solidFill>
                <a:latin typeface="Arial"/>
                <a:cs typeface="Arial"/>
              </a:rPr>
              <a:t>h</a:t>
            </a:r>
            <a:r>
              <a:rPr sz="1988" spc="-4" dirty="0">
                <a:solidFill>
                  <a:srgbClr val="585858"/>
                </a:solidFill>
                <a:latin typeface="Arial"/>
                <a:cs typeface="Arial"/>
              </a:rPr>
              <a:t>ig</a:t>
            </a:r>
            <a:r>
              <a:rPr sz="1988" dirty="0">
                <a:solidFill>
                  <a:srgbClr val="585858"/>
                </a:solidFill>
                <a:latin typeface="Arial"/>
                <a:cs typeface="Arial"/>
              </a:rPr>
              <a:t>her </a:t>
            </a:r>
            <a:r>
              <a:rPr sz="1988" spc="4" dirty="0">
                <a:solidFill>
                  <a:srgbClr val="585858"/>
                </a:solidFill>
                <a:latin typeface="Arial"/>
                <a:cs typeface="Arial"/>
              </a:rPr>
              <a:t>c</a:t>
            </a:r>
            <a:r>
              <a:rPr sz="1988" spc="-4" dirty="0">
                <a:solidFill>
                  <a:srgbClr val="585858"/>
                </a:solidFill>
                <a:latin typeface="Arial"/>
                <a:cs typeface="Arial"/>
              </a:rPr>
              <a:t>o</a:t>
            </a:r>
            <a:r>
              <a:rPr sz="1988" dirty="0">
                <a:solidFill>
                  <a:srgbClr val="585858"/>
                </a:solidFill>
                <a:latin typeface="Arial"/>
                <a:cs typeface="Arial"/>
              </a:rPr>
              <a:t>n</a:t>
            </a:r>
            <a:r>
              <a:rPr sz="1988" spc="4" dirty="0">
                <a:solidFill>
                  <a:srgbClr val="585858"/>
                </a:solidFill>
                <a:latin typeface="Arial"/>
                <a:cs typeface="Arial"/>
              </a:rPr>
              <a:t>c</a:t>
            </a:r>
            <a:r>
              <a:rPr sz="1988" dirty="0">
                <a:solidFill>
                  <a:srgbClr val="585858"/>
                </a:solidFill>
                <a:latin typeface="Arial"/>
                <a:cs typeface="Arial"/>
              </a:rPr>
              <a:t>en</a:t>
            </a:r>
            <a:r>
              <a:rPr sz="1988" spc="-4" dirty="0">
                <a:solidFill>
                  <a:srgbClr val="585858"/>
                </a:solidFill>
                <a:latin typeface="Arial"/>
                <a:cs typeface="Arial"/>
              </a:rPr>
              <a:t>t</a:t>
            </a:r>
            <a:r>
              <a:rPr sz="1988" dirty="0">
                <a:solidFill>
                  <a:srgbClr val="585858"/>
                </a:solidFill>
                <a:latin typeface="Arial"/>
                <a:cs typeface="Arial"/>
              </a:rPr>
              <a:t>ra</a:t>
            </a:r>
            <a:r>
              <a:rPr sz="1988" spc="-4" dirty="0">
                <a:solidFill>
                  <a:srgbClr val="585858"/>
                </a:solidFill>
                <a:latin typeface="Arial"/>
                <a:cs typeface="Arial"/>
              </a:rPr>
              <a:t>ti</a:t>
            </a:r>
            <a:r>
              <a:rPr sz="1988" dirty="0">
                <a:solidFill>
                  <a:srgbClr val="585858"/>
                </a:solidFill>
                <a:latin typeface="Arial"/>
                <a:cs typeface="Arial"/>
              </a:rPr>
              <a:t>on</a:t>
            </a:r>
            <a:r>
              <a:rPr sz="1988" spc="4" dirty="0">
                <a:solidFill>
                  <a:srgbClr val="585858"/>
                </a:solidFill>
                <a:latin typeface="Arial"/>
                <a:cs typeface="Arial"/>
              </a:rPr>
              <a:t>s</a:t>
            </a:r>
            <a:r>
              <a:rPr sz="1988" dirty="0">
                <a:solidFill>
                  <a:srgbClr val="585858"/>
                </a:solidFill>
                <a:latin typeface="Arial"/>
                <a:cs typeface="Arial"/>
              </a:rPr>
              <a:t>,</a:t>
            </a:r>
            <a:r>
              <a:rPr sz="1988" spc="-19" dirty="0">
                <a:solidFill>
                  <a:srgbClr val="585858"/>
                </a:solidFill>
                <a:latin typeface="Arial"/>
                <a:cs typeface="Arial"/>
              </a:rPr>
              <a:t> </a:t>
            </a:r>
            <a:r>
              <a:rPr sz="1988" dirty="0">
                <a:solidFill>
                  <a:srgbClr val="585858"/>
                </a:solidFill>
                <a:latin typeface="Arial"/>
                <a:cs typeface="Arial"/>
              </a:rPr>
              <a:t>0</a:t>
            </a:r>
            <a:r>
              <a:rPr sz="1988" spc="-4" dirty="0">
                <a:solidFill>
                  <a:srgbClr val="585858"/>
                </a:solidFill>
                <a:latin typeface="Arial"/>
                <a:cs typeface="Arial"/>
              </a:rPr>
              <a:t>.</a:t>
            </a:r>
            <a:r>
              <a:rPr sz="1988" dirty="0">
                <a:solidFill>
                  <a:srgbClr val="585858"/>
                </a:solidFill>
                <a:latin typeface="Arial"/>
                <a:cs typeface="Arial"/>
              </a:rPr>
              <a:t>1</a:t>
            </a:r>
            <a:r>
              <a:rPr sz="1988" spc="4" dirty="0">
                <a:solidFill>
                  <a:srgbClr val="585858"/>
                </a:solidFill>
                <a:latin typeface="Arial"/>
                <a:cs typeface="Arial"/>
              </a:rPr>
              <a:t> </a:t>
            </a:r>
            <a:r>
              <a:rPr sz="1988" dirty="0">
                <a:solidFill>
                  <a:srgbClr val="585858"/>
                </a:solidFill>
                <a:latin typeface="Arial"/>
                <a:cs typeface="Arial"/>
              </a:rPr>
              <a:t>mg</a:t>
            </a:r>
            <a:r>
              <a:rPr sz="1988" spc="-4" dirty="0">
                <a:solidFill>
                  <a:srgbClr val="585858"/>
                </a:solidFill>
                <a:latin typeface="Arial"/>
                <a:cs typeface="Arial"/>
              </a:rPr>
              <a:t>/</a:t>
            </a:r>
            <a:r>
              <a:rPr sz="1988" dirty="0">
                <a:solidFill>
                  <a:srgbClr val="585858"/>
                </a:solidFill>
                <a:latin typeface="Arial"/>
                <a:cs typeface="Arial"/>
              </a:rPr>
              <a:t>L</a:t>
            </a:r>
            <a:r>
              <a:rPr sz="1988" spc="-68" dirty="0">
                <a:solidFill>
                  <a:srgbClr val="585858"/>
                </a:solidFill>
                <a:latin typeface="Arial"/>
                <a:cs typeface="Arial"/>
              </a:rPr>
              <a:t> </a:t>
            </a:r>
            <a:r>
              <a:rPr sz="1988" spc="-4" dirty="0">
                <a:solidFill>
                  <a:srgbClr val="585858"/>
                </a:solidFill>
                <a:latin typeface="Arial"/>
                <a:cs typeface="Arial"/>
              </a:rPr>
              <a:t>t</a:t>
            </a:r>
            <a:r>
              <a:rPr sz="1988" dirty="0">
                <a:solidFill>
                  <a:srgbClr val="585858"/>
                </a:solidFill>
                <a:latin typeface="Arial"/>
                <a:cs typeface="Arial"/>
              </a:rPr>
              <a:t>o</a:t>
            </a:r>
            <a:r>
              <a:rPr sz="1988" spc="4" dirty="0">
                <a:solidFill>
                  <a:srgbClr val="585858"/>
                </a:solidFill>
                <a:latin typeface="Arial"/>
                <a:cs typeface="Arial"/>
              </a:rPr>
              <a:t> </a:t>
            </a:r>
            <a:r>
              <a:rPr sz="1988" spc="-4" dirty="0">
                <a:solidFill>
                  <a:srgbClr val="585858"/>
                </a:solidFill>
                <a:latin typeface="Arial"/>
                <a:cs typeface="Arial"/>
              </a:rPr>
              <a:t>o</a:t>
            </a:r>
            <a:r>
              <a:rPr sz="1988" spc="4" dirty="0">
                <a:solidFill>
                  <a:srgbClr val="585858"/>
                </a:solidFill>
                <a:latin typeface="Arial"/>
                <a:cs typeface="Arial"/>
              </a:rPr>
              <a:t>v</a:t>
            </a:r>
            <a:r>
              <a:rPr sz="1988" dirty="0">
                <a:solidFill>
                  <a:srgbClr val="585858"/>
                </a:solidFill>
                <a:latin typeface="Arial"/>
                <a:cs typeface="Arial"/>
              </a:rPr>
              <a:t>er 5</a:t>
            </a:r>
            <a:r>
              <a:rPr sz="1988" spc="-4" dirty="0">
                <a:solidFill>
                  <a:srgbClr val="585858"/>
                </a:solidFill>
                <a:latin typeface="Arial"/>
                <a:cs typeface="Arial"/>
              </a:rPr>
              <a:t>.</a:t>
            </a:r>
            <a:r>
              <a:rPr sz="1988" dirty="0">
                <a:solidFill>
                  <a:srgbClr val="585858"/>
                </a:solidFill>
                <a:latin typeface="Arial"/>
                <a:cs typeface="Arial"/>
              </a:rPr>
              <a:t>0 mg</a:t>
            </a:r>
            <a:r>
              <a:rPr sz="1988" spc="-4" dirty="0">
                <a:solidFill>
                  <a:srgbClr val="585858"/>
                </a:solidFill>
                <a:latin typeface="Arial"/>
                <a:cs typeface="Arial"/>
              </a:rPr>
              <a:t>/</a:t>
            </a:r>
            <a:r>
              <a:rPr sz="1988" dirty="0">
                <a:solidFill>
                  <a:srgbClr val="585858"/>
                </a:solidFill>
                <a:latin typeface="Arial"/>
                <a:cs typeface="Arial"/>
              </a:rPr>
              <a:t>L</a:t>
            </a:r>
            <a:endParaRPr sz="1988">
              <a:latin typeface="Arial"/>
              <a:cs typeface="Arial"/>
            </a:endParaRPr>
          </a:p>
          <a:p>
            <a:pPr marL="266700" indent="-257175">
              <a:spcBef>
                <a:spcPts val="476"/>
              </a:spcBef>
              <a:buClr>
                <a:srgbClr val="312589"/>
              </a:buClr>
              <a:buFont typeface="Wingdings"/>
              <a:buChar char=""/>
              <a:tabLst>
                <a:tab pos="266700" algn="l"/>
              </a:tabLst>
            </a:pPr>
            <a:r>
              <a:rPr sz="1988" b="1" dirty="0">
                <a:solidFill>
                  <a:srgbClr val="585858"/>
                </a:solidFill>
                <a:latin typeface="Arial"/>
                <a:cs typeface="Arial"/>
              </a:rPr>
              <a:t>Ocean</a:t>
            </a:r>
            <a:r>
              <a:rPr sz="1988" b="1" spc="-15" dirty="0">
                <a:solidFill>
                  <a:srgbClr val="585858"/>
                </a:solidFill>
                <a:latin typeface="Arial"/>
                <a:cs typeface="Arial"/>
              </a:rPr>
              <a:t> </a:t>
            </a:r>
            <a:r>
              <a:rPr sz="1988" spc="-4" dirty="0">
                <a:solidFill>
                  <a:srgbClr val="585858"/>
                </a:solidFill>
                <a:latin typeface="Arial"/>
                <a:cs typeface="Arial"/>
              </a:rPr>
              <a:t>i</a:t>
            </a:r>
            <a:r>
              <a:rPr sz="1988" dirty="0">
                <a:solidFill>
                  <a:srgbClr val="585858"/>
                </a:solidFill>
                <a:latin typeface="Arial"/>
                <a:cs typeface="Arial"/>
              </a:rPr>
              <a:t>s </a:t>
            </a:r>
            <a:r>
              <a:rPr sz="1988" spc="-4" dirty="0">
                <a:solidFill>
                  <a:srgbClr val="585858"/>
                </a:solidFill>
                <a:latin typeface="Arial"/>
                <a:cs typeface="Arial"/>
              </a:rPr>
              <a:t>t</a:t>
            </a:r>
            <a:r>
              <a:rPr sz="1988" spc="4" dirty="0">
                <a:solidFill>
                  <a:srgbClr val="585858"/>
                </a:solidFill>
                <a:latin typeface="Arial"/>
                <a:cs typeface="Arial"/>
              </a:rPr>
              <a:t>y</a:t>
            </a:r>
            <a:r>
              <a:rPr sz="1988" spc="-4" dirty="0">
                <a:solidFill>
                  <a:srgbClr val="585858"/>
                </a:solidFill>
                <a:latin typeface="Arial"/>
                <a:cs typeface="Arial"/>
              </a:rPr>
              <a:t>pi</a:t>
            </a:r>
            <a:r>
              <a:rPr sz="1988" spc="4" dirty="0">
                <a:solidFill>
                  <a:srgbClr val="585858"/>
                </a:solidFill>
                <a:latin typeface="Arial"/>
                <a:cs typeface="Arial"/>
              </a:rPr>
              <a:t>c</a:t>
            </a:r>
            <a:r>
              <a:rPr sz="1988" dirty="0">
                <a:solidFill>
                  <a:srgbClr val="585858"/>
                </a:solidFill>
                <a:latin typeface="Arial"/>
                <a:cs typeface="Arial"/>
              </a:rPr>
              <a:t>a</a:t>
            </a:r>
            <a:r>
              <a:rPr sz="1988" spc="-4" dirty="0">
                <a:solidFill>
                  <a:srgbClr val="585858"/>
                </a:solidFill>
                <a:latin typeface="Arial"/>
                <a:cs typeface="Arial"/>
              </a:rPr>
              <a:t>ll</a:t>
            </a:r>
            <a:r>
              <a:rPr sz="1988" dirty="0">
                <a:solidFill>
                  <a:srgbClr val="585858"/>
                </a:solidFill>
                <a:latin typeface="Arial"/>
                <a:cs typeface="Arial"/>
              </a:rPr>
              <a:t>y</a:t>
            </a:r>
            <a:r>
              <a:rPr sz="1988" spc="-11" dirty="0">
                <a:solidFill>
                  <a:srgbClr val="585858"/>
                </a:solidFill>
                <a:latin typeface="Arial"/>
                <a:cs typeface="Arial"/>
              </a:rPr>
              <a:t> </a:t>
            </a:r>
            <a:r>
              <a:rPr sz="1988" spc="-4" dirty="0">
                <a:solidFill>
                  <a:srgbClr val="585858"/>
                </a:solidFill>
                <a:latin typeface="Arial"/>
                <a:cs typeface="Arial"/>
              </a:rPr>
              <a:t>0.</a:t>
            </a:r>
            <a:r>
              <a:rPr sz="1988" dirty="0">
                <a:solidFill>
                  <a:srgbClr val="585858"/>
                </a:solidFill>
                <a:latin typeface="Arial"/>
                <a:cs typeface="Arial"/>
              </a:rPr>
              <a:t>8</a:t>
            </a:r>
            <a:r>
              <a:rPr sz="1988" spc="4" dirty="0">
                <a:solidFill>
                  <a:srgbClr val="585858"/>
                </a:solidFill>
                <a:latin typeface="Arial"/>
                <a:cs typeface="Arial"/>
              </a:rPr>
              <a:t> </a:t>
            </a:r>
            <a:r>
              <a:rPr sz="1988" spc="-4" dirty="0">
                <a:solidFill>
                  <a:srgbClr val="585858"/>
                </a:solidFill>
                <a:latin typeface="Arial"/>
                <a:cs typeface="Arial"/>
              </a:rPr>
              <a:t>t</a:t>
            </a:r>
            <a:r>
              <a:rPr sz="1988" dirty="0">
                <a:solidFill>
                  <a:srgbClr val="585858"/>
                </a:solidFill>
                <a:latin typeface="Arial"/>
                <a:cs typeface="Arial"/>
              </a:rPr>
              <a:t>o</a:t>
            </a:r>
            <a:r>
              <a:rPr sz="1988" spc="4" dirty="0">
                <a:solidFill>
                  <a:srgbClr val="585858"/>
                </a:solidFill>
                <a:latin typeface="Arial"/>
                <a:cs typeface="Arial"/>
              </a:rPr>
              <a:t> </a:t>
            </a:r>
            <a:r>
              <a:rPr sz="1988" spc="-4" dirty="0">
                <a:solidFill>
                  <a:srgbClr val="585858"/>
                </a:solidFill>
                <a:latin typeface="Arial"/>
                <a:cs typeface="Arial"/>
              </a:rPr>
              <a:t>1.</a:t>
            </a:r>
            <a:r>
              <a:rPr sz="1988" dirty="0">
                <a:solidFill>
                  <a:srgbClr val="585858"/>
                </a:solidFill>
                <a:latin typeface="Arial"/>
                <a:cs typeface="Arial"/>
              </a:rPr>
              <a:t>4</a:t>
            </a:r>
            <a:r>
              <a:rPr sz="1988" spc="4" dirty="0">
                <a:solidFill>
                  <a:srgbClr val="585858"/>
                </a:solidFill>
                <a:latin typeface="Arial"/>
                <a:cs typeface="Arial"/>
              </a:rPr>
              <a:t> </a:t>
            </a:r>
            <a:r>
              <a:rPr sz="1988" dirty="0">
                <a:solidFill>
                  <a:srgbClr val="585858"/>
                </a:solidFill>
                <a:latin typeface="Arial"/>
                <a:cs typeface="Arial"/>
              </a:rPr>
              <a:t>mg</a:t>
            </a:r>
            <a:r>
              <a:rPr sz="1988" spc="-4" dirty="0">
                <a:solidFill>
                  <a:srgbClr val="585858"/>
                </a:solidFill>
                <a:latin typeface="Arial"/>
                <a:cs typeface="Arial"/>
              </a:rPr>
              <a:t>/</a:t>
            </a:r>
            <a:r>
              <a:rPr sz="1988" dirty="0">
                <a:solidFill>
                  <a:srgbClr val="585858"/>
                </a:solidFill>
                <a:latin typeface="Arial"/>
                <a:cs typeface="Arial"/>
              </a:rPr>
              <a:t>L</a:t>
            </a:r>
            <a:endParaRPr sz="1988">
              <a:latin typeface="Arial"/>
              <a:cs typeface="Arial"/>
            </a:endParaRPr>
          </a:p>
        </p:txBody>
      </p:sp>
      <p:sp>
        <p:nvSpPr>
          <p:cNvPr id="3" name="object 3"/>
          <p:cNvSpPr/>
          <p:nvPr/>
        </p:nvSpPr>
        <p:spPr>
          <a:xfrm>
            <a:off x="738378" y="1872235"/>
            <a:ext cx="2868929" cy="2627756"/>
          </a:xfrm>
          <a:prstGeom prst="rect">
            <a:avLst/>
          </a:prstGeom>
          <a:blipFill>
            <a:blip r:embed="rId3" cstate="print"/>
            <a:stretch>
              <a:fillRect/>
            </a:stretch>
          </a:blipFill>
        </p:spPr>
        <p:txBody>
          <a:bodyPr wrap="square" lIns="0" tIns="0" rIns="0" bIns="0" rtlCol="0"/>
          <a:lstStyle/>
          <a:p>
            <a:endParaRPr sz="1350"/>
          </a:p>
        </p:txBody>
      </p:sp>
      <p:sp>
        <p:nvSpPr>
          <p:cNvPr id="4" name="object 4"/>
          <p:cNvSpPr/>
          <p:nvPr/>
        </p:nvSpPr>
        <p:spPr>
          <a:xfrm>
            <a:off x="780668" y="1955672"/>
            <a:ext cx="2740400" cy="2502027"/>
          </a:xfrm>
          <a:prstGeom prst="rect">
            <a:avLst/>
          </a:prstGeom>
          <a:blipFill>
            <a:blip r:embed="rId4" cstate="print"/>
            <a:stretch>
              <a:fillRect/>
            </a:stretch>
          </a:blipFill>
        </p:spPr>
        <p:txBody>
          <a:bodyPr wrap="square" lIns="0" tIns="0" rIns="0" bIns="0" rtlCol="0"/>
          <a:lstStyle/>
          <a:p>
            <a:endParaRPr sz="1350"/>
          </a:p>
        </p:txBody>
      </p:sp>
      <p:sp>
        <p:nvSpPr>
          <p:cNvPr id="5" name="object 5"/>
          <p:cNvSpPr/>
          <p:nvPr/>
        </p:nvSpPr>
        <p:spPr>
          <a:xfrm>
            <a:off x="778287" y="1953291"/>
            <a:ext cx="2747963" cy="2506980"/>
          </a:xfrm>
          <a:custGeom>
            <a:avLst/>
            <a:gdLst/>
            <a:ahLst/>
            <a:cxnLst/>
            <a:rect l="l" t="t" r="r" b="b"/>
            <a:pathLst>
              <a:path w="3663950" h="3342640">
                <a:moveTo>
                  <a:pt x="0" y="0"/>
                </a:moveTo>
                <a:lnTo>
                  <a:pt x="3663950" y="0"/>
                </a:lnTo>
                <a:lnTo>
                  <a:pt x="3663950" y="3342386"/>
                </a:lnTo>
                <a:lnTo>
                  <a:pt x="0" y="3342386"/>
                </a:lnTo>
                <a:lnTo>
                  <a:pt x="0" y="0"/>
                </a:lnTo>
                <a:close/>
              </a:path>
            </a:pathLst>
          </a:custGeom>
          <a:ln w="6350">
            <a:solidFill>
              <a:srgbClr val="404040"/>
            </a:solidFill>
          </a:ln>
        </p:spPr>
        <p:txBody>
          <a:bodyPr wrap="square" lIns="0" tIns="0" rIns="0" bIns="0" rtlCol="0"/>
          <a:lstStyle/>
          <a:p>
            <a:endParaRPr sz="1350"/>
          </a:p>
        </p:txBody>
      </p:sp>
      <p:sp>
        <p:nvSpPr>
          <p:cNvPr id="8" name="object 8"/>
          <p:cNvSpPr txBox="1">
            <a:spLocks noGrp="1"/>
          </p:cNvSpPr>
          <p:nvPr>
            <p:ph type="title"/>
          </p:nvPr>
        </p:nvSpPr>
        <p:spPr>
          <a:xfrm>
            <a:off x="148365" y="289097"/>
            <a:ext cx="8276609" cy="461665"/>
          </a:xfrm>
          <a:prstGeom prst="rect">
            <a:avLst/>
          </a:prstGeom>
        </p:spPr>
        <p:txBody>
          <a:bodyPr vert="horz" wrap="square" lIns="0" tIns="0" rIns="0" bIns="0" rtlCol="0" anchor="ctr">
            <a:spAutoFit/>
          </a:bodyPr>
          <a:lstStyle/>
          <a:p>
            <a:pPr marL="22860"/>
            <a:r>
              <a:rPr sz="3000" spc="-49" dirty="0"/>
              <a:t>F</a:t>
            </a:r>
            <a:r>
              <a:rPr sz="3000" spc="-34" dirty="0"/>
              <a:t>l</a:t>
            </a:r>
            <a:r>
              <a:rPr sz="3000" spc="-49" dirty="0"/>
              <a:t>uo</a:t>
            </a:r>
            <a:r>
              <a:rPr sz="3000" spc="-41" dirty="0"/>
              <a:t>r</a:t>
            </a:r>
            <a:r>
              <a:rPr sz="3000" spc="-34" dirty="0"/>
              <a:t>i</a:t>
            </a:r>
            <a:r>
              <a:rPr sz="3000" spc="-49" dirty="0"/>
              <a:t>de</a:t>
            </a:r>
            <a:r>
              <a:rPr sz="3000" spc="-11" dirty="0"/>
              <a:t>:</a:t>
            </a:r>
            <a:r>
              <a:rPr sz="3000" spc="-188" dirty="0"/>
              <a:t> </a:t>
            </a:r>
            <a:r>
              <a:rPr sz="3000" spc="-23" dirty="0"/>
              <a:t>A</a:t>
            </a:r>
            <a:r>
              <a:rPr sz="3000" spc="-172" dirty="0"/>
              <a:t> </a:t>
            </a:r>
            <a:r>
              <a:rPr sz="3000" spc="-49" dirty="0"/>
              <a:t>natu</a:t>
            </a:r>
            <a:r>
              <a:rPr sz="3000" spc="-41" dirty="0"/>
              <a:t>r</a:t>
            </a:r>
            <a:r>
              <a:rPr sz="3000" spc="-49" dirty="0"/>
              <a:t>a</a:t>
            </a:r>
            <a:r>
              <a:rPr sz="3000" spc="-38" dirty="0"/>
              <a:t>l</a:t>
            </a:r>
            <a:r>
              <a:rPr sz="3000" spc="-34" dirty="0"/>
              <a:t>l</a:t>
            </a:r>
            <a:r>
              <a:rPr sz="3000" spc="-19" dirty="0"/>
              <a:t>y</a:t>
            </a:r>
            <a:r>
              <a:rPr sz="3000" spc="-75" dirty="0"/>
              <a:t> </a:t>
            </a:r>
            <a:r>
              <a:rPr sz="3000" spc="-49" dirty="0"/>
              <a:t>occu</a:t>
            </a:r>
            <a:r>
              <a:rPr sz="3000" spc="-41" dirty="0"/>
              <a:t>rr</a:t>
            </a:r>
            <a:r>
              <a:rPr sz="3000" spc="-34" dirty="0"/>
              <a:t>i</a:t>
            </a:r>
            <a:r>
              <a:rPr sz="3000" spc="-49" dirty="0"/>
              <a:t>n</a:t>
            </a:r>
            <a:r>
              <a:rPr sz="3000" spc="-19" dirty="0"/>
              <a:t>g</a:t>
            </a:r>
            <a:r>
              <a:rPr sz="3000" spc="-75" dirty="0"/>
              <a:t> </a:t>
            </a:r>
            <a:r>
              <a:rPr sz="3000" spc="-60" dirty="0"/>
              <a:t>m</a:t>
            </a:r>
            <a:r>
              <a:rPr sz="3000" spc="-34" dirty="0"/>
              <a:t>i</a:t>
            </a:r>
            <a:r>
              <a:rPr sz="3000" spc="-49" dirty="0"/>
              <a:t>ne</a:t>
            </a:r>
            <a:r>
              <a:rPr sz="3000" spc="-41" dirty="0"/>
              <a:t>r</a:t>
            </a:r>
            <a:r>
              <a:rPr sz="3000" spc="-49" dirty="0"/>
              <a:t>al</a:t>
            </a:r>
            <a:endParaRPr sz="3000" dirty="0"/>
          </a:p>
        </p:txBody>
      </p:sp>
      <p:sp>
        <p:nvSpPr>
          <p:cNvPr id="9" name="object 9"/>
          <p:cNvSpPr/>
          <p:nvPr/>
        </p:nvSpPr>
        <p:spPr>
          <a:xfrm>
            <a:off x="0" y="5987033"/>
            <a:ext cx="9144000" cy="0"/>
          </a:xfrm>
          <a:custGeom>
            <a:avLst/>
            <a:gdLst/>
            <a:ahLst/>
            <a:cxnLst/>
            <a:rect l="l" t="t" r="r" b="b"/>
            <a:pathLst>
              <a:path w="12192000">
                <a:moveTo>
                  <a:pt x="0" y="0"/>
                </a:moveTo>
                <a:lnTo>
                  <a:pt x="12192000" y="0"/>
                </a:lnTo>
              </a:path>
            </a:pathLst>
          </a:custGeom>
          <a:ln w="76200">
            <a:solidFill>
              <a:srgbClr val="DA0000"/>
            </a:solidFill>
          </a:ln>
        </p:spPr>
        <p:txBody>
          <a:bodyPr wrap="square" lIns="0" tIns="0" rIns="0" bIns="0" rtlCol="0"/>
          <a:lstStyle/>
          <a:p>
            <a:endParaRPr sz="1350"/>
          </a:p>
        </p:txBody>
      </p:sp>
      <p:sp>
        <p:nvSpPr>
          <p:cNvPr id="10" name="object 10"/>
          <p:cNvSpPr txBox="1"/>
          <p:nvPr/>
        </p:nvSpPr>
        <p:spPr>
          <a:xfrm>
            <a:off x="2447826" y="5589391"/>
            <a:ext cx="3961924" cy="184666"/>
          </a:xfrm>
          <a:prstGeom prst="rect">
            <a:avLst/>
          </a:prstGeom>
        </p:spPr>
        <p:txBody>
          <a:bodyPr vert="horz" wrap="square" lIns="0" tIns="0" rIns="0" bIns="0" rtlCol="0">
            <a:spAutoFit/>
          </a:bodyPr>
          <a:lstStyle/>
          <a:p>
            <a:pPr marL="9525" marR="3810"/>
            <a:r>
              <a:rPr sz="600" i="1" spc="-4" dirty="0">
                <a:solidFill>
                  <a:srgbClr val="404040"/>
                </a:solidFill>
                <a:latin typeface="Arial"/>
                <a:cs typeface="Arial"/>
              </a:rPr>
              <a:t>(</a:t>
            </a:r>
            <a:r>
              <a:rPr sz="600" b="1" i="1" dirty="0">
                <a:solidFill>
                  <a:srgbClr val="404040"/>
                </a:solidFill>
                <a:latin typeface="Arial"/>
                <a:cs typeface="Arial"/>
              </a:rPr>
              <a:t>Sou</a:t>
            </a:r>
            <a:r>
              <a:rPr sz="600" b="1" i="1" spc="-4" dirty="0">
                <a:solidFill>
                  <a:srgbClr val="404040"/>
                </a:solidFill>
                <a:latin typeface="Arial"/>
                <a:cs typeface="Arial"/>
              </a:rPr>
              <a:t>rces</a:t>
            </a:r>
            <a:r>
              <a:rPr sz="600" b="1" i="1" dirty="0">
                <a:solidFill>
                  <a:srgbClr val="404040"/>
                </a:solidFill>
                <a:latin typeface="Arial"/>
                <a:cs typeface="Arial"/>
              </a:rPr>
              <a:t>: </a:t>
            </a:r>
            <a:r>
              <a:rPr sz="600" i="1" spc="-4" dirty="0">
                <a:solidFill>
                  <a:srgbClr val="404040"/>
                </a:solidFill>
                <a:latin typeface="Arial"/>
                <a:cs typeface="Arial"/>
              </a:rPr>
              <a:t>Cen</a:t>
            </a:r>
            <a:r>
              <a:rPr sz="600" i="1" dirty="0">
                <a:solidFill>
                  <a:srgbClr val="404040"/>
                </a:solidFill>
                <a:latin typeface="Arial"/>
                <a:cs typeface="Arial"/>
              </a:rPr>
              <a:t>t</a:t>
            </a:r>
            <a:r>
              <a:rPr sz="600" i="1" spc="-4" dirty="0">
                <a:solidFill>
                  <a:srgbClr val="404040"/>
                </a:solidFill>
                <a:latin typeface="Arial"/>
                <a:cs typeface="Arial"/>
              </a:rPr>
              <a:t>er</a:t>
            </a:r>
            <a:r>
              <a:rPr sz="600" i="1" dirty="0">
                <a:solidFill>
                  <a:srgbClr val="404040"/>
                </a:solidFill>
                <a:latin typeface="Arial"/>
                <a:cs typeface="Arial"/>
              </a:rPr>
              <a:t>s</a:t>
            </a:r>
            <a:r>
              <a:rPr sz="600" i="1" spc="8" dirty="0">
                <a:solidFill>
                  <a:srgbClr val="404040"/>
                </a:solidFill>
                <a:latin typeface="Arial"/>
                <a:cs typeface="Arial"/>
              </a:rPr>
              <a:t> </a:t>
            </a:r>
            <a:r>
              <a:rPr sz="600" i="1" dirty="0">
                <a:solidFill>
                  <a:srgbClr val="404040"/>
                </a:solidFill>
                <a:latin typeface="Arial"/>
                <a:cs typeface="Arial"/>
              </a:rPr>
              <a:t>f</a:t>
            </a:r>
            <a:r>
              <a:rPr sz="600" i="1" spc="-4" dirty="0">
                <a:solidFill>
                  <a:srgbClr val="404040"/>
                </a:solidFill>
                <a:latin typeface="Arial"/>
                <a:cs typeface="Arial"/>
              </a:rPr>
              <a:t>o</a:t>
            </a:r>
            <a:r>
              <a:rPr sz="600" i="1" dirty="0">
                <a:solidFill>
                  <a:srgbClr val="404040"/>
                </a:solidFill>
                <a:latin typeface="Arial"/>
                <a:cs typeface="Arial"/>
              </a:rPr>
              <a:t>r </a:t>
            </a:r>
            <a:r>
              <a:rPr sz="600" i="1" spc="-4" dirty="0">
                <a:solidFill>
                  <a:srgbClr val="404040"/>
                </a:solidFill>
                <a:latin typeface="Arial"/>
                <a:cs typeface="Arial"/>
              </a:rPr>
              <a:t>D</a:t>
            </a:r>
            <a:r>
              <a:rPr sz="600" i="1" dirty="0">
                <a:solidFill>
                  <a:srgbClr val="404040"/>
                </a:solidFill>
                <a:latin typeface="Arial"/>
                <a:cs typeface="Arial"/>
              </a:rPr>
              <a:t>i</a:t>
            </a:r>
            <a:r>
              <a:rPr sz="600" i="1" spc="4" dirty="0">
                <a:solidFill>
                  <a:srgbClr val="404040"/>
                </a:solidFill>
                <a:latin typeface="Arial"/>
                <a:cs typeface="Arial"/>
              </a:rPr>
              <a:t>s</a:t>
            </a:r>
            <a:r>
              <a:rPr sz="600" i="1" spc="-4" dirty="0">
                <a:solidFill>
                  <a:srgbClr val="404040"/>
                </a:solidFill>
                <a:latin typeface="Arial"/>
                <a:cs typeface="Arial"/>
              </a:rPr>
              <a:t>ea</a:t>
            </a:r>
            <a:r>
              <a:rPr sz="600" i="1" spc="4" dirty="0">
                <a:solidFill>
                  <a:srgbClr val="404040"/>
                </a:solidFill>
                <a:latin typeface="Arial"/>
                <a:cs typeface="Arial"/>
              </a:rPr>
              <a:t>s</a:t>
            </a:r>
            <a:r>
              <a:rPr sz="600" i="1" dirty="0">
                <a:solidFill>
                  <a:srgbClr val="404040"/>
                </a:solidFill>
                <a:latin typeface="Arial"/>
                <a:cs typeface="Arial"/>
              </a:rPr>
              <a:t>e</a:t>
            </a:r>
            <a:r>
              <a:rPr sz="600" i="1" spc="-8" dirty="0">
                <a:solidFill>
                  <a:srgbClr val="404040"/>
                </a:solidFill>
                <a:latin typeface="Arial"/>
                <a:cs typeface="Arial"/>
              </a:rPr>
              <a:t> </a:t>
            </a:r>
            <a:r>
              <a:rPr sz="600" i="1" spc="-4" dirty="0">
                <a:solidFill>
                  <a:srgbClr val="404040"/>
                </a:solidFill>
                <a:latin typeface="Arial"/>
                <a:cs typeface="Arial"/>
              </a:rPr>
              <a:t>Con</a:t>
            </a:r>
            <a:r>
              <a:rPr sz="600" i="1" dirty="0">
                <a:solidFill>
                  <a:srgbClr val="404040"/>
                </a:solidFill>
                <a:latin typeface="Arial"/>
                <a:cs typeface="Arial"/>
              </a:rPr>
              <a:t>t</a:t>
            </a:r>
            <a:r>
              <a:rPr sz="600" i="1" spc="-4" dirty="0">
                <a:solidFill>
                  <a:srgbClr val="404040"/>
                </a:solidFill>
                <a:latin typeface="Arial"/>
                <a:cs typeface="Arial"/>
              </a:rPr>
              <a:t>ro</a:t>
            </a:r>
            <a:r>
              <a:rPr sz="600" i="1" dirty="0">
                <a:solidFill>
                  <a:srgbClr val="404040"/>
                </a:solidFill>
                <a:latin typeface="Arial"/>
                <a:cs typeface="Arial"/>
              </a:rPr>
              <a:t>l</a:t>
            </a:r>
            <a:r>
              <a:rPr sz="600" i="1" spc="11" dirty="0">
                <a:solidFill>
                  <a:srgbClr val="404040"/>
                </a:solidFill>
                <a:latin typeface="Arial"/>
                <a:cs typeface="Arial"/>
              </a:rPr>
              <a:t> </a:t>
            </a:r>
            <a:r>
              <a:rPr sz="600" i="1" spc="-4" dirty="0">
                <a:solidFill>
                  <a:srgbClr val="404040"/>
                </a:solidFill>
                <a:latin typeface="Arial"/>
                <a:cs typeface="Arial"/>
              </a:rPr>
              <a:t>an</a:t>
            </a:r>
            <a:r>
              <a:rPr sz="600" i="1" dirty="0">
                <a:solidFill>
                  <a:srgbClr val="404040"/>
                </a:solidFill>
                <a:latin typeface="Arial"/>
                <a:cs typeface="Arial"/>
              </a:rPr>
              <a:t>d</a:t>
            </a:r>
            <a:r>
              <a:rPr sz="600" i="1" spc="8" dirty="0">
                <a:solidFill>
                  <a:srgbClr val="404040"/>
                </a:solidFill>
                <a:latin typeface="Arial"/>
                <a:cs typeface="Arial"/>
              </a:rPr>
              <a:t> </a:t>
            </a:r>
            <a:r>
              <a:rPr sz="600" i="1" dirty="0">
                <a:solidFill>
                  <a:srgbClr val="404040"/>
                </a:solidFill>
                <a:latin typeface="Arial"/>
                <a:cs typeface="Arial"/>
              </a:rPr>
              <a:t>P</a:t>
            </a:r>
            <a:r>
              <a:rPr sz="600" i="1" spc="-4" dirty="0">
                <a:solidFill>
                  <a:srgbClr val="404040"/>
                </a:solidFill>
                <a:latin typeface="Arial"/>
                <a:cs typeface="Arial"/>
              </a:rPr>
              <a:t>re</a:t>
            </a:r>
            <a:r>
              <a:rPr sz="600" i="1" spc="4" dirty="0">
                <a:solidFill>
                  <a:srgbClr val="404040"/>
                </a:solidFill>
                <a:latin typeface="Arial"/>
                <a:cs typeface="Arial"/>
              </a:rPr>
              <a:t>v</a:t>
            </a:r>
            <a:r>
              <a:rPr sz="600" i="1" spc="-4" dirty="0">
                <a:solidFill>
                  <a:srgbClr val="404040"/>
                </a:solidFill>
                <a:latin typeface="Arial"/>
                <a:cs typeface="Arial"/>
              </a:rPr>
              <a:t>en</a:t>
            </a:r>
            <a:r>
              <a:rPr sz="600" i="1" dirty="0">
                <a:solidFill>
                  <a:srgbClr val="404040"/>
                </a:solidFill>
                <a:latin typeface="Arial"/>
                <a:cs typeface="Arial"/>
              </a:rPr>
              <a:t>ti</a:t>
            </a:r>
            <a:r>
              <a:rPr sz="600" i="1" spc="-4" dirty="0">
                <a:solidFill>
                  <a:srgbClr val="404040"/>
                </a:solidFill>
                <a:latin typeface="Arial"/>
                <a:cs typeface="Arial"/>
              </a:rPr>
              <a:t>on</a:t>
            </a:r>
            <a:r>
              <a:rPr sz="600" i="1" dirty="0">
                <a:solidFill>
                  <a:srgbClr val="404040"/>
                </a:solidFill>
                <a:latin typeface="Arial"/>
                <a:cs typeface="Arial"/>
              </a:rPr>
              <a:t>,</a:t>
            </a:r>
            <a:r>
              <a:rPr sz="600" i="1" spc="8" dirty="0">
                <a:solidFill>
                  <a:srgbClr val="404040"/>
                </a:solidFill>
                <a:latin typeface="Arial"/>
                <a:cs typeface="Arial"/>
              </a:rPr>
              <a:t> </a:t>
            </a:r>
            <a:r>
              <a:rPr sz="600" i="1" spc="-4" dirty="0">
                <a:solidFill>
                  <a:srgbClr val="404040"/>
                </a:solidFill>
                <a:latin typeface="Arial"/>
                <a:cs typeface="Arial"/>
              </a:rPr>
              <a:t>“</a:t>
            </a:r>
            <a:r>
              <a:rPr sz="600" i="1" dirty="0">
                <a:solidFill>
                  <a:srgbClr val="404040"/>
                </a:solidFill>
                <a:latin typeface="Arial"/>
                <a:cs typeface="Arial"/>
              </a:rPr>
              <a:t>Fl</a:t>
            </a:r>
            <a:r>
              <a:rPr sz="600" i="1" spc="-4" dirty="0">
                <a:solidFill>
                  <a:srgbClr val="404040"/>
                </a:solidFill>
                <a:latin typeface="Arial"/>
                <a:cs typeface="Arial"/>
              </a:rPr>
              <a:t>uor</a:t>
            </a:r>
            <a:r>
              <a:rPr sz="600" i="1" dirty="0">
                <a:solidFill>
                  <a:srgbClr val="404040"/>
                </a:solidFill>
                <a:latin typeface="Arial"/>
                <a:cs typeface="Arial"/>
              </a:rPr>
              <a:t>i</a:t>
            </a:r>
            <a:r>
              <a:rPr sz="600" i="1" spc="-4" dirty="0">
                <a:solidFill>
                  <a:srgbClr val="404040"/>
                </a:solidFill>
                <a:latin typeface="Arial"/>
                <a:cs typeface="Arial"/>
              </a:rPr>
              <a:t>da</a:t>
            </a:r>
            <a:r>
              <a:rPr sz="600" i="1" dirty="0">
                <a:solidFill>
                  <a:srgbClr val="404040"/>
                </a:solidFill>
                <a:latin typeface="Arial"/>
                <a:cs typeface="Arial"/>
              </a:rPr>
              <a:t>ti</a:t>
            </a:r>
            <a:r>
              <a:rPr sz="600" i="1" spc="-4" dirty="0">
                <a:solidFill>
                  <a:srgbClr val="404040"/>
                </a:solidFill>
                <a:latin typeface="Arial"/>
                <a:cs typeface="Arial"/>
              </a:rPr>
              <a:t>o</a:t>
            </a:r>
            <a:r>
              <a:rPr sz="600" i="1" dirty="0">
                <a:solidFill>
                  <a:srgbClr val="404040"/>
                </a:solidFill>
                <a:latin typeface="Arial"/>
                <a:cs typeface="Arial"/>
              </a:rPr>
              <a:t>n</a:t>
            </a:r>
            <a:r>
              <a:rPr sz="600" i="1" spc="8" dirty="0">
                <a:solidFill>
                  <a:srgbClr val="404040"/>
                </a:solidFill>
                <a:latin typeface="Arial"/>
                <a:cs typeface="Arial"/>
              </a:rPr>
              <a:t> </a:t>
            </a:r>
            <a:r>
              <a:rPr sz="600" i="1" dirty="0">
                <a:solidFill>
                  <a:srgbClr val="404040"/>
                </a:solidFill>
                <a:latin typeface="Arial"/>
                <a:cs typeface="Arial"/>
              </a:rPr>
              <a:t>B</a:t>
            </a:r>
            <a:r>
              <a:rPr sz="600" i="1" spc="-4" dirty="0">
                <a:solidFill>
                  <a:srgbClr val="404040"/>
                </a:solidFill>
                <a:latin typeface="Arial"/>
                <a:cs typeface="Arial"/>
              </a:rPr>
              <a:t>a</a:t>
            </a:r>
            <a:r>
              <a:rPr sz="600" i="1" spc="4" dirty="0">
                <a:solidFill>
                  <a:srgbClr val="404040"/>
                </a:solidFill>
                <a:latin typeface="Arial"/>
                <a:cs typeface="Arial"/>
              </a:rPr>
              <a:t>s</a:t>
            </a:r>
            <a:r>
              <a:rPr sz="600" i="1" dirty="0">
                <a:solidFill>
                  <a:srgbClr val="404040"/>
                </a:solidFill>
                <a:latin typeface="Arial"/>
                <a:cs typeface="Arial"/>
              </a:rPr>
              <a:t>i</a:t>
            </a:r>
            <a:r>
              <a:rPr sz="600" i="1" spc="4" dirty="0">
                <a:solidFill>
                  <a:srgbClr val="404040"/>
                </a:solidFill>
                <a:latin typeface="Arial"/>
                <a:cs typeface="Arial"/>
              </a:rPr>
              <a:t>cs</a:t>
            </a:r>
            <a:r>
              <a:rPr sz="600" i="1" dirty="0">
                <a:solidFill>
                  <a:srgbClr val="404040"/>
                </a:solidFill>
                <a:latin typeface="Arial"/>
                <a:cs typeface="Arial"/>
              </a:rPr>
              <a:t>,”</a:t>
            </a:r>
            <a:r>
              <a:rPr sz="600" i="1" spc="-26" dirty="0">
                <a:solidFill>
                  <a:srgbClr val="404040"/>
                </a:solidFill>
                <a:latin typeface="Arial"/>
                <a:cs typeface="Arial"/>
              </a:rPr>
              <a:t> </a:t>
            </a:r>
            <a:r>
              <a:rPr sz="600" i="1" spc="4" dirty="0">
                <a:solidFill>
                  <a:srgbClr val="404040"/>
                </a:solidFill>
                <a:latin typeface="Arial"/>
                <a:cs typeface="Arial"/>
              </a:rPr>
              <a:t>w</a:t>
            </a:r>
            <a:r>
              <a:rPr sz="600" i="1" spc="-4" dirty="0">
                <a:solidFill>
                  <a:srgbClr val="404040"/>
                </a:solidFill>
                <a:latin typeface="Arial"/>
                <a:cs typeface="Arial"/>
              </a:rPr>
              <a:t>e</a:t>
            </a:r>
            <a:r>
              <a:rPr sz="600" i="1" dirty="0">
                <a:solidFill>
                  <a:srgbClr val="404040"/>
                </a:solidFill>
                <a:latin typeface="Arial"/>
                <a:cs typeface="Arial"/>
              </a:rPr>
              <a:t>b </a:t>
            </a:r>
            <a:r>
              <a:rPr sz="600" i="1" spc="-4" dirty="0">
                <a:solidFill>
                  <a:srgbClr val="404040"/>
                </a:solidFill>
                <a:latin typeface="Arial"/>
                <a:cs typeface="Arial"/>
              </a:rPr>
              <a:t>pag</a:t>
            </a:r>
            <a:r>
              <a:rPr sz="600" i="1" dirty="0">
                <a:solidFill>
                  <a:srgbClr val="404040"/>
                </a:solidFill>
                <a:latin typeface="Arial"/>
                <a:cs typeface="Arial"/>
              </a:rPr>
              <a:t>e</a:t>
            </a:r>
            <a:r>
              <a:rPr sz="600" i="1" spc="19" dirty="0">
                <a:solidFill>
                  <a:srgbClr val="404040"/>
                </a:solidFill>
                <a:latin typeface="Arial"/>
                <a:cs typeface="Arial"/>
              </a:rPr>
              <a:t> </a:t>
            </a:r>
            <a:r>
              <a:rPr sz="600" i="1" spc="-4" dirty="0">
                <a:solidFill>
                  <a:srgbClr val="404040"/>
                </a:solidFill>
                <a:latin typeface="Arial"/>
                <a:cs typeface="Arial"/>
              </a:rPr>
              <a:t>upda</a:t>
            </a:r>
            <a:r>
              <a:rPr sz="600" i="1" dirty="0">
                <a:solidFill>
                  <a:srgbClr val="404040"/>
                </a:solidFill>
                <a:latin typeface="Arial"/>
                <a:cs typeface="Arial"/>
              </a:rPr>
              <a:t>t</a:t>
            </a:r>
            <a:r>
              <a:rPr sz="600" i="1" spc="-4" dirty="0">
                <a:solidFill>
                  <a:srgbClr val="404040"/>
                </a:solidFill>
                <a:latin typeface="Arial"/>
                <a:cs typeface="Arial"/>
              </a:rPr>
              <a:t>e</a:t>
            </a:r>
            <a:r>
              <a:rPr sz="600" i="1" dirty="0">
                <a:solidFill>
                  <a:srgbClr val="404040"/>
                </a:solidFill>
                <a:latin typeface="Arial"/>
                <a:cs typeface="Arial"/>
              </a:rPr>
              <a:t>d</a:t>
            </a:r>
            <a:r>
              <a:rPr sz="600" i="1" spc="19" dirty="0">
                <a:solidFill>
                  <a:srgbClr val="404040"/>
                </a:solidFill>
                <a:latin typeface="Arial"/>
                <a:cs typeface="Arial"/>
              </a:rPr>
              <a:t> </a:t>
            </a:r>
            <a:r>
              <a:rPr sz="600" i="1" spc="4" dirty="0">
                <a:solidFill>
                  <a:srgbClr val="404040"/>
                </a:solidFill>
                <a:latin typeface="Arial"/>
                <a:cs typeface="Arial"/>
              </a:rPr>
              <a:t>J</a:t>
            </a:r>
            <a:r>
              <a:rPr sz="600" i="1" spc="-4" dirty="0">
                <a:solidFill>
                  <a:srgbClr val="404040"/>
                </a:solidFill>
                <a:latin typeface="Arial"/>
                <a:cs typeface="Arial"/>
              </a:rPr>
              <a:t>anuar</a:t>
            </a:r>
            <a:r>
              <a:rPr sz="600" i="1" dirty="0">
                <a:solidFill>
                  <a:srgbClr val="404040"/>
                </a:solidFill>
                <a:latin typeface="Arial"/>
                <a:cs typeface="Arial"/>
              </a:rPr>
              <a:t>y</a:t>
            </a:r>
            <a:r>
              <a:rPr sz="600" i="1" spc="15" dirty="0">
                <a:solidFill>
                  <a:srgbClr val="404040"/>
                </a:solidFill>
                <a:latin typeface="Arial"/>
                <a:cs typeface="Arial"/>
              </a:rPr>
              <a:t> </a:t>
            </a:r>
            <a:r>
              <a:rPr sz="600" i="1" spc="-4" dirty="0">
                <a:solidFill>
                  <a:srgbClr val="404040"/>
                </a:solidFill>
                <a:latin typeface="Arial"/>
                <a:cs typeface="Arial"/>
              </a:rPr>
              <a:t>28</a:t>
            </a:r>
            <a:r>
              <a:rPr sz="600" i="1" dirty="0">
                <a:solidFill>
                  <a:srgbClr val="404040"/>
                </a:solidFill>
                <a:latin typeface="Arial"/>
                <a:cs typeface="Arial"/>
              </a:rPr>
              <a:t>,</a:t>
            </a:r>
            <a:r>
              <a:rPr sz="600" i="1" spc="8" dirty="0">
                <a:solidFill>
                  <a:srgbClr val="404040"/>
                </a:solidFill>
                <a:latin typeface="Arial"/>
                <a:cs typeface="Arial"/>
              </a:rPr>
              <a:t> </a:t>
            </a:r>
            <a:r>
              <a:rPr sz="600" i="1" spc="-4" dirty="0">
                <a:solidFill>
                  <a:srgbClr val="404040"/>
                </a:solidFill>
                <a:latin typeface="Arial"/>
                <a:cs typeface="Arial"/>
              </a:rPr>
              <a:t>2021; </a:t>
            </a:r>
            <a:r>
              <a:rPr sz="600" i="1" dirty="0">
                <a:solidFill>
                  <a:srgbClr val="404040"/>
                </a:solidFill>
                <a:latin typeface="Arial"/>
                <a:cs typeface="Arial"/>
              </a:rPr>
              <a:t>K</a:t>
            </a:r>
            <a:r>
              <a:rPr sz="600" i="1" spc="-4" dirty="0">
                <a:solidFill>
                  <a:srgbClr val="404040"/>
                </a:solidFill>
                <a:latin typeface="Arial"/>
                <a:cs typeface="Arial"/>
              </a:rPr>
              <a:t>andu</a:t>
            </a:r>
            <a:r>
              <a:rPr sz="600" i="1" dirty="0">
                <a:solidFill>
                  <a:srgbClr val="404040"/>
                </a:solidFill>
                <a:latin typeface="Arial"/>
                <a:cs typeface="Arial"/>
              </a:rPr>
              <a:t>ti</a:t>
            </a:r>
            <a:r>
              <a:rPr sz="600" i="1" spc="11" dirty="0">
                <a:solidFill>
                  <a:srgbClr val="404040"/>
                </a:solidFill>
                <a:latin typeface="Arial"/>
                <a:cs typeface="Arial"/>
              </a:rPr>
              <a:t> </a:t>
            </a:r>
            <a:r>
              <a:rPr sz="600" i="1" spc="-4" dirty="0">
                <a:solidFill>
                  <a:srgbClr val="404040"/>
                </a:solidFill>
                <a:latin typeface="Arial"/>
                <a:cs typeface="Arial"/>
              </a:rPr>
              <a:t>D</a:t>
            </a:r>
            <a:r>
              <a:rPr sz="600" i="1" dirty="0">
                <a:solidFill>
                  <a:srgbClr val="404040"/>
                </a:solidFill>
                <a:latin typeface="Arial"/>
                <a:cs typeface="Arial"/>
              </a:rPr>
              <a:t>,</a:t>
            </a:r>
            <a:r>
              <a:rPr sz="600" i="1" spc="-4" dirty="0">
                <a:solidFill>
                  <a:srgbClr val="404040"/>
                </a:solidFill>
                <a:latin typeface="Arial"/>
                <a:cs typeface="Arial"/>
              </a:rPr>
              <a:t> </a:t>
            </a:r>
            <a:r>
              <a:rPr sz="600" i="1" dirty="0">
                <a:solidFill>
                  <a:srgbClr val="404040"/>
                </a:solidFill>
                <a:latin typeface="Arial"/>
                <a:cs typeface="Arial"/>
              </a:rPr>
              <a:t>St</a:t>
            </a:r>
            <a:r>
              <a:rPr sz="600" i="1" spc="-4" dirty="0">
                <a:solidFill>
                  <a:srgbClr val="404040"/>
                </a:solidFill>
                <a:latin typeface="Arial"/>
                <a:cs typeface="Arial"/>
              </a:rPr>
              <a:t>erben</a:t>
            </a:r>
            <a:r>
              <a:rPr sz="600" i="1" dirty="0">
                <a:solidFill>
                  <a:srgbClr val="404040"/>
                </a:solidFill>
                <a:latin typeface="Arial"/>
                <a:cs typeface="Arial"/>
              </a:rPr>
              <a:t>k</a:t>
            </a:r>
            <a:r>
              <a:rPr sz="600" i="1" spc="15" dirty="0">
                <a:solidFill>
                  <a:srgbClr val="404040"/>
                </a:solidFill>
                <a:latin typeface="Arial"/>
                <a:cs typeface="Arial"/>
              </a:rPr>
              <a:t> </a:t>
            </a:r>
            <a:r>
              <a:rPr sz="600" i="1" dirty="0">
                <a:solidFill>
                  <a:srgbClr val="404040"/>
                </a:solidFill>
                <a:latin typeface="Arial"/>
                <a:cs typeface="Arial"/>
              </a:rPr>
              <a:t>P,</a:t>
            </a:r>
            <a:r>
              <a:rPr sz="600" i="1" spc="-4" dirty="0">
                <a:solidFill>
                  <a:srgbClr val="404040"/>
                </a:solidFill>
                <a:latin typeface="Arial"/>
                <a:cs typeface="Arial"/>
              </a:rPr>
              <a:t> </a:t>
            </a:r>
            <a:r>
              <a:rPr sz="600" i="1" dirty="0">
                <a:solidFill>
                  <a:srgbClr val="404040"/>
                </a:solidFill>
                <a:latin typeface="Arial"/>
                <a:cs typeface="Arial"/>
              </a:rPr>
              <a:t>A</a:t>
            </a:r>
            <a:r>
              <a:rPr sz="600" i="1" spc="-4" dirty="0">
                <a:solidFill>
                  <a:srgbClr val="404040"/>
                </a:solidFill>
                <a:latin typeface="Arial"/>
                <a:cs typeface="Arial"/>
              </a:rPr>
              <a:t>r</a:t>
            </a:r>
            <a:r>
              <a:rPr sz="600" i="1" dirty="0">
                <a:solidFill>
                  <a:srgbClr val="404040"/>
                </a:solidFill>
                <a:latin typeface="Arial"/>
                <a:cs typeface="Arial"/>
              </a:rPr>
              <a:t>t</a:t>
            </a:r>
            <a:r>
              <a:rPr sz="600" i="1" spc="-4" dirty="0">
                <a:solidFill>
                  <a:srgbClr val="404040"/>
                </a:solidFill>
                <a:latin typeface="Arial"/>
                <a:cs typeface="Arial"/>
              </a:rPr>
              <a:t>n</a:t>
            </a:r>
            <a:r>
              <a:rPr sz="600" i="1" dirty="0">
                <a:solidFill>
                  <a:srgbClr val="404040"/>
                </a:solidFill>
                <a:latin typeface="Arial"/>
                <a:cs typeface="Arial"/>
              </a:rPr>
              <a:t>ik</a:t>
            </a:r>
            <a:r>
              <a:rPr sz="600" i="1" spc="-4" dirty="0">
                <a:solidFill>
                  <a:srgbClr val="404040"/>
                </a:solidFill>
                <a:latin typeface="Arial"/>
                <a:cs typeface="Arial"/>
              </a:rPr>
              <a:t> </a:t>
            </a:r>
            <a:r>
              <a:rPr sz="600" i="1" dirty="0">
                <a:solidFill>
                  <a:srgbClr val="404040"/>
                </a:solidFill>
                <a:latin typeface="Arial"/>
                <a:cs typeface="Arial"/>
              </a:rPr>
              <a:t>B.</a:t>
            </a:r>
            <a:r>
              <a:rPr sz="600" i="1" spc="-4" dirty="0">
                <a:solidFill>
                  <a:srgbClr val="404040"/>
                </a:solidFill>
                <a:latin typeface="Arial"/>
                <a:cs typeface="Arial"/>
              </a:rPr>
              <a:t> </a:t>
            </a:r>
            <a:r>
              <a:rPr sz="600" i="1" dirty="0">
                <a:solidFill>
                  <a:srgbClr val="404040"/>
                </a:solidFill>
                <a:latin typeface="Arial"/>
                <a:cs typeface="Arial"/>
              </a:rPr>
              <a:t>Fl</a:t>
            </a:r>
            <a:r>
              <a:rPr sz="600" i="1" spc="-4" dirty="0">
                <a:solidFill>
                  <a:srgbClr val="404040"/>
                </a:solidFill>
                <a:latin typeface="Arial"/>
                <a:cs typeface="Arial"/>
              </a:rPr>
              <a:t>uor</a:t>
            </a:r>
            <a:r>
              <a:rPr sz="600" i="1" dirty="0">
                <a:solidFill>
                  <a:srgbClr val="404040"/>
                </a:solidFill>
                <a:latin typeface="Arial"/>
                <a:cs typeface="Arial"/>
              </a:rPr>
              <a:t>i</a:t>
            </a:r>
            <a:r>
              <a:rPr sz="600" i="1" spc="-4" dirty="0">
                <a:solidFill>
                  <a:srgbClr val="404040"/>
                </a:solidFill>
                <a:latin typeface="Arial"/>
                <a:cs typeface="Arial"/>
              </a:rPr>
              <a:t>de</a:t>
            </a:r>
            <a:r>
              <a:rPr sz="600" i="1" dirty="0">
                <a:solidFill>
                  <a:srgbClr val="404040"/>
                </a:solidFill>
                <a:latin typeface="Arial"/>
                <a:cs typeface="Arial"/>
              </a:rPr>
              <a:t>:</a:t>
            </a:r>
            <a:r>
              <a:rPr sz="600" i="1" spc="8" dirty="0">
                <a:solidFill>
                  <a:srgbClr val="404040"/>
                </a:solidFill>
                <a:latin typeface="Arial"/>
                <a:cs typeface="Arial"/>
              </a:rPr>
              <a:t> </a:t>
            </a:r>
            <a:r>
              <a:rPr sz="600" i="1" dirty="0">
                <a:solidFill>
                  <a:srgbClr val="404040"/>
                </a:solidFill>
                <a:latin typeface="Arial"/>
                <a:cs typeface="Arial"/>
              </a:rPr>
              <a:t>A</a:t>
            </a:r>
            <a:r>
              <a:rPr sz="600" i="1" spc="4" dirty="0">
                <a:solidFill>
                  <a:srgbClr val="404040"/>
                </a:solidFill>
                <a:latin typeface="Arial"/>
                <a:cs typeface="Arial"/>
              </a:rPr>
              <a:t> </a:t>
            </a:r>
            <a:r>
              <a:rPr sz="600" i="1" spc="-4" dirty="0">
                <a:solidFill>
                  <a:srgbClr val="404040"/>
                </a:solidFill>
                <a:latin typeface="Arial"/>
                <a:cs typeface="Arial"/>
              </a:rPr>
              <a:t>Re</a:t>
            </a:r>
            <a:r>
              <a:rPr sz="600" i="1" spc="4" dirty="0">
                <a:solidFill>
                  <a:srgbClr val="404040"/>
                </a:solidFill>
                <a:latin typeface="Arial"/>
                <a:cs typeface="Arial"/>
              </a:rPr>
              <a:t>v</a:t>
            </a:r>
            <a:r>
              <a:rPr sz="600" i="1" dirty="0">
                <a:solidFill>
                  <a:srgbClr val="404040"/>
                </a:solidFill>
                <a:latin typeface="Arial"/>
                <a:cs typeface="Arial"/>
              </a:rPr>
              <a:t>i</a:t>
            </a:r>
            <a:r>
              <a:rPr sz="600" i="1" spc="-4" dirty="0">
                <a:solidFill>
                  <a:srgbClr val="404040"/>
                </a:solidFill>
                <a:latin typeface="Arial"/>
                <a:cs typeface="Arial"/>
              </a:rPr>
              <a:t>e</a:t>
            </a:r>
            <a:r>
              <a:rPr sz="600" i="1" dirty="0">
                <a:solidFill>
                  <a:srgbClr val="404040"/>
                </a:solidFill>
                <a:latin typeface="Arial"/>
                <a:cs typeface="Arial"/>
              </a:rPr>
              <a:t>w</a:t>
            </a:r>
            <a:r>
              <a:rPr sz="600" i="1" spc="-11" dirty="0">
                <a:solidFill>
                  <a:srgbClr val="404040"/>
                </a:solidFill>
                <a:latin typeface="Arial"/>
                <a:cs typeface="Arial"/>
              </a:rPr>
              <a:t> </a:t>
            </a:r>
            <a:r>
              <a:rPr sz="600" i="1" spc="-4" dirty="0">
                <a:solidFill>
                  <a:srgbClr val="404040"/>
                </a:solidFill>
                <a:latin typeface="Arial"/>
                <a:cs typeface="Arial"/>
              </a:rPr>
              <a:t>o</a:t>
            </a:r>
            <a:r>
              <a:rPr sz="600" i="1" dirty="0">
                <a:solidFill>
                  <a:srgbClr val="404040"/>
                </a:solidFill>
                <a:latin typeface="Arial"/>
                <a:cs typeface="Arial"/>
              </a:rPr>
              <a:t>f</a:t>
            </a:r>
            <a:r>
              <a:rPr sz="600" i="1" spc="8" dirty="0">
                <a:solidFill>
                  <a:srgbClr val="404040"/>
                </a:solidFill>
                <a:latin typeface="Arial"/>
                <a:cs typeface="Arial"/>
              </a:rPr>
              <a:t> </a:t>
            </a:r>
            <a:r>
              <a:rPr sz="600" i="1" spc="-4" dirty="0">
                <a:solidFill>
                  <a:srgbClr val="404040"/>
                </a:solidFill>
                <a:latin typeface="Arial"/>
                <a:cs typeface="Arial"/>
              </a:rPr>
              <a:t>U</a:t>
            </a:r>
            <a:r>
              <a:rPr sz="600" i="1" spc="4" dirty="0">
                <a:solidFill>
                  <a:srgbClr val="404040"/>
                </a:solidFill>
                <a:latin typeface="Arial"/>
                <a:cs typeface="Arial"/>
              </a:rPr>
              <a:t>s</a:t>
            </a:r>
            <a:r>
              <a:rPr sz="600" i="1" dirty="0">
                <a:solidFill>
                  <a:srgbClr val="404040"/>
                </a:solidFill>
                <a:latin typeface="Arial"/>
                <a:cs typeface="Arial"/>
              </a:rPr>
              <a:t>e </a:t>
            </a:r>
            <a:r>
              <a:rPr sz="600" i="1" spc="-4" dirty="0">
                <a:solidFill>
                  <a:srgbClr val="404040"/>
                </a:solidFill>
                <a:latin typeface="Arial"/>
                <a:cs typeface="Arial"/>
              </a:rPr>
              <a:t>an</a:t>
            </a:r>
            <a:r>
              <a:rPr sz="600" i="1" dirty="0">
                <a:solidFill>
                  <a:srgbClr val="404040"/>
                </a:solidFill>
                <a:latin typeface="Arial"/>
                <a:cs typeface="Arial"/>
              </a:rPr>
              <a:t>d</a:t>
            </a:r>
            <a:r>
              <a:rPr sz="600" i="1" spc="8" dirty="0">
                <a:solidFill>
                  <a:srgbClr val="404040"/>
                </a:solidFill>
                <a:latin typeface="Arial"/>
                <a:cs typeface="Arial"/>
              </a:rPr>
              <a:t> </a:t>
            </a:r>
            <a:r>
              <a:rPr sz="600" i="1" dirty="0">
                <a:solidFill>
                  <a:srgbClr val="404040"/>
                </a:solidFill>
                <a:latin typeface="Arial"/>
                <a:cs typeface="Arial"/>
              </a:rPr>
              <a:t>Eff</a:t>
            </a:r>
            <a:r>
              <a:rPr sz="600" i="1" spc="-4" dirty="0">
                <a:solidFill>
                  <a:srgbClr val="404040"/>
                </a:solidFill>
                <a:latin typeface="Arial"/>
                <a:cs typeface="Arial"/>
              </a:rPr>
              <a:t>e</a:t>
            </a:r>
            <a:r>
              <a:rPr sz="600" i="1" spc="4" dirty="0">
                <a:solidFill>
                  <a:srgbClr val="404040"/>
                </a:solidFill>
                <a:latin typeface="Arial"/>
                <a:cs typeface="Arial"/>
              </a:rPr>
              <a:t>c</a:t>
            </a:r>
            <a:r>
              <a:rPr sz="600" i="1" dirty="0">
                <a:solidFill>
                  <a:srgbClr val="404040"/>
                </a:solidFill>
                <a:latin typeface="Arial"/>
                <a:cs typeface="Arial"/>
              </a:rPr>
              <a:t>ts</a:t>
            </a:r>
            <a:r>
              <a:rPr sz="600" i="1" spc="-11" dirty="0">
                <a:solidFill>
                  <a:srgbClr val="404040"/>
                </a:solidFill>
                <a:latin typeface="Arial"/>
                <a:cs typeface="Arial"/>
              </a:rPr>
              <a:t> </a:t>
            </a:r>
            <a:r>
              <a:rPr sz="600" i="1" spc="-4" dirty="0">
                <a:solidFill>
                  <a:srgbClr val="404040"/>
                </a:solidFill>
                <a:latin typeface="Arial"/>
                <a:cs typeface="Arial"/>
              </a:rPr>
              <a:t>o</a:t>
            </a:r>
            <a:r>
              <a:rPr sz="600" i="1" dirty="0">
                <a:solidFill>
                  <a:srgbClr val="404040"/>
                </a:solidFill>
                <a:latin typeface="Arial"/>
                <a:cs typeface="Arial"/>
              </a:rPr>
              <a:t>n</a:t>
            </a:r>
            <a:r>
              <a:rPr sz="600" i="1" spc="8" dirty="0">
                <a:solidFill>
                  <a:srgbClr val="404040"/>
                </a:solidFill>
                <a:latin typeface="Arial"/>
                <a:cs typeface="Arial"/>
              </a:rPr>
              <a:t> </a:t>
            </a:r>
            <a:r>
              <a:rPr sz="600" i="1" spc="-4" dirty="0">
                <a:solidFill>
                  <a:srgbClr val="404040"/>
                </a:solidFill>
                <a:latin typeface="Arial"/>
                <a:cs typeface="Arial"/>
              </a:rPr>
              <a:t>Hea</a:t>
            </a:r>
            <a:r>
              <a:rPr sz="600" i="1" dirty="0">
                <a:solidFill>
                  <a:srgbClr val="404040"/>
                </a:solidFill>
                <a:latin typeface="Arial"/>
                <a:cs typeface="Arial"/>
              </a:rPr>
              <a:t>lt</a:t>
            </a:r>
            <a:r>
              <a:rPr sz="600" i="1" spc="-4" dirty="0">
                <a:solidFill>
                  <a:srgbClr val="404040"/>
                </a:solidFill>
                <a:latin typeface="Arial"/>
                <a:cs typeface="Arial"/>
              </a:rPr>
              <a:t>h</a:t>
            </a:r>
            <a:r>
              <a:rPr sz="600" i="1" dirty="0">
                <a:solidFill>
                  <a:srgbClr val="404040"/>
                </a:solidFill>
                <a:latin typeface="Arial"/>
                <a:cs typeface="Arial"/>
              </a:rPr>
              <a:t>,</a:t>
            </a:r>
            <a:r>
              <a:rPr sz="600" i="1" spc="8" dirty="0">
                <a:solidFill>
                  <a:srgbClr val="404040"/>
                </a:solidFill>
                <a:latin typeface="Arial"/>
                <a:cs typeface="Arial"/>
              </a:rPr>
              <a:t> </a:t>
            </a:r>
            <a:r>
              <a:rPr sz="600" i="1" dirty="0">
                <a:solidFill>
                  <a:srgbClr val="404040"/>
                </a:solidFill>
                <a:latin typeface="Arial"/>
                <a:cs typeface="Arial"/>
              </a:rPr>
              <a:t>M</a:t>
            </a:r>
            <a:r>
              <a:rPr sz="600" i="1" spc="-4" dirty="0">
                <a:solidFill>
                  <a:srgbClr val="404040"/>
                </a:solidFill>
                <a:latin typeface="Arial"/>
                <a:cs typeface="Arial"/>
              </a:rPr>
              <a:t>a</a:t>
            </a:r>
            <a:r>
              <a:rPr sz="600" i="1" dirty="0">
                <a:solidFill>
                  <a:srgbClr val="404040"/>
                </a:solidFill>
                <a:latin typeface="Arial"/>
                <a:cs typeface="Arial"/>
              </a:rPr>
              <a:t>t</a:t>
            </a:r>
            <a:r>
              <a:rPr sz="600" i="1" spc="-4" dirty="0">
                <a:solidFill>
                  <a:srgbClr val="404040"/>
                </a:solidFill>
                <a:latin typeface="Arial"/>
                <a:cs typeface="Arial"/>
              </a:rPr>
              <a:t>er</a:t>
            </a:r>
            <a:r>
              <a:rPr sz="600" i="1" dirty="0">
                <a:solidFill>
                  <a:srgbClr val="404040"/>
                </a:solidFill>
                <a:latin typeface="Arial"/>
                <a:cs typeface="Arial"/>
              </a:rPr>
              <a:t>i</a:t>
            </a:r>
            <a:r>
              <a:rPr sz="600" i="1" spc="-4" dirty="0">
                <a:solidFill>
                  <a:srgbClr val="404040"/>
                </a:solidFill>
                <a:latin typeface="Arial"/>
                <a:cs typeface="Arial"/>
              </a:rPr>
              <a:t>a</a:t>
            </a:r>
            <a:r>
              <a:rPr sz="600" i="1" dirty="0">
                <a:solidFill>
                  <a:srgbClr val="404040"/>
                </a:solidFill>
                <a:latin typeface="Arial"/>
                <a:cs typeface="Arial"/>
              </a:rPr>
              <a:t>S</a:t>
            </a:r>
            <a:r>
              <a:rPr sz="600" i="1" spc="-4" dirty="0">
                <a:solidFill>
                  <a:srgbClr val="404040"/>
                </a:solidFill>
                <a:latin typeface="Arial"/>
                <a:cs typeface="Arial"/>
              </a:rPr>
              <a:t>o</a:t>
            </a:r>
            <a:r>
              <a:rPr sz="600" i="1" spc="4" dirty="0">
                <a:solidFill>
                  <a:srgbClr val="404040"/>
                </a:solidFill>
                <a:latin typeface="Arial"/>
                <a:cs typeface="Arial"/>
              </a:rPr>
              <a:t>c</a:t>
            </a:r>
            <a:r>
              <a:rPr sz="600" i="1" dirty="0">
                <a:solidFill>
                  <a:srgbClr val="404040"/>
                </a:solidFill>
                <a:latin typeface="Arial"/>
                <a:cs typeface="Arial"/>
              </a:rPr>
              <a:t>i</a:t>
            </a:r>
            <a:r>
              <a:rPr sz="600" i="1" spc="-4" dirty="0">
                <a:solidFill>
                  <a:srgbClr val="404040"/>
                </a:solidFill>
                <a:latin typeface="Arial"/>
                <a:cs typeface="Arial"/>
              </a:rPr>
              <a:t>o</a:t>
            </a:r>
            <a:r>
              <a:rPr sz="600" i="1" dirty="0">
                <a:solidFill>
                  <a:srgbClr val="404040"/>
                </a:solidFill>
                <a:latin typeface="Arial"/>
                <a:cs typeface="Arial"/>
              </a:rPr>
              <a:t>M</a:t>
            </a:r>
            <a:r>
              <a:rPr sz="600" i="1" spc="-4" dirty="0">
                <a:solidFill>
                  <a:srgbClr val="404040"/>
                </a:solidFill>
                <a:latin typeface="Arial"/>
                <a:cs typeface="Arial"/>
              </a:rPr>
              <a:t>ed</a:t>
            </a:r>
            <a:r>
              <a:rPr sz="600" i="1" dirty="0">
                <a:solidFill>
                  <a:srgbClr val="404040"/>
                </a:solidFill>
                <a:latin typeface="Arial"/>
                <a:cs typeface="Arial"/>
              </a:rPr>
              <a:t>i</a:t>
            </a:r>
            <a:r>
              <a:rPr sz="600" i="1" spc="4" dirty="0">
                <a:solidFill>
                  <a:srgbClr val="404040"/>
                </a:solidFill>
                <a:latin typeface="Arial"/>
                <a:cs typeface="Arial"/>
              </a:rPr>
              <a:t>c</a:t>
            </a:r>
            <a:r>
              <a:rPr sz="600" i="1" spc="-4" dirty="0">
                <a:solidFill>
                  <a:srgbClr val="404040"/>
                </a:solidFill>
                <a:latin typeface="Arial"/>
                <a:cs typeface="Arial"/>
              </a:rPr>
              <a:t>a</a:t>
            </a:r>
            <a:r>
              <a:rPr sz="600" i="1" dirty="0">
                <a:solidFill>
                  <a:srgbClr val="404040"/>
                </a:solidFill>
                <a:latin typeface="Arial"/>
                <a:cs typeface="Arial"/>
              </a:rPr>
              <a:t>,</a:t>
            </a:r>
            <a:r>
              <a:rPr sz="600" i="1" spc="-4" dirty="0">
                <a:solidFill>
                  <a:srgbClr val="404040"/>
                </a:solidFill>
                <a:latin typeface="Arial"/>
                <a:cs typeface="Arial"/>
              </a:rPr>
              <a:t> 2016</a:t>
            </a:r>
            <a:r>
              <a:rPr sz="600" i="1" dirty="0">
                <a:solidFill>
                  <a:srgbClr val="404040"/>
                </a:solidFill>
                <a:latin typeface="Arial"/>
                <a:cs typeface="Arial"/>
              </a:rPr>
              <a:t>,</a:t>
            </a:r>
            <a:r>
              <a:rPr sz="600" i="1" spc="15" dirty="0">
                <a:solidFill>
                  <a:srgbClr val="404040"/>
                </a:solidFill>
                <a:latin typeface="Arial"/>
                <a:cs typeface="Arial"/>
              </a:rPr>
              <a:t> </a:t>
            </a:r>
            <a:r>
              <a:rPr sz="600" i="1" spc="-4" dirty="0">
                <a:solidFill>
                  <a:srgbClr val="404040"/>
                </a:solidFill>
                <a:latin typeface="Arial"/>
                <a:cs typeface="Arial"/>
              </a:rPr>
              <a:t>28</a:t>
            </a:r>
            <a:r>
              <a:rPr sz="600" i="1" dirty="0">
                <a:solidFill>
                  <a:srgbClr val="404040"/>
                </a:solidFill>
                <a:latin typeface="Arial"/>
                <a:cs typeface="Arial"/>
              </a:rPr>
              <a:t>:</a:t>
            </a:r>
            <a:r>
              <a:rPr sz="600" i="1" spc="-4" dirty="0">
                <a:solidFill>
                  <a:srgbClr val="404040"/>
                </a:solidFill>
                <a:latin typeface="Arial"/>
                <a:cs typeface="Arial"/>
              </a:rPr>
              <a:t>2</a:t>
            </a:r>
            <a:r>
              <a:rPr sz="600" i="1" spc="4" dirty="0">
                <a:solidFill>
                  <a:srgbClr val="404040"/>
                </a:solidFill>
                <a:latin typeface="Arial"/>
                <a:cs typeface="Arial"/>
              </a:rPr>
              <a:t>.</a:t>
            </a:r>
            <a:r>
              <a:rPr sz="600" i="1" dirty="0">
                <a:solidFill>
                  <a:srgbClr val="404040"/>
                </a:solidFill>
                <a:latin typeface="Arial"/>
                <a:cs typeface="Arial"/>
              </a:rPr>
              <a:t>)</a:t>
            </a:r>
            <a:endParaRPr sz="6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44B69-0806-124D-ACBC-3B62ECFF0339}"/>
              </a:ext>
            </a:extLst>
          </p:cNvPr>
          <p:cNvSpPr>
            <a:spLocks noGrp="1"/>
          </p:cNvSpPr>
          <p:nvPr>
            <p:ph type="title"/>
          </p:nvPr>
        </p:nvSpPr>
        <p:spPr/>
        <p:txBody>
          <a:bodyPr/>
          <a:lstStyle/>
          <a:p>
            <a:r>
              <a:rPr lang="en-US" sz="4000" dirty="0"/>
              <a:t>A Partnership</a:t>
            </a:r>
          </a:p>
        </p:txBody>
      </p:sp>
      <p:graphicFrame>
        <p:nvGraphicFramePr>
          <p:cNvPr id="4" name="Content Placeholder 3">
            <a:extLst>
              <a:ext uri="{FF2B5EF4-FFF2-40B4-BE49-F238E27FC236}">
                <a16:creationId xmlns:a16="http://schemas.microsoft.com/office/drawing/2014/main" id="{BF01B38D-91B9-1952-7A32-639E765109FE}"/>
              </a:ext>
            </a:extLst>
          </p:cNvPr>
          <p:cNvGraphicFramePr>
            <a:graphicFrameLocks noGrp="1"/>
          </p:cNvGraphicFramePr>
          <p:nvPr>
            <p:ph idx="1"/>
            <p:extLst>
              <p:ext uri="{D42A27DB-BD31-4B8C-83A1-F6EECF244321}">
                <p14:modId xmlns:p14="http://schemas.microsoft.com/office/powerpoint/2010/main" val="112398528"/>
              </p:ext>
            </p:extLst>
          </p:nvPr>
        </p:nvGraphicFramePr>
        <p:xfrm>
          <a:off x="228600" y="1193800"/>
          <a:ext cx="8763000" cy="4825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77A206C6-9093-7A94-AF58-91784A6D25C9}"/>
              </a:ext>
            </a:extLst>
          </p:cNvPr>
          <p:cNvSpPr txBox="1"/>
          <p:nvPr/>
        </p:nvSpPr>
        <p:spPr>
          <a:xfrm>
            <a:off x="1676400" y="6210296"/>
            <a:ext cx="8035771" cy="646331"/>
          </a:xfrm>
          <a:prstGeom prst="rect">
            <a:avLst/>
          </a:prstGeom>
          <a:noFill/>
        </p:spPr>
        <p:txBody>
          <a:bodyPr wrap="square">
            <a:spAutoFit/>
          </a:bodyPr>
          <a:lstStyle/>
          <a:p>
            <a:pPr lvl="0"/>
            <a:r>
              <a:rPr lang="en-US" dirty="0"/>
              <a:t>*Adjusting fluoride to levels optimal for oral health can be equated to the supplementation of salt with iodine</a:t>
            </a:r>
            <a:endParaRPr lang="en-US" dirty="0">
              <a:highlight>
                <a:srgbClr val="FFFF00"/>
              </a:highlight>
            </a:endParaRPr>
          </a:p>
        </p:txBody>
      </p:sp>
    </p:spTree>
    <p:extLst>
      <p:ext uri="{BB962C8B-B14F-4D97-AF65-F5344CB8AC3E}">
        <p14:creationId xmlns:p14="http://schemas.microsoft.com/office/powerpoint/2010/main" val="829739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30655" y="2956817"/>
            <a:ext cx="2789396" cy="1390124"/>
          </a:xfrm>
          <a:prstGeom prst="rect">
            <a:avLst/>
          </a:prstGeom>
        </p:spPr>
        <p:txBody>
          <a:bodyPr vert="horz" wrap="square" lIns="0" tIns="0" rIns="0" bIns="0" rtlCol="0">
            <a:spAutoFit/>
          </a:bodyPr>
          <a:lstStyle/>
          <a:p>
            <a:pPr marL="224314" indent="-214789">
              <a:buClr>
                <a:srgbClr val="3D3DA8"/>
              </a:buClr>
              <a:buFont typeface="Arial"/>
              <a:buChar char="•"/>
              <a:tabLst>
                <a:tab pos="224790" algn="l"/>
              </a:tabLst>
            </a:pPr>
            <a:r>
              <a:rPr spc="-19" dirty="0">
                <a:latin typeface="Arial"/>
                <a:cs typeface="Arial"/>
              </a:rPr>
              <a:t>S</a:t>
            </a:r>
            <a:r>
              <a:rPr spc="-4" dirty="0">
                <a:latin typeface="Arial"/>
                <a:cs typeface="Arial"/>
              </a:rPr>
              <a:t>e</a:t>
            </a:r>
            <a:r>
              <a:rPr dirty="0">
                <a:latin typeface="Arial"/>
                <a:cs typeface="Arial"/>
              </a:rPr>
              <a:t>v</a:t>
            </a:r>
            <a:r>
              <a:rPr spc="-4" dirty="0">
                <a:latin typeface="Arial"/>
                <a:cs typeface="Arial"/>
              </a:rPr>
              <a:t>e</a:t>
            </a:r>
            <a:r>
              <a:rPr dirty="0">
                <a:latin typeface="Arial"/>
                <a:cs typeface="Arial"/>
              </a:rPr>
              <a:t>re</a:t>
            </a:r>
            <a:r>
              <a:rPr spc="8" dirty="0">
                <a:latin typeface="Arial"/>
                <a:cs typeface="Arial"/>
              </a:rPr>
              <a:t> </a:t>
            </a:r>
            <a:r>
              <a:rPr spc="-4" dirty="0">
                <a:latin typeface="Arial"/>
                <a:cs typeface="Arial"/>
              </a:rPr>
              <a:t>pa</a:t>
            </a:r>
            <a:r>
              <a:rPr spc="-8" dirty="0">
                <a:latin typeface="Arial"/>
                <a:cs typeface="Arial"/>
              </a:rPr>
              <a:t>i</a:t>
            </a:r>
            <a:r>
              <a:rPr dirty="0">
                <a:latin typeface="Arial"/>
                <a:cs typeface="Arial"/>
              </a:rPr>
              <a:t>n</a:t>
            </a:r>
            <a:r>
              <a:rPr spc="8" dirty="0">
                <a:latin typeface="Arial"/>
                <a:cs typeface="Arial"/>
              </a:rPr>
              <a:t> </a:t>
            </a:r>
            <a:r>
              <a:rPr dirty="0">
                <a:latin typeface="Arial"/>
                <a:cs typeface="Arial"/>
              </a:rPr>
              <a:t>(</a:t>
            </a:r>
            <a:r>
              <a:rPr spc="-4" dirty="0">
                <a:latin typeface="Arial"/>
                <a:cs typeface="Arial"/>
              </a:rPr>
              <a:t>too</a:t>
            </a:r>
            <a:r>
              <a:rPr spc="4" dirty="0">
                <a:latin typeface="Arial"/>
                <a:cs typeface="Arial"/>
              </a:rPr>
              <a:t>t</a:t>
            </a:r>
            <a:r>
              <a:rPr spc="-4" dirty="0">
                <a:latin typeface="Arial"/>
                <a:cs typeface="Arial"/>
              </a:rPr>
              <a:t>ha</a:t>
            </a:r>
            <a:r>
              <a:rPr dirty="0">
                <a:latin typeface="Arial"/>
                <a:cs typeface="Arial"/>
              </a:rPr>
              <a:t>c</a:t>
            </a:r>
            <a:r>
              <a:rPr spc="-4" dirty="0">
                <a:latin typeface="Arial"/>
                <a:cs typeface="Arial"/>
              </a:rPr>
              <a:t>he</a:t>
            </a:r>
            <a:r>
              <a:rPr dirty="0">
                <a:latin typeface="Arial"/>
                <a:cs typeface="Arial"/>
              </a:rPr>
              <a:t>s)</a:t>
            </a:r>
            <a:endParaRPr>
              <a:latin typeface="Arial"/>
              <a:cs typeface="Arial"/>
            </a:endParaRPr>
          </a:p>
          <a:p>
            <a:pPr marL="224314" indent="-214789">
              <a:spcBef>
                <a:spcPts val="746"/>
              </a:spcBef>
              <a:buClr>
                <a:srgbClr val="3D3DA8"/>
              </a:buClr>
              <a:buFont typeface="Arial"/>
              <a:buChar char="•"/>
              <a:tabLst>
                <a:tab pos="224790" algn="l"/>
              </a:tabLst>
            </a:pPr>
            <a:r>
              <a:rPr spc="-8" dirty="0">
                <a:latin typeface="Arial"/>
                <a:cs typeface="Arial"/>
              </a:rPr>
              <a:t>Di</a:t>
            </a:r>
            <a:r>
              <a:rPr spc="-34" dirty="0">
                <a:latin typeface="Arial"/>
                <a:cs typeface="Arial"/>
              </a:rPr>
              <a:t>f</a:t>
            </a:r>
            <a:r>
              <a:rPr spc="-4" dirty="0">
                <a:latin typeface="Arial"/>
                <a:cs typeface="Arial"/>
              </a:rPr>
              <a:t>f</a:t>
            </a:r>
            <a:r>
              <a:rPr spc="-8" dirty="0">
                <a:latin typeface="Arial"/>
                <a:cs typeface="Arial"/>
              </a:rPr>
              <a:t>i</a:t>
            </a:r>
            <a:r>
              <a:rPr dirty="0">
                <a:latin typeface="Arial"/>
                <a:cs typeface="Arial"/>
              </a:rPr>
              <a:t>c</a:t>
            </a:r>
            <a:r>
              <a:rPr spc="-4" dirty="0">
                <a:latin typeface="Arial"/>
                <a:cs typeface="Arial"/>
              </a:rPr>
              <a:t>u</a:t>
            </a:r>
            <a:r>
              <a:rPr spc="-8" dirty="0">
                <a:latin typeface="Arial"/>
                <a:cs typeface="Arial"/>
              </a:rPr>
              <a:t>l</a:t>
            </a:r>
            <a:r>
              <a:rPr spc="4" dirty="0">
                <a:latin typeface="Arial"/>
                <a:cs typeface="Arial"/>
              </a:rPr>
              <a:t>t</a:t>
            </a:r>
            <a:r>
              <a:rPr dirty="0">
                <a:latin typeface="Arial"/>
                <a:cs typeface="Arial"/>
              </a:rPr>
              <a:t>y</a:t>
            </a:r>
            <a:r>
              <a:rPr spc="11" dirty="0">
                <a:latin typeface="Arial"/>
                <a:cs typeface="Arial"/>
              </a:rPr>
              <a:t> </a:t>
            </a:r>
            <a:r>
              <a:rPr spc="-8" dirty="0">
                <a:latin typeface="Arial"/>
                <a:cs typeface="Arial"/>
              </a:rPr>
              <a:t>i</a:t>
            </a:r>
            <a:r>
              <a:rPr dirty="0">
                <a:latin typeface="Arial"/>
                <a:cs typeface="Arial"/>
              </a:rPr>
              <a:t>n c</a:t>
            </a:r>
            <a:r>
              <a:rPr spc="-4" dirty="0">
                <a:latin typeface="Arial"/>
                <a:cs typeface="Arial"/>
              </a:rPr>
              <a:t>he</a:t>
            </a:r>
            <a:r>
              <a:rPr spc="-8" dirty="0">
                <a:latin typeface="Arial"/>
                <a:cs typeface="Arial"/>
              </a:rPr>
              <a:t>wi</a:t>
            </a:r>
            <a:r>
              <a:rPr spc="-4" dirty="0">
                <a:latin typeface="Arial"/>
                <a:cs typeface="Arial"/>
              </a:rPr>
              <a:t>n</a:t>
            </a:r>
            <a:r>
              <a:rPr dirty="0">
                <a:latin typeface="Arial"/>
                <a:cs typeface="Arial"/>
              </a:rPr>
              <a:t>g</a:t>
            </a:r>
            <a:endParaRPr>
              <a:latin typeface="Arial"/>
              <a:cs typeface="Arial"/>
            </a:endParaRPr>
          </a:p>
          <a:p>
            <a:pPr marL="224314" indent="-214789">
              <a:spcBef>
                <a:spcPts val="746"/>
              </a:spcBef>
              <a:buClr>
                <a:srgbClr val="3D3DA8"/>
              </a:buClr>
              <a:buFont typeface="Arial"/>
              <a:buChar char="•"/>
              <a:tabLst>
                <a:tab pos="224790" algn="l"/>
              </a:tabLst>
            </a:pPr>
            <a:r>
              <a:rPr spc="-19" dirty="0">
                <a:latin typeface="Arial"/>
                <a:cs typeface="Arial"/>
              </a:rPr>
              <a:t>P</a:t>
            </a:r>
            <a:r>
              <a:rPr spc="-4" dirty="0">
                <a:latin typeface="Arial"/>
                <a:cs typeface="Arial"/>
              </a:rPr>
              <a:t>oo</a:t>
            </a:r>
            <a:r>
              <a:rPr dirty="0">
                <a:latin typeface="Arial"/>
                <a:cs typeface="Arial"/>
              </a:rPr>
              <a:t>r</a:t>
            </a:r>
            <a:r>
              <a:rPr spc="4" dirty="0">
                <a:latin typeface="Arial"/>
                <a:cs typeface="Arial"/>
              </a:rPr>
              <a:t> </a:t>
            </a:r>
            <a:r>
              <a:rPr spc="-8" dirty="0">
                <a:latin typeface="Arial"/>
                <a:cs typeface="Arial"/>
              </a:rPr>
              <a:t>w</a:t>
            </a:r>
            <a:r>
              <a:rPr spc="-4" dirty="0">
                <a:latin typeface="Arial"/>
                <a:cs typeface="Arial"/>
              </a:rPr>
              <a:t>e</a:t>
            </a:r>
            <a:r>
              <a:rPr spc="-8" dirty="0">
                <a:latin typeface="Arial"/>
                <a:cs typeface="Arial"/>
              </a:rPr>
              <a:t>i</a:t>
            </a:r>
            <a:r>
              <a:rPr spc="-4" dirty="0">
                <a:latin typeface="Arial"/>
                <a:cs typeface="Arial"/>
              </a:rPr>
              <a:t>gh</a:t>
            </a:r>
            <a:r>
              <a:rPr dirty="0">
                <a:latin typeface="Arial"/>
                <a:cs typeface="Arial"/>
              </a:rPr>
              <a:t>t</a:t>
            </a:r>
            <a:r>
              <a:rPr spc="23" dirty="0">
                <a:latin typeface="Arial"/>
                <a:cs typeface="Arial"/>
              </a:rPr>
              <a:t> </a:t>
            </a:r>
            <a:r>
              <a:rPr spc="-4" dirty="0">
                <a:latin typeface="Arial"/>
                <a:cs typeface="Arial"/>
              </a:rPr>
              <a:t>ga</a:t>
            </a:r>
            <a:r>
              <a:rPr spc="-8" dirty="0">
                <a:latin typeface="Arial"/>
                <a:cs typeface="Arial"/>
              </a:rPr>
              <a:t>i</a:t>
            </a:r>
            <a:r>
              <a:rPr dirty="0">
                <a:latin typeface="Arial"/>
                <a:cs typeface="Arial"/>
              </a:rPr>
              <a:t>n</a:t>
            </a:r>
            <a:endParaRPr>
              <a:latin typeface="Arial"/>
              <a:cs typeface="Arial"/>
            </a:endParaRPr>
          </a:p>
          <a:p>
            <a:pPr marL="224314" indent="-214789">
              <a:spcBef>
                <a:spcPts val="754"/>
              </a:spcBef>
              <a:buClr>
                <a:srgbClr val="3D3DA8"/>
              </a:buClr>
              <a:buFont typeface="Arial"/>
              <a:buChar char="•"/>
              <a:tabLst>
                <a:tab pos="224790" algn="l"/>
              </a:tabLst>
            </a:pPr>
            <a:r>
              <a:rPr spc="-8" dirty="0">
                <a:latin typeface="Arial"/>
                <a:cs typeface="Arial"/>
              </a:rPr>
              <a:t>Di</a:t>
            </a:r>
            <a:r>
              <a:rPr spc="-41" dirty="0">
                <a:latin typeface="Arial"/>
                <a:cs typeface="Arial"/>
              </a:rPr>
              <a:t>f</a:t>
            </a:r>
            <a:r>
              <a:rPr spc="-4" dirty="0">
                <a:latin typeface="Arial"/>
                <a:cs typeface="Arial"/>
              </a:rPr>
              <a:t>f</a:t>
            </a:r>
            <a:r>
              <a:rPr spc="-8" dirty="0">
                <a:latin typeface="Arial"/>
                <a:cs typeface="Arial"/>
              </a:rPr>
              <a:t>i</a:t>
            </a:r>
            <a:r>
              <a:rPr dirty="0">
                <a:latin typeface="Arial"/>
                <a:cs typeface="Arial"/>
              </a:rPr>
              <a:t>c</a:t>
            </a:r>
            <a:r>
              <a:rPr spc="-4" dirty="0">
                <a:latin typeface="Arial"/>
                <a:cs typeface="Arial"/>
              </a:rPr>
              <a:t>ult</a:t>
            </a:r>
            <a:r>
              <a:rPr dirty="0">
                <a:latin typeface="Arial"/>
                <a:cs typeface="Arial"/>
              </a:rPr>
              <a:t>y</a:t>
            </a:r>
            <a:r>
              <a:rPr spc="11" dirty="0">
                <a:latin typeface="Arial"/>
                <a:cs typeface="Arial"/>
              </a:rPr>
              <a:t> </a:t>
            </a:r>
            <a:r>
              <a:rPr dirty="0">
                <a:latin typeface="Arial"/>
                <a:cs typeface="Arial"/>
              </a:rPr>
              <a:t>c</a:t>
            </a:r>
            <a:r>
              <a:rPr spc="-4" dirty="0">
                <a:latin typeface="Arial"/>
                <a:cs typeface="Arial"/>
              </a:rPr>
              <a:t>on</a:t>
            </a:r>
            <a:r>
              <a:rPr dirty="0">
                <a:latin typeface="Arial"/>
                <a:cs typeface="Arial"/>
              </a:rPr>
              <a:t>c</a:t>
            </a:r>
            <a:r>
              <a:rPr spc="-4" dirty="0">
                <a:latin typeface="Arial"/>
                <a:cs typeface="Arial"/>
              </a:rPr>
              <a:t>en</a:t>
            </a:r>
            <a:r>
              <a:rPr spc="4" dirty="0">
                <a:latin typeface="Arial"/>
                <a:cs typeface="Arial"/>
              </a:rPr>
              <a:t>t</a:t>
            </a:r>
            <a:r>
              <a:rPr dirty="0">
                <a:latin typeface="Arial"/>
                <a:cs typeface="Arial"/>
              </a:rPr>
              <a:t>r</a:t>
            </a:r>
            <a:r>
              <a:rPr spc="-15" dirty="0">
                <a:latin typeface="Arial"/>
                <a:cs typeface="Arial"/>
              </a:rPr>
              <a:t>a</a:t>
            </a:r>
            <a:r>
              <a:rPr spc="-4" dirty="0">
                <a:latin typeface="Arial"/>
                <a:cs typeface="Arial"/>
              </a:rPr>
              <a:t>ting</a:t>
            </a:r>
            <a:endParaRPr>
              <a:latin typeface="Arial"/>
              <a:cs typeface="Arial"/>
            </a:endParaRPr>
          </a:p>
        </p:txBody>
      </p:sp>
      <p:sp>
        <p:nvSpPr>
          <p:cNvPr id="3" name="object 3"/>
          <p:cNvSpPr txBox="1"/>
          <p:nvPr/>
        </p:nvSpPr>
        <p:spPr>
          <a:xfrm>
            <a:off x="4768714" y="2953005"/>
            <a:ext cx="2736533" cy="1287532"/>
          </a:xfrm>
          <a:prstGeom prst="rect">
            <a:avLst/>
          </a:prstGeom>
        </p:spPr>
        <p:txBody>
          <a:bodyPr vert="horz" wrap="square" lIns="0" tIns="0" rIns="0" bIns="0" rtlCol="0">
            <a:spAutoFit/>
          </a:bodyPr>
          <a:lstStyle/>
          <a:p>
            <a:pPr marL="224314" marR="3810" indent="-214789">
              <a:buClr>
                <a:srgbClr val="3D3DA8"/>
              </a:buClr>
              <a:buFont typeface="Arial"/>
              <a:buChar char="•"/>
              <a:tabLst>
                <a:tab pos="224790" algn="l"/>
              </a:tabLst>
            </a:pPr>
            <a:r>
              <a:rPr spc="-19" dirty="0">
                <a:latin typeface="Arial"/>
                <a:cs typeface="Arial"/>
              </a:rPr>
              <a:t>P</a:t>
            </a:r>
            <a:r>
              <a:rPr dirty="0">
                <a:latin typeface="Arial"/>
                <a:cs typeface="Arial"/>
              </a:rPr>
              <a:t>r</a:t>
            </a:r>
            <a:r>
              <a:rPr spc="-4" dirty="0">
                <a:latin typeface="Arial"/>
                <a:cs typeface="Arial"/>
              </a:rPr>
              <a:t>ed</a:t>
            </a:r>
            <a:r>
              <a:rPr spc="-8" dirty="0">
                <a:latin typeface="Arial"/>
                <a:cs typeface="Arial"/>
              </a:rPr>
              <a:t>i</a:t>
            </a:r>
            <a:r>
              <a:rPr dirty="0">
                <a:latin typeface="Arial"/>
                <a:cs typeface="Arial"/>
              </a:rPr>
              <a:t>c</a:t>
            </a:r>
            <a:r>
              <a:rPr spc="-4" dirty="0">
                <a:latin typeface="Arial"/>
                <a:cs typeface="Arial"/>
              </a:rPr>
              <a:t>to</a:t>
            </a:r>
            <a:r>
              <a:rPr dirty="0">
                <a:latin typeface="Arial"/>
                <a:cs typeface="Arial"/>
              </a:rPr>
              <a:t>r</a:t>
            </a:r>
            <a:r>
              <a:rPr spc="4" dirty="0">
                <a:latin typeface="Arial"/>
                <a:cs typeface="Arial"/>
              </a:rPr>
              <a:t> </a:t>
            </a:r>
            <a:r>
              <a:rPr spc="-15" dirty="0">
                <a:latin typeface="Arial"/>
                <a:cs typeface="Arial"/>
              </a:rPr>
              <a:t>o</a:t>
            </a:r>
            <a:r>
              <a:rPr spc="-8" dirty="0">
                <a:latin typeface="Arial"/>
                <a:cs typeface="Arial"/>
              </a:rPr>
              <a:t>f</a:t>
            </a:r>
            <a:r>
              <a:rPr spc="-4" dirty="0">
                <a:latin typeface="Arial"/>
                <a:cs typeface="Arial"/>
              </a:rPr>
              <a:t> </a:t>
            </a:r>
            <a:r>
              <a:rPr dirty="0">
                <a:latin typeface="Arial"/>
                <a:cs typeface="Arial"/>
              </a:rPr>
              <a:t>c</a:t>
            </a:r>
            <a:r>
              <a:rPr spc="-4" dirty="0">
                <a:latin typeface="Arial"/>
                <a:cs typeface="Arial"/>
              </a:rPr>
              <a:t>a</a:t>
            </a:r>
            <a:r>
              <a:rPr dirty="0">
                <a:latin typeface="Arial"/>
                <a:cs typeface="Arial"/>
              </a:rPr>
              <a:t>v</a:t>
            </a:r>
            <a:r>
              <a:rPr spc="-8" dirty="0">
                <a:latin typeface="Arial"/>
                <a:cs typeface="Arial"/>
              </a:rPr>
              <a:t>i</a:t>
            </a:r>
            <a:r>
              <a:rPr spc="-4" dirty="0">
                <a:latin typeface="Arial"/>
                <a:cs typeface="Arial"/>
              </a:rPr>
              <a:t>t</a:t>
            </a:r>
            <a:r>
              <a:rPr spc="-8" dirty="0">
                <a:latin typeface="Arial"/>
                <a:cs typeface="Arial"/>
              </a:rPr>
              <a:t>i</a:t>
            </a:r>
            <a:r>
              <a:rPr spc="-4" dirty="0">
                <a:latin typeface="Arial"/>
                <a:cs typeface="Arial"/>
              </a:rPr>
              <a:t>e</a:t>
            </a:r>
            <a:r>
              <a:rPr dirty="0">
                <a:latin typeface="Arial"/>
                <a:cs typeface="Arial"/>
              </a:rPr>
              <a:t>s</a:t>
            </a:r>
            <a:r>
              <a:rPr spc="11" dirty="0">
                <a:latin typeface="Arial"/>
                <a:cs typeface="Arial"/>
              </a:rPr>
              <a:t> </a:t>
            </a:r>
            <a:r>
              <a:rPr spc="-4" dirty="0">
                <a:latin typeface="Arial"/>
                <a:cs typeface="Arial"/>
              </a:rPr>
              <a:t>l</a:t>
            </a:r>
            <a:r>
              <a:rPr spc="-15" dirty="0">
                <a:latin typeface="Arial"/>
                <a:cs typeface="Arial"/>
              </a:rPr>
              <a:t>a</a:t>
            </a:r>
            <a:r>
              <a:rPr spc="-4" dirty="0">
                <a:latin typeface="Arial"/>
                <a:cs typeface="Arial"/>
              </a:rPr>
              <a:t>ter </a:t>
            </a:r>
            <a:r>
              <a:rPr spc="-8" dirty="0">
                <a:latin typeface="Arial"/>
                <a:cs typeface="Arial"/>
              </a:rPr>
              <a:t>i</a:t>
            </a:r>
            <a:r>
              <a:rPr dirty="0">
                <a:latin typeface="Arial"/>
                <a:cs typeface="Arial"/>
              </a:rPr>
              <a:t>n </a:t>
            </a:r>
            <a:r>
              <a:rPr spc="-8" dirty="0">
                <a:latin typeface="Arial"/>
                <a:cs typeface="Arial"/>
              </a:rPr>
              <a:t>li</a:t>
            </a:r>
            <a:r>
              <a:rPr spc="4" dirty="0">
                <a:latin typeface="Arial"/>
                <a:cs typeface="Arial"/>
              </a:rPr>
              <a:t>f</a:t>
            </a:r>
            <a:r>
              <a:rPr dirty="0">
                <a:latin typeface="Arial"/>
                <a:cs typeface="Arial"/>
              </a:rPr>
              <a:t>e</a:t>
            </a:r>
            <a:endParaRPr>
              <a:latin typeface="Arial"/>
              <a:cs typeface="Arial"/>
            </a:endParaRPr>
          </a:p>
          <a:p>
            <a:pPr marL="224314" indent="-214789">
              <a:spcBef>
                <a:spcPts val="675"/>
              </a:spcBef>
              <a:buClr>
                <a:srgbClr val="3D3DA8"/>
              </a:buClr>
              <a:buFont typeface="Arial"/>
              <a:buChar char="•"/>
              <a:tabLst>
                <a:tab pos="224790" algn="l"/>
              </a:tabLst>
            </a:pPr>
            <a:r>
              <a:rPr spc="-8" dirty="0">
                <a:latin typeface="Arial"/>
                <a:cs typeface="Arial"/>
              </a:rPr>
              <a:t>C</a:t>
            </a:r>
            <a:r>
              <a:rPr spc="-4" dirty="0">
                <a:latin typeface="Arial"/>
                <a:cs typeface="Arial"/>
              </a:rPr>
              <a:t>o</a:t>
            </a:r>
            <a:r>
              <a:rPr dirty="0">
                <a:latin typeface="Arial"/>
                <a:cs typeface="Arial"/>
              </a:rPr>
              <a:t>s</a:t>
            </a:r>
            <a:r>
              <a:rPr spc="-4" dirty="0">
                <a:latin typeface="Arial"/>
                <a:cs typeface="Arial"/>
              </a:rPr>
              <a:t>t</a:t>
            </a:r>
            <a:r>
              <a:rPr spc="-8" dirty="0">
                <a:latin typeface="Arial"/>
                <a:cs typeface="Arial"/>
              </a:rPr>
              <a:t>l</a:t>
            </a:r>
            <a:r>
              <a:rPr dirty="0">
                <a:latin typeface="Arial"/>
                <a:cs typeface="Arial"/>
              </a:rPr>
              <a:t>y</a:t>
            </a:r>
            <a:r>
              <a:rPr spc="4" dirty="0">
                <a:latin typeface="Arial"/>
                <a:cs typeface="Arial"/>
              </a:rPr>
              <a:t> </a:t>
            </a:r>
            <a:r>
              <a:rPr spc="-4" dirty="0">
                <a:latin typeface="Arial"/>
                <a:cs typeface="Arial"/>
              </a:rPr>
              <a:t>t</a:t>
            </a:r>
            <a:r>
              <a:rPr dirty="0">
                <a:latin typeface="Arial"/>
                <a:cs typeface="Arial"/>
              </a:rPr>
              <a:t>o</a:t>
            </a:r>
            <a:r>
              <a:rPr spc="-8" dirty="0">
                <a:latin typeface="Arial"/>
                <a:cs typeface="Arial"/>
              </a:rPr>
              <a:t> </a:t>
            </a:r>
            <a:r>
              <a:rPr spc="-4" dirty="0">
                <a:latin typeface="Arial"/>
                <a:cs typeface="Arial"/>
              </a:rPr>
              <a:t>t</a:t>
            </a:r>
            <a:r>
              <a:rPr dirty="0">
                <a:latin typeface="Arial"/>
                <a:cs typeface="Arial"/>
              </a:rPr>
              <a:t>r</a:t>
            </a:r>
            <a:r>
              <a:rPr spc="-4" dirty="0">
                <a:latin typeface="Arial"/>
                <a:cs typeface="Arial"/>
              </a:rPr>
              <a:t>eat</a:t>
            </a:r>
            <a:endParaRPr>
              <a:latin typeface="Arial"/>
              <a:cs typeface="Arial"/>
            </a:endParaRPr>
          </a:p>
          <a:p>
            <a:pPr marL="224314" indent="-214789">
              <a:spcBef>
                <a:spcPts val="675"/>
              </a:spcBef>
              <a:buClr>
                <a:srgbClr val="3D3DA8"/>
              </a:buClr>
              <a:buFont typeface="Arial"/>
              <a:buChar char="•"/>
              <a:tabLst>
                <a:tab pos="224790" algn="l"/>
              </a:tabLst>
            </a:pPr>
            <a:r>
              <a:rPr spc="-8" dirty="0">
                <a:latin typeface="Arial"/>
                <a:cs typeface="Arial"/>
              </a:rPr>
              <a:t>D</a:t>
            </a:r>
            <a:r>
              <a:rPr spc="-4" dirty="0">
                <a:latin typeface="Arial"/>
                <a:cs typeface="Arial"/>
              </a:rPr>
              <a:t>ea</a:t>
            </a:r>
            <a:r>
              <a:rPr spc="4" dirty="0">
                <a:latin typeface="Arial"/>
                <a:cs typeface="Arial"/>
              </a:rPr>
              <a:t>t</a:t>
            </a:r>
            <a:r>
              <a:rPr spc="-4" dirty="0">
                <a:latin typeface="Arial"/>
                <a:cs typeface="Arial"/>
              </a:rPr>
              <a:t>hs</a:t>
            </a:r>
            <a:endParaRPr>
              <a:latin typeface="Arial"/>
              <a:cs typeface="Arial"/>
            </a:endParaRPr>
          </a:p>
        </p:txBody>
      </p:sp>
      <p:sp>
        <p:nvSpPr>
          <p:cNvPr id="4" name="object 4"/>
          <p:cNvSpPr txBox="1"/>
          <p:nvPr/>
        </p:nvSpPr>
        <p:spPr>
          <a:xfrm>
            <a:off x="394335" y="1747648"/>
            <a:ext cx="8168164" cy="934871"/>
          </a:xfrm>
          <a:prstGeom prst="rect">
            <a:avLst/>
          </a:prstGeom>
          <a:solidFill>
            <a:srgbClr val="DDF6FF"/>
          </a:solidFill>
        </p:spPr>
        <p:txBody>
          <a:bodyPr vert="horz" wrap="square" lIns="0" tIns="0" rIns="0" bIns="0" rtlCol="0">
            <a:spAutoFit/>
          </a:bodyPr>
          <a:lstStyle/>
          <a:p>
            <a:pPr marL="256223" marR="764858">
              <a:tabLst>
                <a:tab pos="3867150" algn="l"/>
              </a:tabLst>
            </a:pPr>
            <a:r>
              <a:rPr sz="2025" spc="-8" dirty="0">
                <a:latin typeface="Arial"/>
                <a:cs typeface="Arial"/>
              </a:rPr>
              <a:t>D</a:t>
            </a:r>
            <a:r>
              <a:rPr sz="2025" spc="-4" dirty="0">
                <a:latin typeface="Arial"/>
                <a:cs typeface="Arial"/>
              </a:rPr>
              <a:t>e</a:t>
            </a:r>
            <a:r>
              <a:rPr sz="2025" spc="-15" dirty="0">
                <a:latin typeface="Arial"/>
                <a:cs typeface="Arial"/>
              </a:rPr>
              <a:t>n</a:t>
            </a:r>
            <a:r>
              <a:rPr sz="2025" spc="-4" dirty="0">
                <a:latin typeface="Arial"/>
                <a:cs typeface="Arial"/>
              </a:rPr>
              <a:t>ta</a:t>
            </a:r>
            <a:r>
              <a:rPr sz="2025" dirty="0">
                <a:latin typeface="Arial"/>
                <a:cs typeface="Arial"/>
              </a:rPr>
              <a:t>l</a:t>
            </a:r>
            <a:r>
              <a:rPr sz="2025" spc="-8" dirty="0">
                <a:latin typeface="Arial"/>
                <a:cs typeface="Arial"/>
              </a:rPr>
              <a:t> </a:t>
            </a:r>
            <a:r>
              <a:rPr sz="2025" spc="4" dirty="0">
                <a:latin typeface="Arial"/>
                <a:cs typeface="Arial"/>
              </a:rPr>
              <a:t>c</a:t>
            </a:r>
            <a:r>
              <a:rPr sz="2025" spc="-4" dirty="0">
                <a:latin typeface="Arial"/>
                <a:cs typeface="Arial"/>
              </a:rPr>
              <a:t>a</a:t>
            </a:r>
            <a:r>
              <a:rPr sz="2025" spc="4" dirty="0">
                <a:latin typeface="Arial"/>
                <a:cs typeface="Arial"/>
              </a:rPr>
              <a:t>v</a:t>
            </a:r>
            <a:r>
              <a:rPr sz="2025" dirty="0">
                <a:latin typeface="Arial"/>
                <a:cs typeface="Arial"/>
              </a:rPr>
              <a:t>i</a:t>
            </a:r>
            <a:r>
              <a:rPr sz="2025" spc="-4" dirty="0">
                <a:latin typeface="Arial"/>
                <a:cs typeface="Arial"/>
              </a:rPr>
              <a:t>t</a:t>
            </a:r>
            <a:r>
              <a:rPr sz="2025" dirty="0">
                <a:latin typeface="Arial"/>
                <a:cs typeface="Arial"/>
              </a:rPr>
              <a:t>i</a:t>
            </a:r>
            <a:r>
              <a:rPr sz="2025" spc="-4" dirty="0">
                <a:latin typeface="Arial"/>
                <a:cs typeface="Arial"/>
              </a:rPr>
              <a:t>e</a:t>
            </a:r>
            <a:r>
              <a:rPr sz="2025" dirty="0">
                <a:latin typeface="Arial"/>
                <a:cs typeface="Arial"/>
              </a:rPr>
              <a:t>s</a:t>
            </a:r>
            <a:r>
              <a:rPr sz="2025" spc="-11" dirty="0">
                <a:latin typeface="Arial"/>
                <a:cs typeface="Arial"/>
              </a:rPr>
              <a:t> </a:t>
            </a:r>
            <a:r>
              <a:rPr sz="2025" spc="-4" dirty="0">
                <a:latin typeface="Arial"/>
                <a:cs typeface="Arial"/>
              </a:rPr>
              <a:t>a</a:t>
            </a:r>
            <a:r>
              <a:rPr sz="2025" dirty="0">
                <a:latin typeface="Arial"/>
                <a:cs typeface="Arial"/>
              </a:rPr>
              <a:t>re </a:t>
            </a:r>
            <a:r>
              <a:rPr sz="2025" spc="-4" dirty="0">
                <a:latin typeface="Arial"/>
                <a:cs typeface="Arial"/>
              </a:rPr>
              <a:t>th</a:t>
            </a:r>
            <a:r>
              <a:rPr sz="2025" dirty="0">
                <a:latin typeface="Arial"/>
                <a:cs typeface="Arial"/>
              </a:rPr>
              <a:t>e</a:t>
            </a:r>
            <a:r>
              <a:rPr sz="2025" spc="-4" dirty="0">
                <a:latin typeface="Arial"/>
                <a:cs typeface="Arial"/>
              </a:rPr>
              <a:t> </a:t>
            </a:r>
            <a:r>
              <a:rPr sz="2025" b="1" spc="-4" dirty="0">
                <a:latin typeface="Arial"/>
                <a:cs typeface="Arial"/>
              </a:rPr>
              <a:t>m</a:t>
            </a:r>
            <a:r>
              <a:rPr sz="2025" b="1" spc="-23" dirty="0">
                <a:latin typeface="Arial"/>
                <a:cs typeface="Arial"/>
              </a:rPr>
              <a:t>o</a:t>
            </a:r>
            <a:r>
              <a:rPr sz="2025" b="1" spc="-4" dirty="0">
                <a:latin typeface="Arial"/>
                <a:cs typeface="Arial"/>
              </a:rPr>
              <a:t>s</a:t>
            </a:r>
            <a:r>
              <a:rPr sz="2025" b="1" dirty="0">
                <a:latin typeface="Arial"/>
                <a:cs typeface="Arial"/>
              </a:rPr>
              <a:t>t</a:t>
            </a:r>
            <a:r>
              <a:rPr sz="2025" b="1" spc="4" dirty="0">
                <a:latin typeface="Arial"/>
                <a:cs typeface="Arial"/>
              </a:rPr>
              <a:t> </a:t>
            </a:r>
            <a:r>
              <a:rPr sz="2025" b="1" spc="-4" dirty="0">
                <a:latin typeface="Arial"/>
                <a:cs typeface="Arial"/>
              </a:rPr>
              <a:t>c</a:t>
            </a:r>
            <a:r>
              <a:rPr sz="2025" b="1" spc="-23" dirty="0">
                <a:latin typeface="Arial"/>
                <a:cs typeface="Arial"/>
              </a:rPr>
              <a:t>o</a:t>
            </a:r>
            <a:r>
              <a:rPr sz="2025" b="1" spc="-4" dirty="0">
                <a:latin typeface="Arial"/>
                <a:cs typeface="Arial"/>
              </a:rPr>
              <a:t>mm</a:t>
            </a:r>
            <a:r>
              <a:rPr sz="2025" b="1" spc="-23" dirty="0">
                <a:latin typeface="Arial"/>
                <a:cs typeface="Arial"/>
              </a:rPr>
              <a:t>o</a:t>
            </a:r>
            <a:r>
              <a:rPr sz="2025" b="1" spc="-15" dirty="0">
                <a:latin typeface="Arial"/>
                <a:cs typeface="Arial"/>
              </a:rPr>
              <a:t>n</a:t>
            </a:r>
            <a:r>
              <a:rPr sz="2025" b="1" spc="8" dirty="0">
                <a:latin typeface="Arial"/>
                <a:cs typeface="Arial"/>
              </a:rPr>
              <a:t> </a:t>
            </a:r>
            <a:r>
              <a:rPr sz="2025" b="1" spc="-15" dirty="0">
                <a:latin typeface="Arial"/>
                <a:cs typeface="Arial"/>
              </a:rPr>
              <a:t>c</a:t>
            </a:r>
            <a:r>
              <a:rPr sz="2025" b="1" spc="-23" dirty="0">
                <a:latin typeface="Arial"/>
                <a:cs typeface="Arial"/>
              </a:rPr>
              <a:t>h</a:t>
            </a:r>
            <a:r>
              <a:rPr sz="2025" b="1" spc="4" dirty="0">
                <a:latin typeface="Arial"/>
                <a:cs typeface="Arial"/>
              </a:rPr>
              <a:t>r</a:t>
            </a:r>
            <a:r>
              <a:rPr sz="2025" b="1" spc="-23" dirty="0">
                <a:latin typeface="Arial"/>
                <a:cs typeface="Arial"/>
              </a:rPr>
              <a:t>on</a:t>
            </a:r>
            <a:r>
              <a:rPr sz="2025" b="1" spc="-4" dirty="0">
                <a:latin typeface="Arial"/>
                <a:cs typeface="Arial"/>
              </a:rPr>
              <a:t>i</a:t>
            </a:r>
            <a:r>
              <a:rPr sz="2025" b="1" dirty="0">
                <a:latin typeface="Arial"/>
                <a:cs typeface="Arial"/>
              </a:rPr>
              <a:t>c </a:t>
            </a:r>
            <a:r>
              <a:rPr sz="2025" b="1" spc="-23" dirty="0">
                <a:latin typeface="Arial"/>
                <a:cs typeface="Arial"/>
              </a:rPr>
              <a:t>d</a:t>
            </a:r>
            <a:r>
              <a:rPr sz="2025" b="1" spc="-4" dirty="0">
                <a:latin typeface="Arial"/>
                <a:cs typeface="Arial"/>
              </a:rPr>
              <a:t>iseas</a:t>
            </a:r>
            <a:r>
              <a:rPr sz="2025" b="1" dirty="0">
                <a:latin typeface="Arial"/>
                <a:cs typeface="Arial"/>
              </a:rPr>
              <a:t>e</a:t>
            </a:r>
            <a:r>
              <a:rPr sz="2025" b="1" spc="-8" dirty="0">
                <a:latin typeface="Arial"/>
                <a:cs typeface="Arial"/>
              </a:rPr>
              <a:t> </a:t>
            </a:r>
            <a:r>
              <a:rPr sz="2025" spc="-4" dirty="0">
                <a:latin typeface="Arial"/>
                <a:cs typeface="Arial"/>
              </a:rPr>
              <a:t>fo</a:t>
            </a:r>
            <a:r>
              <a:rPr sz="2025" dirty="0">
                <a:latin typeface="Arial"/>
                <a:cs typeface="Arial"/>
              </a:rPr>
              <a:t>r </a:t>
            </a:r>
            <a:r>
              <a:rPr sz="2025" spc="4" dirty="0">
                <a:latin typeface="Arial"/>
                <a:cs typeface="Arial"/>
              </a:rPr>
              <a:t>c</a:t>
            </a:r>
            <a:r>
              <a:rPr sz="2025" spc="-4" dirty="0">
                <a:latin typeface="Arial"/>
                <a:cs typeface="Arial"/>
              </a:rPr>
              <a:t>h</a:t>
            </a:r>
            <a:r>
              <a:rPr sz="2025" dirty="0">
                <a:latin typeface="Arial"/>
                <a:cs typeface="Arial"/>
              </a:rPr>
              <a:t>il</a:t>
            </a:r>
            <a:r>
              <a:rPr sz="2025" spc="-4" dirty="0">
                <a:latin typeface="Arial"/>
                <a:cs typeface="Arial"/>
              </a:rPr>
              <a:t>d</a:t>
            </a:r>
            <a:r>
              <a:rPr sz="2025" dirty="0">
                <a:latin typeface="Arial"/>
                <a:cs typeface="Arial"/>
              </a:rPr>
              <a:t>r</a:t>
            </a:r>
            <a:r>
              <a:rPr sz="2025" spc="-4" dirty="0">
                <a:latin typeface="Arial"/>
                <a:cs typeface="Arial"/>
              </a:rPr>
              <a:t>e</a:t>
            </a:r>
            <a:r>
              <a:rPr sz="2025" dirty="0">
                <a:latin typeface="Arial"/>
                <a:cs typeface="Arial"/>
              </a:rPr>
              <a:t>n</a:t>
            </a:r>
            <a:r>
              <a:rPr sz="2025" spc="-8" dirty="0">
                <a:latin typeface="Arial"/>
                <a:cs typeface="Arial"/>
              </a:rPr>
              <a:t> </a:t>
            </a:r>
            <a:r>
              <a:rPr sz="2025" spc="-4" dirty="0">
                <a:latin typeface="Arial"/>
                <a:cs typeface="Arial"/>
              </a:rPr>
              <a:t>an</a:t>
            </a:r>
            <a:r>
              <a:rPr sz="2025" dirty="0">
                <a:latin typeface="Arial"/>
                <a:cs typeface="Arial"/>
              </a:rPr>
              <a:t>d </a:t>
            </a:r>
            <a:r>
              <a:rPr sz="2025" spc="-4" dirty="0">
                <a:latin typeface="Arial"/>
                <a:cs typeface="Arial"/>
              </a:rPr>
              <a:t>teen</a:t>
            </a:r>
            <a:r>
              <a:rPr sz="2025" spc="4" dirty="0">
                <a:latin typeface="Arial"/>
                <a:cs typeface="Arial"/>
              </a:rPr>
              <a:t>s</a:t>
            </a:r>
            <a:r>
              <a:rPr sz="2025" spc="-8" dirty="0">
                <a:latin typeface="Arial"/>
                <a:cs typeface="Arial"/>
              </a:rPr>
              <a:t>.</a:t>
            </a:r>
            <a:r>
              <a:rPr sz="2025" spc="-11" dirty="0">
                <a:latin typeface="Arial"/>
                <a:cs typeface="Arial"/>
              </a:rPr>
              <a:t> </a:t>
            </a:r>
            <a:r>
              <a:rPr sz="2025" spc="-4" dirty="0">
                <a:latin typeface="Arial"/>
                <a:cs typeface="Arial"/>
              </a:rPr>
              <a:t>It</a:t>
            </a:r>
            <a:r>
              <a:rPr sz="2025" spc="-38" dirty="0">
                <a:latin typeface="Arial"/>
                <a:cs typeface="Arial"/>
              </a:rPr>
              <a:t>’</a:t>
            </a:r>
            <a:r>
              <a:rPr sz="2025" dirty="0">
                <a:latin typeface="Arial"/>
                <a:cs typeface="Arial"/>
              </a:rPr>
              <a:t>s</a:t>
            </a:r>
            <a:r>
              <a:rPr sz="2025" spc="-19" dirty="0">
                <a:latin typeface="Arial"/>
                <a:cs typeface="Arial"/>
              </a:rPr>
              <a:t> </a:t>
            </a:r>
            <a:r>
              <a:rPr sz="2025" spc="4" dirty="0">
                <a:latin typeface="Arial"/>
                <a:cs typeface="Arial"/>
              </a:rPr>
              <a:t>s</a:t>
            </a:r>
            <a:r>
              <a:rPr sz="2025" dirty="0">
                <a:latin typeface="Arial"/>
                <a:cs typeface="Arial"/>
              </a:rPr>
              <a:t>i</a:t>
            </a:r>
            <a:r>
              <a:rPr sz="2025" spc="-4" dirty="0">
                <a:latin typeface="Arial"/>
                <a:cs typeface="Arial"/>
              </a:rPr>
              <a:t>gn</a:t>
            </a:r>
            <a:r>
              <a:rPr sz="2025" dirty="0">
                <a:latin typeface="Arial"/>
                <a:cs typeface="Arial"/>
              </a:rPr>
              <a:t>i</a:t>
            </a:r>
            <a:r>
              <a:rPr sz="2025" spc="-4" dirty="0">
                <a:latin typeface="Arial"/>
                <a:cs typeface="Arial"/>
              </a:rPr>
              <a:t>f</a:t>
            </a:r>
            <a:r>
              <a:rPr sz="2025" dirty="0">
                <a:latin typeface="Arial"/>
                <a:cs typeface="Arial"/>
              </a:rPr>
              <a:t>i</a:t>
            </a:r>
            <a:r>
              <a:rPr sz="2025" spc="4" dirty="0">
                <a:latin typeface="Arial"/>
                <a:cs typeface="Arial"/>
              </a:rPr>
              <a:t>c</a:t>
            </a:r>
            <a:r>
              <a:rPr sz="2025" spc="-4" dirty="0">
                <a:latin typeface="Arial"/>
                <a:cs typeface="Arial"/>
              </a:rPr>
              <a:t>a</a:t>
            </a:r>
            <a:r>
              <a:rPr sz="2025" spc="-15" dirty="0">
                <a:latin typeface="Arial"/>
                <a:cs typeface="Arial"/>
              </a:rPr>
              <a:t>n</a:t>
            </a:r>
            <a:r>
              <a:rPr sz="2025" spc="-4" dirty="0">
                <a:latin typeface="Arial"/>
                <a:cs typeface="Arial"/>
              </a:rPr>
              <a:t>t</a:t>
            </a:r>
            <a:r>
              <a:rPr sz="2025" dirty="0">
                <a:latin typeface="Arial"/>
                <a:cs typeface="Arial"/>
              </a:rPr>
              <a:t>ly</a:t>
            </a:r>
            <a:r>
              <a:rPr sz="2025" spc="-19" dirty="0">
                <a:latin typeface="Arial"/>
                <a:cs typeface="Arial"/>
              </a:rPr>
              <a:t> </a:t>
            </a:r>
            <a:r>
              <a:rPr sz="2025" spc="-8" dirty="0">
                <a:latin typeface="Arial"/>
                <a:cs typeface="Arial"/>
              </a:rPr>
              <a:t>m</a:t>
            </a:r>
            <a:r>
              <a:rPr sz="2025" spc="-4" dirty="0">
                <a:latin typeface="Arial"/>
                <a:cs typeface="Arial"/>
              </a:rPr>
              <a:t>o</a:t>
            </a:r>
            <a:r>
              <a:rPr sz="2025" dirty="0">
                <a:latin typeface="Arial"/>
                <a:cs typeface="Arial"/>
              </a:rPr>
              <a:t>re </a:t>
            </a:r>
            <a:r>
              <a:rPr sz="2025" spc="4" dirty="0">
                <a:latin typeface="Arial"/>
                <a:cs typeface="Arial"/>
              </a:rPr>
              <a:t>c</a:t>
            </a:r>
            <a:r>
              <a:rPr sz="2025" spc="-4" dirty="0">
                <a:latin typeface="Arial"/>
                <a:cs typeface="Arial"/>
              </a:rPr>
              <a:t>o</a:t>
            </a:r>
            <a:r>
              <a:rPr sz="2025" spc="-8" dirty="0">
                <a:latin typeface="Arial"/>
                <a:cs typeface="Arial"/>
              </a:rPr>
              <a:t>mm</a:t>
            </a:r>
            <a:r>
              <a:rPr sz="2025" spc="-4" dirty="0">
                <a:latin typeface="Arial"/>
                <a:cs typeface="Arial"/>
              </a:rPr>
              <a:t>o</a:t>
            </a:r>
            <a:r>
              <a:rPr sz="2025" dirty="0">
                <a:latin typeface="Arial"/>
                <a:cs typeface="Arial"/>
              </a:rPr>
              <a:t>n </a:t>
            </a:r>
            <a:r>
              <a:rPr sz="2025" spc="-4" dirty="0">
                <a:latin typeface="Arial"/>
                <a:cs typeface="Arial"/>
              </a:rPr>
              <a:t>than </a:t>
            </a:r>
            <a:r>
              <a:rPr sz="2025" i="1" spc="-4" dirty="0">
                <a:latin typeface="Arial"/>
                <a:cs typeface="Arial"/>
              </a:rPr>
              <a:t>a</a:t>
            </a:r>
            <a:r>
              <a:rPr sz="2025" i="1" spc="4" dirty="0">
                <a:latin typeface="Arial"/>
                <a:cs typeface="Arial"/>
              </a:rPr>
              <a:t>s</a:t>
            </a:r>
            <a:r>
              <a:rPr sz="2025" i="1" spc="-4" dirty="0">
                <a:latin typeface="Arial"/>
                <a:cs typeface="Arial"/>
              </a:rPr>
              <a:t>th</a:t>
            </a:r>
            <a:r>
              <a:rPr sz="2025" i="1" spc="-8" dirty="0">
                <a:latin typeface="Arial"/>
                <a:cs typeface="Arial"/>
              </a:rPr>
              <a:t>m</a:t>
            </a:r>
            <a:r>
              <a:rPr sz="2025" i="1" spc="-4" dirty="0">
                <a:latin typeface="Arial"/>
                <a:cs typeface="Arial"/>
              </a:rPr>
              <a:t>a</a:t>
            </a:r>
            <a:r>
              <a:rPr sz="2025" spc="-8" dirty="0">
                <a:latin typeface="Arial"/>
                <a:cs typeface="Arial"/>
              </a:rPr>
              <a:t>,</a:t>
            </a:r>
            <a:r>
              <a:rPr sz="2025" spc="-11" dirty="0">
                <a:latin typeface="Arial"/>
                <a:cs typeface="Arial"/>
              </a:rPr>
              <a:t> </a:t>
            </a:r>
            <a:r>
              <a:rPr sz="2025" i="1" spc="-4" dirty="0">
                <a:latin typeface="Arial"/>
                <a:cs typeface="Arial"/>
              </a:rPr>
              <a:t>obe</a:t>
            </a:r>
            <a:r>
              <a:rPr sz="2025" i="1" spc="4" dirty="0">
                <a:latin typeface="Arial"/>
                <a:cs typeface="Arial"/>
              </a:rPr>
              <a:t>s</a:t>
            </a:r>
            <a:r>
              <a:rPr sz="2025" i="1" dirty="0">
                <a:latin typeface="Arial"/>
                <a:cs typeface="Arial"/>
              </a:rPr>
              <a:t>i</a:t>
            </a:r>
            <a:r>
              <a:rPr sz="2025" i="1" spc="-4" dirty="0">
                <a:latin typeface="Arial"/>
                <a:cs typeface="Arial"/>
              </a:rPr>
              <a:t>t</a:t>
            </a:r>
            <a:r>
              <a:rPr sz="2025" i="1" spc="-150" dirty="0">
                <a:latin typeface="Arial"/>
                <a:cs typeface="Arial"/>
              </a:rPr>
              <a:t>y</a:t>
            </a:r>
            <a:r>
              <a:rPr sz="2025" i="1" spc="-8" dirty="0">
                <a:latin typeface="Arial"/>
                <a:cs typeface="Arial"/>
              </a:rPr>
              <a:t>,</a:t>
            </a:r>
            <a:r>
              <a:rPr sz="2025" i="1" spc="-11" dirty="0">
                <a:latin typeface="Arial"/>
                <a:cs typeface="Arial"/>
              </a:rPr>
              <a:t> </a:t>
            </a:r>
            <a:r>
              <a:rPr sz="2025" i="1" spc="-4" dirty="0">
                <a:latin typeface="Arial"/>
                <a:cs typeface="Arial"/>
              </a:rPr>
              <a:t>an</a:t>
            </a:r>
            <a:r>
              <a:rPr sz="2025" i="1" dirty="0">
                <a:latin typeface="Arial"/>
                <a:cs typeface="Arial"/>
              </a:rPr>
              <a:t>d </a:t>
            </a:r>
            <a:r>
              <a:rPr sz="2025" i="1" spc="-4" dirty="0">
                <a:latin typeface="Arial"/>
                <a:cs typeface="Arial"/>
              </a:rPr>
              <a:t>d</a:t>
            </a:r>
            <a:r>
              <a:rPr sz="2025" i="1" dirty="0">
                <a:latin typeface="Arial"/>
                <a:cs typeface="Arial"/>
              </a:rPr>
              <a:t>i</a:t>
            </a:r>
            <a:r>
              <a:rPr sz="2025" i="1" spc="-4" dirty="0">
                <a:latin typeface="Arial"/>
                <a:cs typeface="Arial"/>
              </a:rPr>
              <a:t>ab</a:t>
            </a:r>
            <a:r>
              <a:rPr sz="2025" i="1" spc="-15" dirty="0">
                <a:latin typeface="Arial"/>
                <a:cs typeface="Arial"/>
              </a:rPr>
              <a:t>e</a:t>
            </a:r>
            <a:r>
              <a:rPr sz="2025" i="1" spc="-4" dirty="0">
                <a:latin typeface="Arial"/>
                <a:cs typeface="Arial"/>
              </a:rPr>
              <a:t>te</a:t>
            </a:r>
            <a:r>
              <a:rPr sz="2025" i="1" spc="8" dirty="0">
                <a:latin typeface="Arial"/>
                <a:cs typeface="Arial"/>
              </a:rPr>
              <a:t>s</a:t>
            </a:r>
            <a:r>
              <a:rPr sz="2025" spc="-8" dirty="0">
                <a:latin typeface="Arial"/>
                <a:cs typeface="Arial"/>
              </a:rPr>
              <a:t>.</a:t>
            </a:r>
            <a:r>
              <a:rPr sz="2025" dirty="0">
                <a:latin typeface="Arial"/>
                <a:cs typeface="Arial"/>
              </a:rPr>
              <a:t>	</a:t>
            </a:r>
            <a:r>
              <a:rPr sz="2025" b="1" spc="-4" dirty="0">
                <a:latin typeface="Arial"/>
                <a:cs typeface="Arial"/>
              </a:rPr>
              <a:t>I</a:t>
            </a:r>
            <a:r>
              <a:rPr sz="2025" b="1" spc="-23" dirty="0">
                <a:latin typeface="Arial"/>
                <a:cs typeface="Arial"/>
              </a:rPr>
              <a:t>n</a:t>
            </a:r>
            <a:r>
              <a:rPr sz="2025" b="1" dirty="0">
                <a:latin typeface="Arial"/>
                <a:cs typeface="Arial"/>
              </a:rPr>
              <a:t>f</a:t>
            </a:r>
            <a:r>
              <a:rPr sz="2025" b="1" spc="-4" dirty="0">
                <a:latin typeface="Arial"/>
                <a:cs typeface="Arial"/>
              </a:rPr>
              <a:t>ec</a:t>
            </a:r>
            <a:r>
              <a:rPr sz="2025" b="1" dirty="0">
                <a:latin typeface="Arial"/>
                <a:cs typeface="Arial"/>
              </a:rPr>
              <a:t>t</a:t>
            </a:r>
            <a:r>
              <a:rPr sz="2025" b="1" spc="-4" dirty="0">
                <a:latin typeface="Arial"/>
                <a:cs typeface="Arial"/>
              </a:rPr>
              <a:t>i</a:t>
            </a:r>
            <a:r>
              <a:rPr sz="2025" b="1" spc="-23" dirty="0">
                <a:latin typeface="Arial"/>
                <a:cs typeface="Arial"/>
              </a:rPr>
              <a:t>ou</a:t>
            </a:r>
            <a:r>
              <a:rPr sz="2025" b="1" dirty="0">
                <a:latin typeface="Arial"/>
                <a:cs typeface="Arial"/>
              </a:rPr>
              <a:t>s</a:t>
            </a:r>
            <a:r>
              <a:rPr sz="2025" b="1" spc="-8" dirty="0">
                <a:latin typeface="Arial"/>
                <a:cs typeface="Arial"/>
              </a:rPr>
              <a:t> </a:t>
            </a:r>
            <a:r>
              <a:rPr sz="2025" b="1" spc="-4" dirty="0">
                <a:latin typeface="Arial"/>
                <a:cs typeface="Arial"/>
              </a:rPr>
              <a:t>a</a:t>
            </a:r>
            <a:r>
              <a:rPr sz="2025" b="1" spc="-23" dirty="0">
                <a:latin typeface="Arial"/>
                <a:cs typeface="Arial"/>
              </a:rPr>
              <a:t>n</a:t>
            </a:r>
            <a:r>
              <a:rPr sz="2025" b="1" spc="-15" dirty="0">
                <a:latin typeface="Arial"/>
                <a:cs typeface="Arial"/>
              </a:rPr>
              <a:t>d</a:t>
            </a:r>
            <a:r>
              <a:rPr sz="2025" b="1" spc="8" dirty="0">
                <a:latin typeface="Arial"/>
                <a:cs typeface="Arial"/>
              </a:rPr>
              <a:t> </a:t>
            </a:r>
            <a:r>
              <a:rPr sz="2025" b="1" spc="-127" dirty="0">
                <a:latin typeface="Arial"/>
                <a:cs typeface="Arial"/>
              </a:rPr>
              <a:t>T</a:t>
            </a:r>
            <a:r>
              <a:rPr sz="2025" b="1" spc="4" dirty="0">
                <a:latin typeface="Arial"/>
                <a:cs typeface="Arial"/>
              </a:rPr>
              <a:t>r</a:t>
            </a:r>
            <a:r>
              <a:rPr sz="2025" b="1" spc="-4" dirty="0">
                <a:latin typeface="Arial"/>
                <a:cs typeface="Arial"/>
              </a:rPr>
              <a:t>a</a:t>
            </a:r>
            <a:r>
              <a:rPr sz="2025" b="1" spc="-23" dirty="0">
                <a:latin typeface="Arial"/>
                <a:cs typeface="Arial"/>
              </a:rPr>
              <a:t>n</a:t>
            </a:r>
            <a:r>
              <a:rPr sz="2025" b="1" spc="-4" dirty="0">
                <a:latin typeface="Arial"/>
                <a:cs typeface="Arial"/>
              </a:rPr>
              <a:t>smissi</a:t>
            </a:r>
            <a:r>
              <a:rPr sz="2025" b="1" spc="-23" dirty="0">
                <a:latin typeface="Arial"/>
                <a:cs typeface="Arial"/>
              </a:rPr>
              <a:t>b</a:t>
            </a:r>
            <a:r>
              <a:rPr sz="2025" b="1" spc="-4" dirty="0">
                <a:latin typeface="Arial"/>
                <a:cs typeface="Arial"/>
              </a:rPr>
              <a:t>l</a:t>
            </a:r>
            <a:r>
              <a:rPr sz="2025" b="1" dirty="0">
                <a:latin typeface="Arial"/>
                <a:cs typeface="Arial"/>
              </a:rPr>
              <a:t>e</a:t>
            </a:r>
            <a:endParaRPr sz="2025">
              <a:latin typeface="Arial"/>
              <a:cs typeface="Arial"/>
            </a:endParaRPr>
          </a:p>
        </p:txBody>
      </p:sp>
      <p:sp>
        <p:nvSpPr>
          <p:cNvPr id="5" name="object 5"/>
          <p:cNvSpPr/>
          <p:nvPr/>
        </p:nvSpPr>
        <p:spPr>
          <a:xfrm>
            <a:off x="4992848" y="4217098"/>
            <a:ext cx="240030" cy="292894"/>
          </a:xfrm>
          <a:custGeom>
            <a:avLst/>
            <a:gdLst/>
            <a:ahLst/>
            <a:cxnLst/>
            <a:rect l="l" t="t" r="r" b="b"/>
            <a:pathLst>
              <a:path w="320040" h="390525">
                <a:moveTo>
                  <a:pt x="320001" y="0"/>
                </a:moveTo>
                <a:lnTo>
                  <a:pt x="0" y="389991"/>
                </a:lnTo>
              </a:path>
            </a:pathLst>
          </a:custGeom>
          <a:ln w="38100">
            <a:solidFill>
              <a:srgbClr val="C00000"/>
            </a:solidFill>
          </a:ln>
        </p:spPr>
        <p:txBody>
          <a:bodyPr wrap="square" lIns="0" tIns="0" rIns="0" bIns="0" rtlCol="0"/>
          <a:lstStyle/>
          <a:p>
            <a:endParaRPr sz="1350"/>
          </a:p>
        </p:txBody>
      </p:sp>
      <p:sp>
        <p:nvSpPr>
          <p:cNvPr id="6" name="object 6"/>
          <p:cNvSpPr/>
          <p:nvPr/>
        </p:nvSpPr>
        <p:spPr>
          <a:xfrm>
            <a:off x="4992848" y="4411599"/>
            <a:ext cx="93345" cy="98108"/>
          </a:xfrm>
          <a:custGeom>
            <a:avLst/>
            <a:gdLst/>
            <a:ahLst/>
            <a:cxnLst/>
            <a:rect l="l" t="t" r="r" b="b"/>
            <a:pathLst>
              <a:path w="124459" h="130810">
                <a:moveTo>
                  <a:pt x="20954" y="0"/>
                </a:moveTo>
                <a:lnTo>
                  <a:pt x="0" y="130657"/>
                </a:lnTo>
                <a:lnTo>
                  <a:pt x="124053" y="84582"/>
                </a:lnTo>
              </a:path>
            </a:pathLst>
          </a:custGeom>
          <a:ln w="38100">
            <a:solidFill>
              <a:srgbClr val="C00000"/>
            </a:solidFill>
          </a:ln>
        </p:spPr>
        <p:txBody>
          <a:bodyPr wrap="square" lIns="0" tIns="0" rIns="0" bIns="0" rtlCol="0"/>
          <a:lstStyle/>
          <a:p>
            <a:endParaRPr sz="1350"/>
          </a:p>
        </p:txBody>
      </p:sp>
      <p:sp>
        <p:nvSpPr>
          <p:cNvPr id="7" name="object 7"/>
          <p:cNvSpPr/>
          <p:nvPr/>
        </p:nvSpPr>
        <p:spPr>
          <a:xfrm>
            <a:off x="5784152" y="4207954"/>
            <a:ext cx="426244" cy="307657"/>
          </a:xfrm>
          <a:custGeom>
            <a:avLst/>
            <a:gdLst/>
            <a:ahLst/>
            <a:cxnLst/>
            <a:rect l="l" t="t" r="r" b="b"/>
            <a:pathLst>
              <a:path w="568325" h="410210">
                <a:moveTo>
                  <a:pt x="0" y="0"/>
                </a:moveTo>
                <a:lnTo>
                  <a:pt x="568045" y="409714"/>
                </a:lnTo>
              </a:path>
            </a:pathLst>
          </a:custGeom>
          <a:ln w="38100">
            <a:solidFill>
              <a:srgbClr val="C00000"/>
            </a:solidFill>
          </a:ln>
        </p:spPr>
        <p:txBody>
          <a:bodyPr wrap="square" lIns="0" tIns="0" rIns="0" bIns="0" rtlCol="0"/>
          <a:lstStyle/>
          <a:p>
            <a:endParaRPr sz="1350"/>
          </a:p>
        </p:txBody>
      </p:sp>
      <p:sp>
        <p:nvSpPr>
          <p:cNvPr id="8" name="object 8"/>
          <p:cNvSpPr/>
          <p:nvPr/>
        </p:nvSpPr>
        <p:spPr>
          <a:xfrm>
            <a:off x="6111405" y="4424535"/>
            <a:ext cx="99060" cy="90964"/>
          </a:xfrm>
          <a:custGeom>
            <a:avLst/>
            <a:gdLst/>
            <a:ahLst/>
            <a:cxnLst/>
            <a:rect l="l" t="t" r="r" b="b"/>
            <a:pathLst>
              <a:path w="132079" h="121285">
                <a:moveTo>
                  <a:pt x="78016" y="0"/>
                </a:moveTo>
                <a:lnTo>
                  <a:pt x="131711" y="120942"/>
                </a:lnTo>
                <a:lnTo>
                  <a:pt x="0" y="108153"/>
                </a:lnTo>
              </a:path>
            </a:pathLst>
          </a:custGeom>
          <a:ln w="38100">
            <a:solidFill>
              <a:srgbClr val="C00000"/>
            </a:solidFill>
          </a:ln>
        </p:spPr>
        <p:txBody>
          <a:bodyPr wrap="square" lIns="0" tIns="0" rIns="0" bIns="0" rtlCol="0"/>
          <a:lstStyle/>
          <a:p>
            <a:endParaRPr sz="1350"/>
          </a:p>
        </p:txBody>
      </p:sp>
      <p:sp>
        <p:nvSpPr>
          <p:cNvPr id="9" name="object 9"/>
          <p:cNvSpPr/>
          <p:nvPr/>
        </p:nvSpPr>
        <p:spPr>
          <a:xfrm>
            <a:off x="3888486" y="4515993"/>
            <a:ext cx="1192148" cy="1372742"/>
          </a:xfrm>
          <a:prstGeom prst="rect">
            <a:avLst/>
          </a:prstGeom>
          <a:blipFill>
            <a:blip r:embed="rId3" cstate="print"/>
            <a:stretch>
              <a:fillRect/>
            </a:stretch>
          </a:blipFill>
        </p:spPr>
        <p:txBody>
          <a:bodyPr wrap="square" lIns="0" tIns="0" rIns="0" bIns="0" rtlCol="0"/>
          <a:lstStyle/>
          <a:p>
            <a:endParaRPr sz="1350"/>
          </a:p>
        </p:txBody>
      </p:sp>
      <p:sp>
        <p:nvSpPr>
          <p:cNvPr id="10" name="object 10"/>
          <p:cNvSpPr/>
          <p:nvPr/>
        </p:nvSpPr>
        <p:spPr>
          <a:xfrm>
            <a:off x="3912490" y="4581144"/>
            <a:ext cx="1102994" cy="1283579"/>
          </a:xfrm>
          <a:prstGeom prst="rect">
            <a:avLst/>
          </a:prstGeom>
          <a:blipFill>
            <a:blip r:embed="rId4" cstate="print"/>
            <a:stretch>
              <a:fillRect/>
            </a:stretch>
          </a:blipFill>
        </p:spPr>
        <p:txBody>
          <a:bodyPr wrap="square" lIns="0" tIns="0" rIns="0" bIns="0" rtlCol="0"/>
          <a:lstStyle/>
          <a:p>
            <a:endParaRPr sz="1350"/>
          </a:p>
        </p:txBody>
      </p:sp>
      <p:sp>
        <p:nvSpPr>
          <p:cNvPr id="11" name="object 11"/>
          <p:cNvSpPr/>
          <p:nvPr/>
        </p:nvSpPr>
        <p:spPr>
          <a:xfrm>
            <a:off x="3910108" y="4578762"/>
            <a:ext cx="1107758" cy="1288733"/>
          </a:xfrm>
          <a:custGeom>
            <a:avLst/>
            <a:gdLst/>
            <a:ahLst/>
            <a:cxnLst/>
            <a:rect l="l" t="t" r="r" b="b"/>
            <a:pathLst>
              <a:path w="1477009" h="1718309">
                <a:moveTo>
                  <a:pt x="0" y="0"/>
                </a:moveTo>
                <a:lnTo>
                  <a:pt x="1477009" y="0"/>
                </a:lnTo>
                <a:lnTo>
                  <a:pt x="1477009" y="1717801"/>
                </a:lnTo>
                <a:lnTo>
                  <a:pt x="0" y="1717801"/>
                </a:lnTo>
                <a:lnTo>
                  <a:pt x="0" y="0"/>
                </a:lnTo>
                <a:close/>
              </a:path>
            </a:pathLst>
          </a:custGeom>
          <a:ln w="6350">
            <a:solidFill>
              <a:srgbClr val="404040"/>
            </a:solidFill>
          </a:ln>
        </p:spPr>
        <p:txBody>
          <a:bodyPr wrap="square" lIns="0" tIns="0" rIns="0" bIns="0" rtlCol="0"/>
          <a:lstStyle/>
          <a:p>
            <a:endParaRPr sz="1350"/>
          </a:p>
        </p:txBody>
      </p:sp>
      <p:sp>
        <p:nvSpPr>
          <p:cNvPr id="12" name="object 12"/>
          <p:cNvSpPr/>
          <p:nvPr/>
        </p:nvSpPr>
        <p:spPr>
          <a:xfrm>
            <a:off x="6279643" y="4326256"/>
            <a:ext cx="2264282" cy="1572767"/>
          </a:xfrm>
          <a:prstGeom prst="rect">
            <a:avLst/>
          </a:prstGeom>
          <a:blipFill>
            <a:blip r:embed="rId5" cstate="print"/>
            <a:stretch>
              <a:fillRect/>
            </a:stretch>
          </a:blipFill>
        </p:spPr>
        <p:txBody>
          <a:bodyPr wrap="square" lIns="0" tIns="0" rIns="0" bIns="0" rtlCol="0"/>
          <a:lstStyle/>
          <a:p>
            <a:endParaRPr sz="1350"/>
          </a:p>
        </p:txBody>
      </p:sp>
      <p:sp>
        <p:nvSpPr>
          <p:cNvPr id="13" name="object 13"/>
          <p:cNvSpPr/>
          <p:nvPr/>
        </p:nvSpPr>
        <p:spPr>
          <a:xfrm>
            <a:off x="6303644" y="4391407"/>
            <a:ext cx="2175128" cy="1483604"/>
          </a:xfrm>
          <a:prstGeom prst="rect">
            <a:avLst/>
          </a:prstGeom>
          <a:blipFill>
            <a:blip r:embed="rId6" cstate="print"/>
            <a:stretch>
              <a:fillRect/>
            </a:stretch>
          </a:blipFill>
        </p:spPr>
        <p:txBody>
          <a:bodyPr wrap="square" lIns="0" tIns="0" rIns="0" bIns="0" rtlCol="0"/>
          <a:lstStyle/>
          <a:p>
            <a:endParaRPr sz="1350"/>
          </a:p>
        </p:txBody>
      </p:sp>
      <p:sp>
        <p:nvSpPr>
          <p:cNvPr id="14" name="object 14"/>
          <p:cNvSpPr/>
          <p:nvPr/>
        </p:nvSpPr>
        <p:spPr>
          <a:xfrm>
            <a:off x="6301263" y="4389025"/>
            <a:ext cx="2180273" cy="1488758"/>
          </a:xfrm>
          <a:custGeom>
            <a:avLst/>
            <a:gdLst/>
            <a:ahLst/>
            <a:cxnLst/>
            <a:rect l="l" t="t" r="r" b="b"/>
            <a:pathLst>
              <a:path w="2907029" h="1985009">
                <a:moveTo>
                  <a:pt x="0" y="0"/>
                </a:moveTo>
                <a:lnTo>
                  <a:pt x="2906522" y="0"/>
                </a:lnTo>
                <a:lnTo>
                  <a:pt x="2906522" y="1984502"/>
                </a:lnTo>
                <a:lnTo>
                  <a:pt x="0" y="1984502"/>
                </a:lnTo>
                <a:lnTo>
                  <a:pt x="0" y="0"/>
                </a:lnTo>
                <a:close/>
              </a:path>
            </a:pathLst>
          </a:custGeom>
          <a:ln w="6349">
            <a:solidFill>
              <a:srgbClr val="404040"/>
            </a:solidFill>
          </a:ln>
        </p:spPr>
        <p:txBody>
          <a:bodyPr wrap="square" lIns="0" tIns="0" rIns="0" bIns="0" rtlCol="0"/>
          <a:lstStyle/>
          <a:p>
            <a:endParaRPr sz="1350"/>
          </a:p>
        </p:txBody>
      </p:sp>
      <p:sp>
        <p:nvSpPr>
          <p:cNvPr id="17" name="object 17"/>
          <p:cNvSpPr txBox="1">
            <a:spLocks noGrp="1"/>
          </p:cNvSpPr>
          <p:nvPr>
            <p:ph type="title"/>
          </p:nvPr>
        </p:nvSpPr>
        <p:spPr>
          <a:xfrm>
            <a:off x="152400" y="369246"/>
            <a:ext cx="6629400" cy="461665"/>
          </a:xfrm>
          <a:prstGeom prst="rect">
            <a:avLst/>
          </a:prstGeom>
        </p:spPr>
        <p:txBody>
          <a:bodyPr vert="horz" wrap="square" lIns="0" tIns="0" rIns="0" bIns="0" rtlCol="0" anchor="ctr">
            <a:spAutoFit/>
          </a:bodyPr>
          <a:lstStyle/>
          <a:p>
            <a:pPr marL="22860"/>
            <a:r>
              <a:rPr sz="3000" spc="-56" dirty="0"/>
              <a:t>Wh</a:t>
            </a:r>
            <a:r>
              <a:rPr sz="3000" spc="-19" dirty="0"/>
              <a:t>y</a:t>
            </a:r>
            <a:r>
              <a:rPr sz="3000" spc="-64" dirty="0"/>
              <a:t> </a:t>
            </a:r>
            <a:r>
              <a:rPr sz="3000" spc="-56" dirty="0"/>
              <a:t>O</a:t>
            </a:r>
            <a:r>
              <a:rPr sz="3000" spc="-41" dirty="0"/>
              <a:t>r</a:t>
            </a:r>
            <a:r>
              <a:rPr sz="3000" spc="-53" dirty="0"/>
              <a:t>a</a:t>
            </a:r>
            <a:r>
              <a:rPr sz="3000" spc="-11" dirty="0"/>
              <a:t>l</a:t>
            </a:r>
            <a:r>
              <a:rPr sz="3000" spc="-60" dirty="0"/>
              <a:t> </a:t>
            </a:r>
            <a:r>
              <a:rPr sz="3000" spc="-53" dirty="0"/>
              <a:t>Hea</a:t>
            </a:r>
            <a:r>
              <a:rPr sz="3000" spc="-34" dirty="0"/>
              <a:t>l</a:t>
            </a:r>
            <a:r>
              <a:rPr sz="3000" spc="-38" dirty="0"/>
              <a:t>t</a:t>
            </a:r>
            <a:r>
              <a:rPr sz="3000" spc="-19" dirty="0"/>
              <a:t>h</a:t>
            </a:r>
            <a:r>
              <a:rPr sz="3000" spc="-64" dirty="0"/>
              <a:t> </a:t>
            </a:r>
            <a:r>
              <a:rPr sz="3000" spc="-53" dirty="0"/>
              <a:t>Ma</a:t>
            </a:r>
            <a:r>
              <a:rPr sz="3000" spc="-38" dirty="0"/>
              <a:t>tt</a:t>
            </a:r>
            <a:r>
              <a:rPr sz="3000" spc="-53" dirty="0"/>
              <a:t>e</a:t>
            </a:r>
            <a:r>
              <a:rPr sz="3000" spc="-41" dirty="0"/>
              <a:t>r</a:t>
            </a:r>
            <a:r>
              <a:rPr sz="3000" spc="-19" dirty="0"/>
              <a:t>s</a:t>
            </a:r>
            <a:endParaRPr sz="3000" dirty="0"/>
          </a:p>
        </p:txBody>
      </p:sp>
      <p:sp>
        <p:nvSpPr>
          <p:cNvPr id="18" name="object 18"/>
          <p:cNvSpPr/>
          <p:nvPr/>
        </p:nvSpPr>
        <p:spPr>
          <a:xfrm>
            <a:off x="1371601" y="4581144"/>
            <a:ext cx="1969379" cy="1140713"/>
          </a:xfrm>
          <a:prstGeom prst="rect">
            <a:avLst/>
          </a:prstGeom>
          <a:blipFill>
            <a:blip r:embed="rId7" cstate="print"/>
            <a:stretch>
              <a:fillRect/>
            </a:stretch>
          </a:blipFill>
        </p:spPr>
        <p:txBody>
          <a:bodyPr wrap="square" lIns="0" tIns="0" rIns="0" bIns="0" rtlCol="0"/>
          <a:lstStyle/>
          <a:p>
            <a:endParaRPr sz="135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84744" y="1886552"/>
            <a:ext cx="4116256" cy="3134191"/>
          </a:xfrm>
          <a:prstGeom prst="rect">
            <a:avLst/>
          </a:prstGeom>
        </p:spPr>
        <p:txBody>
          <a:bodyPr vert="horz" wrap="square" lIns="0" tIns="0" rIns="0" bIns="0" rtlCol="0">
            <a:spAutoFit/>
          </a:bodyPr>
          <a:lstStyle/>
          <a:p>
            <a:pPr marL="266700" marR="3810" indent="-257175" algn="just">
              <a:buClr>
                <a:srgbClr val="452CAD"/>
              </a:buClr>
              <a:buFont typeface="Wingdings"/>
              <a:buChar char=""/>
              <a:tabLst>
                <a:tab pos="266700" algn="l"/>
              </a:tabLst>
            </a:pPr>
            <a:r>
              <a:rPr sz="2400" spc="-26" dirty="0">
                <a:solidFill>
                  <a:srgbClr val="585858"/>
                </a:solidFill>
                <a:latin typeface="Arial"/>
                <a:cs typeface="Arial"/>
              </a:rPr>
              <a:t>Cav</a:t>
            </a:r>
            <a:r>
              <a:rPr sz="2400" spc="-30" dirty="0">
                <a:solidFill>
                  <a:srgbClr val="585858"/>
                </a:solidFill>
                <a:latin typeface="Arial"/>
                <a:cs typeface="Arial"/>
              </a:rPr>
              <a:t>iti</a:t>
            </a:r>
            <a:r>
              <a:rPr sz="2400" spc="-34" dirty="0">
                <a:solidFill>
                  <a:srgbClr val="585858"/>
                </a:solidFill>
                <a:latin typeface="Arial"/>
                <a:cs typeface="Arial"/>
              </a:rPr>
              <a:t>e</a:t>
            </a:r>
            <a:r>
              <a:rPr sz="2400" dirty="0">
                <a:solidFill>
                  <a:srgbClr val="585858"/>
                </a:solidFill>
                <a:latin typeface="Arial"/>
                <a:cs typeface="Arial"/>
              </a:rPr>
              <a:t>s</a:t>
            </a:r>
            <a:r>
              <a:rPr sz="2400" spc="-90" dirty="0">
                <a:solidFill>
                  <a:srgbClr val="585858"/>
                </a:solidFill>
                <a:latin typeface="Arial"/>
                <a:cs typeface="Arial"/>
              </a:rPr>
              <a:t> </a:t>
            </a:r>
            <a:r>
              <a:rPr sz="2400" spc="-26" dirty="0">
                <a:solidFill>
                  <a:srgbClr val="585858"/>
                </a:solidFill>
                <a:latin typeface="Arial"/>
                <a:cs typeface="Arial"/>
              </a:rPr>
              <a:t>a</a:t>
            </a:r>
            <a:r>
              <a:rPr sz="2400" spc="-68" dirty="0">
                <a:solidFill>
                  <a:srgbClr val="585858"/>
                </a:solidFill>
                <a:latin typeface="Arial"/>
                <a:cs typeface="Arial"/>
              </a:rPr>
              <a:t>f</a:t>
            </a:r>
            <a:r>
              <a:rPr sz="2400" spc="-30" dirty="0">
                <a:solidFill>
                  <a:srgbClr val="585858"/>
                </a:solidFill>
                <a:latin typeface="Arial"/>
                <a:cs typeface="Arial"/>
              </a:rPr>
              <a:t>f</a:t>
            </a:r>
            <a:r>
              <a:rPr sz="2400" spc="-26" dirty="0">
                <a:solidFill>
                  <a:srgbClr val="585858"/>
                </a:solidFill>
                <a:latin typeface="Arial"/>
                <a:cs typeface="Arial"/>
              </a:rPr>
              <a:t>ec</a:t>
            </a:r>
            <a:r>
              <a:rPr sz="2400" dirty="0">
                <a:solidFill>
                  <a:srgbClr val="585858"/>
                </a:solidFill>
                <a:latin typeface="Arial"/>
                <a:cs typeface="Arial"/>
              </a:rPr>
              <a:t>t</a:t>
            </a:r>
            <a:r>
              <a:rPr sz="2400" spc="-68" dirty="0">
                <a:solidFill>
                  <a:srgbClr val="585858"/>
                </a:solidFill>
                <a:latin typeface="Arial"/>
                <a:cs typeface="Arial"/>
              </a:rPr>
              <a:t> </a:t>
            </a:r>
            <a:r>
              <a:rPr sz="2400" spc="-26" dirty="0">
                <a:solidFill>
                  <a:srgbClr val="585858"/>
                </a:solidFill>
                <a:latin typeface="Arial"/>
                <a:cs typeface="Arial"/>
              </a:rPr>
              <a:t>eve</a:t>
            </a:r>
            <a:r>
              <a:rPr sz="2400" spc="-30" dirty="0">
                <a:solidFill>
                  <a:srgbClr val="585858"/>
                </a:solidFill>
                <a:latin typeface="Arial"/>
                <a:cs typeface="Arial"/>
              </a:rPr>
              <a:t>r</a:t>
            </a:r>
            <a:r>
              <a:rPr sz="2400" spc="-34" dirty="0">
                <a:solidFill>
                  <a:srgbClr val="585858"/>
                </a:solidFill>
                <a:latin typeface="Arial"/>
                <a:cs typeface="Arial"/>
              </a:rPr>
              <a:t>y</a:t>
            </a:r>
            <a:r>
              <a:rPr sz="2400" spc="-26" dirty="0">
                <a:solidFill>
                  <a:srgbClr val="585858"/>
                </a:solidFill>
                <a:latin typeface="Arial"/>
                <a:cs typeface="Arial"/>
              </a:rPr>
              <a:t>o</a:t>
            </a:r>
            <a:r>
              <a:rPr sz="2400" spc="-34" dirty="0">
                <a:solidFill>
                  <a:srgbClr val="585858"/>
                </a:solidFill>
                <a:latin typeface="Arial"/>
                <a:cs typeface="Arial"/>
              </a:rPr>
              <a:t>n</a:t>
            </a:r>
            <a:r>
              <a:rPr sz="2400" spc="-26" dirty="0">
                <a:solidFill>
                  <a:srgbClr val="585858"/>
                </a:solidFill>
                <a:latin typeface="Arial"/>
                <a:cs typeface="Arial"/>
              </a:rPr>
              <a:t>e</a:t>
            </a:r>
            <a:r>
              <a:rPr sz="2400" dirty="0">
                <a:solidFill>
                  <a:srgbClr val="585858"/>
                </a:solidFill>
                <a:latin typeface="Arial"/>
                <a:cs typeface="Arial"/>
              </a:rPr>
              <a:t>,</a:t>
            </a:r>
            <a:r>
              <a:rPr sz="2400" spc="-86" dirty="0">
                <a:solidFill>
                  <a:srgbClr val="585858"/>
                </a:solidFill>
                <a:latin typeface="Arial"/>
                <a:cs typeface="Arial"/>
              </a:rPr>
              <a:t> </a:t>
            </a:r>
            <a:r>
              <a:rPr sz="2400" spc="-30" dirty="0">
                <a:solidFill>
                  <a:srgbClr val="585858"/>
                </a:solidFill>
                <a:latin typeface="Arial"/>
                <a:cs typeface="Arial"/>
              </a:rPr>
              <a:t>r</a:t>
            </a:r>
            <a:r>
              <a:rPr sz="2400" spc="-26" dirty="0">
                <a:solidFill>
                  <a:srgbClr val="585858"/>
                </a:solidFill>
                <a:latin typeface="Arial"/>
                <a:cs typeface="Arial"/>
              </a:rPr>
              <a:t>ega</a:t>
            </a:r>
            <a:r>
              <a:rPr sz="2400" spc="-30" dirty="0">
                <a:solidFill>
                  <a:srgbClr val="585858"/>
                </a:solidFill>
                <a:latin typeface="Arial"/>
                <a:cs typeface="Arial"/>
              </a:rPr>
              <a:t>r</a:t>
            </a:r>
            <a:r>
              <a:rPr sz="2400" spc="-26" dirty="0">
                <a:solidFill>
                  <a:srgbClr val="585858"/>
                </a:solidFill>
                <a:latin typeface="Arial"/>
                <a:cs typeface="Arial"/>
              </a:rPr>
              <a:t>d</a:t>
            </a:r>
            <a:r>
              <a:rPr sz="2400" spc="-30" dirty="0">
                <a:solidFill>
                  <a:srgbClr val="585858"/>
                </a:solidFill>
                <a:latin typeface="Arial"/>
                <a:cs typeface="Arial"/>
              </a:rPr>
              <a:t>l</a:t>
            </a:r>
            <a:r>
              <a:rPr sz="2400" spc="-34" dirty="0">
                <a:solidFill>
                  <a:srgbClr val="585858"/>
                </a:solidFill>
                <a:latin typeface="Arial"/>
                <a:cs typeface="Arial"/>
              </a:rPr>
              <a:t>es</a:t>
            </a:r>
            <a:r>
              <a:rPr sz="2400" dirty="0">
                <a:solidFill>
                  <a:srgbClr val="585858"/>
                </a:solidFill>
                <a:latin typeface="Arial"/>
                <a:cs typeface="Arial"/>
              </a:rPr>
              <a:t>s </a:t>
            </a:r>
            <a:r>
              <a:rPr sz="2400" spc="-26" dirty="0">
                <a:solidFill>
                  <a:srgbClr val="585858"/>
                </a:solidFill>
                <a:latin typeface="Arial"/>
                <a:cs typeface="Arial"/>
              </a:rPr>
              <a:t>o</a:t>
            </a:r>
            <a:r>
              <a:rPr sz="2400" dirty="0">
                <a:solidFill>
                  <a:srgbClr val="585858"/>
                </a:solidFill>
                <a:latin typeface="Arial"/>
                <a:cs typeface="Arial"/>
              </a:rPr>
              <a:t>f</a:t>
            </a:r>
            <a:r>
              <a:rPr sz="2400" spc="-60" dirty="0">
                <a:solidFill>
                  <a:srgbClr val="585858"/>
                </a:solidFill>
                <a:latin typeface="Arial"/>
                <a:cs typeface="Arial"/>
              </a:rPr>
              <a:t> </a:t>
            </a:r>
            <a:r>
              <a:rPr sz="2400" spc="-26" dirty="0">
                <a:solidFill>
                  <a:srgbClr val="585858"/>
                </a:solidFill>
                <a:latin typeface="Arial"/>
                <a:cs typeface="Arial"/>
              </a:rPr>
              <a:t>age</a:t>
            </a:r>
            <a:r>
              <a:rPr sz="2400" dirty="0">
                <a:solidFill>
                  <a:srgbClr val="585858"/>
                </a:solidFill>
                <a:latin typeface="Arial"/>
                <a:cs typeface="Arial"/>
              </a:rPr>
              <a:t>,</a:t>
            </a:r>
            <a:r>
              <a:rPr sz="2400" spc="-79" dirty="0">
                <a:solidFill>
                  <a:srgbClr val="585858"/>
                </a:solidFill>
                <a:latin typeface="Arial"/>
                <a:cs typeface="Arial"/>
              </a:rPr>
              <a:t> </a:t>
            </a:r>
            <a:r>
              <a:rPr sz="2400" spc="-26" dirty="0">
                <a:solidFill>
                  <a:srgbClr val="585858"/>
                </a:solidFill>
                <a:latin typeface="Arial"/>
                <a:cs typeface="Arial"/>
              </a:rPr>
              <a:t>SES</a:t>
            </a:r>
            <a:r>
              <a:rPr sz="2400" dirty="0">
                <a:solidFill>
                  <a:srgbClr val="585858"/>
                </a:solidFill>
                <a:latin typeface="Arial"/>
                <a:cs typeface="Arial"/>
              </a:rPr>
              <a:t>,</a:t>
            </a:r>
            <a:r>
              <a:rPr sz="2400" spc="-68" dirty="0">
                <a:solidFill>
                  <a:srgbClr val="585858"/>
                </a:solidFill>
                <a:latin typeface="Arial"/>
                <a:cs typeface="Arial"/>
              </a:rPr>
              <a:t> </a:t>
            </a:r>
            <a:r>
              <a:rPr sz="2400" spc="-30" dirty="0">
                <a:solidFill>
                  <a:srgbClr val="585858"/>
                </a:solidFill>
                <a:latin typeface="Arial"/>
                <a:cs typeface="Arial"/>
              </a:rPr>
              <a:t>r</a:t>
            </a:r>
            <a:r>
              <a:rPr sz="2400" spc="-26" dirty="0">
                <a:solidFill>
                  <a:srgbClr val="585858"/>
                </a:solidFill>
                <a:latin typeface="Arial"/>
                <a:cs typeface="Arial"/>
              </a:rPr>
              <a:t>a</a:t>
            </a:r>
            <a:r>
              <a:rPr sz="2400" spc="-23" dirty="0">
                <a:solidFill>
                  <a:srgbClr val="585858"/>
                </a:solidFill>
                <a:latin typeface="Arial"/>
                <a:cs typeface="Arial"/>
              </a:rPr>
              <a:t>c</a:t>
            </a:r>
            <a:r>
              <a:rPr sz="2400" spc="-26" dirty="0">
                <a:solidFill>
                  <a:srgbClr val="585858"/>
                </a:solidFill>
                <a:latin typeface="Arial"/>
                <a:cs typeface="Arial"/>
              </a:rPr>
              <a:t>e</a:t>
            </a:r>
            <a:r>
              <a:rPr sz="2400" dirty="0">
                <a:solidFill>
                  <a:srgbClr val="585858"/>
                </a:solidFill>
                <a:latin typeface="Arial"/>
                <a:cs typeface="Arial"/>
              </a:rPr>
              <a:t>,</a:t>
            </a:r>
            <a:r>
              <a:rPr sz="2400" spc="-79" dirty="0">
                <a:solidFill>
                  <a:srgbClr val="585858"/>
                </a:solidFill>
                <a:latin typeface="Arial"/>
                <a:cs typeface="Arial"/>
              </a:rPr>
              <a:t> </a:t>
            </a:r>
            <a:r>
              <a:rPr sz="2400" spc="-26" dirty="0">
                <a:solidFill>
                  <a:srgbClr val="585858"/>
                </a:solidFill>
                <a:latin typeface="Arial"/>
                <a:cs typeface="Arial"/>
              </a:rPr>
              <a:t>e</a:t>
            </a:r>
            <a:r>
              <a:rPr sz="2400" spc="-30" dirty="0">
                <a:solidFill>
                  <a:srgbClr val="585858"/>
                </a:solidFill>
                <a:latin typeface="Arial"/>
                <a:cs typeface="Arial"/>
              </a:rPr>
              <a:t>t</a:t>
            </a:r>
            <a:r>
              <a:rPr sz="2400" spc="-26" dirty="0">
                <a:solidFill>
                  <a:srgbClr val="585858"/>
                </a:solidFill>
                <a:latin typeface="Arial"/>
                <a:cs typeface="Arial"/>
              </a:rPr>
              <a:t>hn</a:t>
            </a:r>
            <a:r>
              <a:rPr sz="2400" spc="-30" dirty="0">
                <a:solidFill>
                  <a:srgbClr val="585858"/>
                </a:solidFill>
                <a:latin typeface="Arial"/>
                <a:cs typeface="Arial"/>
              </a:rPr>
              <a:t>i</a:t>
            </a:r>
            <a:r>
              <a:rPr sz="2400" spc="-23" dirty="0">
                <a:solidFill>
                  <a:srgbClr val="585858"/>
                </a:solidFill>
                <a:latin typeface="Arial"/>
                <a:cs typeface="Arial"/>
              </a:rPr>
              <a:t>c</a:t>
            </a:r>
            <a:r>
              <a:rPr sz="2400" spc="-41" dirty="0">
                <a:solidFill>
                  <a:srgbClr val="585858"/>
                </a:solidFill>
                <a:latin typeface="Arial"/>
                <a:cs typeface="Arial"/>
              </a:rPr>
              <a:t>i</a:t>
            </a:r>
            <a:r>
              <a:rPr sz="2400" spc="-30" dirty="0">
                <a:solidFill>
                  <a:srgbClr val="585858"/>
                </a:solidFill>
                <a:latin typeface="Arial"/>
                <a:cs typeface="Arial"/>
              </a:rPr>
              <a:t>t</a:t>
            </a:r>
            <a:r>
              <a:rPr sz="2400" spc="-176" dirty="0">
                <a:solidFill>
                  <a:srgbClr val="585858"/>
                </a:solidFill>
                <a:latin typeface="Arial"/>
                <a:cs typeface="Arial"/>
              </a:rPr>
              <a:t>y</a:t>
            </a:r>
            <a:r>
              <a:rPr sz="2400" dirty="0">
                <a:solidFill>
                  <a:srgbClr val="585858"/>
                </a:solidFill>
                <a:latin typeface="Arial"/>
                <a:cs typeface="Arial"/>
              </a:rPr>
              <a:t>,</a:t>
            </a:r>
            <a:r>
              <a:rPr sz="2400" spc="-79" dirty="0">
                <a:solidFill>
                  <a:srgbClr val="585858"/>
                </a:solidFill>
                <a:latin typeface="Arial"/>
                <a:cs typeface="Arial"/>
              </a:rPr>
              <a:t> </a:t>
            </a:r>
            <a:r>
              <a:rPr sz="2400" spc="-30" dirty="0">
                <a:solidFill>
                  <a:srgbClr val="585858"/>
                </a:solidFill>
                <a:latin typeface="Arial"/>
                <a:cs typeface="Arial"/>
              </a:rPr>
              <a:t>l</a:t>
            </a:r>
            <a:r>
              <a:rPr sz="2400" spc="-26" dirty="0">
                <a:solidFill>
                  <a:srgbClr val="585858"/>
                </a:solidFill>
                <a:latin typeface="Arial"/>
                <a:cs typeface="Arial"/>
              </a:rPr>
              <a:t>e</a:t>
            </a:r>
            <a:r>
              <a:rPr sz="2400" spc="-23" dirty="0">
                <a:solidFill>
                  <a:srgbClr val="585858"/>
                </a:solidFill>
                <a:latin typeface="Arial"/>
                <a:cs typeface="Arial"/>
              </a:rPr>
              <a:t>v</a:t>
            </a:r>
            <a:r>
              <a:rPr sz="2400" spc="-26" dirty="0">
                <a:solidFill>
                  <a:srgbClr val="585858"/>
                </a:solidFill>
                <a:latin typeface="Arial"/>
                <a:cs typeface="Arial"/>
              </a:rPr>
              <a:t>e</a:t>
            </a:r>
            <a:r>
              <a:rPr sz="2400" dirty="0">
                <a:solidFill>
                  <a:srgbClr val="585858"/>
                </a:solidFill>
                <a:latin typeface="Arial"/>
                <a:cs typeface="Arial"/>
              </a:rPr>
              <a:t>l</a:t>
            </a:r>
            <a:r>
              <a:rPr sz="2400" spc="-86" dirty="0">
                <a:solidFill>
                  <a:srgbClr val="585858"/>
                </a:solidFill>
                <a:latin typeface="Arial"/>
                <a:cs typeface="Arial"/>
              </a:rPr>
              <a:t> </a:t>
            </a:r>
            <a:r>
              <a:rPr sz="2400" spc="-26" dirty="0">
                <a:solidFill>
                  <a:srgbClr val="585858"/>
                </a:solidFill>
                <a:latin typeface="Arial"/>
                <a:cs typeface="Arial"/>
              </a:rPr>
              <a:t>o</a:t>
            </a:r>
            <a:r>
              <a:rPr sz="2400" dirty="0">
                <a:solidFill>
                  <a:srgbClr val="585858"/>
                </a:solidFill>
                <a:latin typeface="Arial"/>
                <a:cs typeface="Arial"/>
              </a:rPr>
              <a:t>f </a:t>
            </a:r>
            <a:r>
              <a:rPr sz="2400" spc="-26" dirty="0">
                <a:solidFill>
                  <a:srgbClr val="585858"/>
                </a:solidFill>
                <a:latin typeface="Arial"/>
                <a:cs typeface="Arial"/>
              </a:rPr>
              <a:t>educa</a:t>
            </a:r>
            <a:r>
              <a:rPr sz="2400" spc="-30" dirty="0">
                <a:solidFill>
                  <a:srgbClr val="585858"/>
                </a:solidFill>
                <a:latin typeface="Arial"/>
                <a:cs typeface="Arial"/>
              </a:rPr>
              <a:t>ti</a:t>
            </a:r>
            <a:r>
              <a:rPr sz="2400" spc="-34" dirty="0">
                <a:solidFill>
                  <a:srgbClr val="585858"/>
                </a:solidFill>
                <a:latin typeface="Arial"/>
                <a:cs typeface="Arial"/>
              </a:rPr>
              <a:t>o</a:t>
            </a:r>
            <a:r>
              <a:rPr sz="2400" spc="-26" dirty="0">
                <a:solidFill>
                  <a:srgbClr val="585858"/>
                </a:solidFill>
                <a:latin typeface="Arial"/>
                <a:cs typeface="Arial"/>
              </a:rPr>
              <a:t>n</a:t>
            </a:r>
            <a:r>
              <a:rPr sz="2400" dirty="0">
                <a:solidFill>
                  <a:srgbClr val="585858"/>
                </a:solidFill>
                <a:latin typeface="Arial"/>
                <a:cs typeface="Arial"/>
              </a:rPr>
              <a:t>,</a:t>
            </a:r>
            <a:r>
              <a:rPr sz="2400" spc="-86" dirty="0">
                <a:solidFill>
                  <a:srgbClr val="585858"/>
                </a:solidFill>
                <a:latin typeface="Arial"/>
                <a:cs typeface="Arial"/>
              </a:rPr>
              <a:t> </a:t>
            </a:r>
            <a:r>
              <a:rPr sz="2400" spc="-26" dirty="0">
                <a:solidFill>
                  <a:srgbClr val="585858"/>
                </a:solidFill>
                <a:latin typeface="Arial"/>
                <a:cs typeface="Arial"/>
              </a:rPr>
              <a:t>o</a:t>
            </a:r>
            <a:r>
              <a:rPr sz="2400" dirty="0">
                <a:solidFill>
                  <a:srgbClr val="585858"/>
                </a:solidFill>
                <a:latin typeface="Arial"/>
                <a:cs typeface="Arial"/>
              </a:rPr>
              <a:t>r</a:t>
            </a:r>
            <a:r>
              <a:rPr sz="2400" spc="-68" dirty="0">
                <a:solidFill>
                  <a:srgbClr val="585858"/>
                </a:solidFill>
                <a:latin typeface="Arial"/>
                <a:cs typeface="Arial"/>
              </a:rPr>
              <a:t> </a:t>
            </a:r>
            <a:r>
              <a:rPr sz="2400" spc="-26" dirty="0">
                <a:solidFill>
                  <a:srgbClr val="585858"/>
                </a:solidFill>
                <a:latin typeface="Arial"/>
                <a:cs typeface="Arial"/>
              </a:rPr>
              <a:t>acce</a:t>
            </a:r>
            <a:r>
              <a:rPr sz="2400" spc="-34" dirty="0">
                <a:solidFill>
                  <a:srgbClr val="585858"/>
                </a:solidFill>
                <a:latin typeface="Arial"/>
                <a:cs typeface="Arial"/>
              </a:rPr>
              <a:t>s</a:t>
            </a:r>
            <a:r>
              <a:rPr sz="2400" dirty="0">
                <a:solidFill>
                  <a:srgbClr val="585858"/>
                </a:solidFill>
                <a:latin typeface="Arial"/>
                <a:cs typeface="Arial"/>
              </a:rPr>
              <a:t>s</a:t>
            </a:r>
            <a:r>
              <a:rPr sz="2400" spc="-90" dirty="0">
                <a:solidFill>
                  <a:srgbClr val="585858"/>
                </a:solidFill>
                <a:latin typeface="Arial"/>
                <a:cs typeface="Arial"/>
              </a:rPr>
              <a:t> </a:t>
            </a:r>
            <a:r>
              <a:rPr sz="2400" spc="-30" dirty="0">
                <a:solidFill>
                  <a:srgbClr val="585858"/>
                </a:solidFill>
                <a:latin typeface="Arial"/>
                <a:cs typeface="Arial"/>
              </a:rPr>
              <a:t>t</a:t>
            </a:r>
            <a:r>
              <a:rPr sz="2400" dirty="0">
                <a:solidFill>
                  <a:srgbClr val="585858"/>
                </a:solidFill>
                <a:latin typeface="Arial"/>
                <a:cs typeface="Arial"/>
              </a:rPr>
              <a:t>o</a:t>
            </a:r>
            <a:r>
              <a:rPr sz="2400" spc="-56" dirty="0">
                <a:solidFill>
                  <a:srgbClr val="585858"/>
                </a:solidFill>
                <a:latin typeface="Arial"/>
                <a:cs typeface="Arial"/>
              </a:rPr>
              <a:t> </a:t>
            </a:r>
            <a:r>
              <a:rPr sz="2400" spc="-26" dirty="0">
                <a:solidFill>
                  <a:srgbClr val="585858"/>
                </a:solidFill>
                <a:latin typeface="Arial"/>
                <a:cs typeface="Arial"/>
              </a:rPr>
              <a:t>den</a:t>
            </a:r>
            <a:r>
              <a:rPr sz="2400" spc="-30" dirty="0">
                <a:solidFill>
                  <a:srgbClr val="585858"/>
                </a:solidFill>
                <a:latin typeface="Arial"/>
                <a:cs typeface="Arial"/>
              </a:rPr>
              <a:t>t</a:t>
            </a:r>
            <a:r>
              <a:rPr sz="2400" spc="-26" dirty="0">
                <a:solidFill>
                  <a:srgbClr val="585858"/>
                </a:solidFill>
                <a:latin typeface="Arial"/>
                <a:cs typeface="Arial"/>
              </a:rPr>
              <a:t>a</a:t>
            </a:r>
            <a:r>
              <a:rPr sz="2400" dirty="0">
                <a:solidFill>
                  <a:srgbClr val="585858"/>
                </a:solidFill>
                <a:latin typeface="Arial"/>
                <a:cs typeface="Arial"/>
              </a:rPr>
              <a:t>l</a:t>
            </a:r>
            <a:r>
              <a:rPr sz="2400" spc="-86" dirty="0">
                <a:solidFill>
                  <a:srgbClr val="585858"/>
                </a:solidFill>
                <a:latin typeface="Arial"/>
                <a:cs typeface="Arial"/>
              </a:rPr>
              <a:t> </a:t>
            </a:r>
            <a:r>
              <a:rPr sz="2400" spc="-26" dirty="0">
                <a:solidFill>
                  <a:srgbClr val="585858"/>
                </a:solidFill>
                <a:latin typeface="Arial"/>
                <a:cs typeface="Arial"/>
              </a:rPr>
              <a:t>ca</a:t>
            </a:r>
            <a:r>
              <a:rPr sz="2400" spc="-30" dirty="0">
                <a:solidFill>
                  <a:srgbClr val="585858"/>
                </a:solidFill>
                <a:latin typeface="Arial"/>
                <a:cs typeface="Arial"/>
              </a:rPr>
              <a:t>r</a:t>
            </a:r>
            <a:r>
              <a:rPr sz="2400" spc="-26" dirty="0">
                <a:solidFill>
                  <a:srgbClr val="585858"/>
                </a:solidFill>
                <a:latin typeface="Arial"/>
                <a:cs typeface="Arial"/>
              </a:rPr>
              <a:t>e.</a:t>
            </a:r>
            <a:endParaRPr sz="2400" dirty="0">
              <a:latin typeface="Arial"/>
              <a:cs typeface="Arial"/>
            </a:endParaRPr>
          </a:p>
          <a:p>
            <a:pPr marL="266700" marR="461486" indent="-257175">
              <a:spcBef>
                <a:spcPts val="1350"/>
              </a:spcBef>
              <a:buClr>
                <a:srgbClr val="452CAD"/>
              </a:buClr>
              <a:buFont typeface="Wingdings"/>
              <a:buChar char=""/>
              <a:tabLst>
                <a:tab pos="266700" algn="l"/>
              </a:tabLst>
            </a:pPr>
            <a:r>
              <a:rPr sz="2400" spc="-26" dirty="0">
                <a:solidFill>
                  <a:srgbClr val="585858"/>
                </a:solidFill>
                <a:latin typeface="Arial"/>
                <a:cs typeface="Arial"/>
              </a:rPr>
              <a:t>Low</a:t>
            </a:r>
            <a:r>
              <a:rPr sz="2400" spc="-34" dirty="0">
                <a:solidFill>
                  <a:srgbClr val="585858"/>
                </a:solidFill>
                <a:latin typeface="Arial"/>
                <a:cs typeface="Arial"/>
              </a:rPr>
              <a:t>-</a:t>
            </a:r>
            <a:r>
              <a:rPr sz="2400" spc="-30" dirty="0">
                <a:solidFill>
                  <a:srgbClr val="585858"/>
                </a:solidFill>
                <a:latin typeface="Arial"/>
                <a:cs typeface="Arial"/>
              </a:rPr>
              <a:t>i</a:t>
            </a:r>
            <a:r>
              <a:rPr sz="2400" spc="-26" dirty="0">
                <a:solidFill>
                  <a:srgbClr val="585858"/>
                </a:solidFill>
                <a:latin typeface="Arial"/>
                <a:cs typeface="Arial"/>
              </a:rPr>
              <a:t>n</a:t>
            </a:r>
            <a:r>
              <a:rPr sz="2400" spc="-34" dirty="0">
                <a:solidFill>
                  <a:srgbClr val="585858"/>
                </a:solidFill>
                <a:latin typeface="Arial"/>
                <a:cs typeface="Arial"/>
              </a:rPr>
              <a:t>co</a:t>
            </a:r>
            <a:r>
              <a:rPr sz="2400" spc="-38" dirty="0">
                <a:solidFill>
                  <a:srgbClr val="585858"/>
                </a:solidFill>
                <a:latin typeface="Arial"/>
                <a:cs typeface="Arial"/>
              </a:rPr>
              <a:t>m</a:t>
            </a:r>
            <a:r>
              <a:rPr sz="2400" dirty="0">
                <a:solidFill>
                  <a:srgbClr val="585858"/>
                </a:solidFill>
                <a:latin typeface="Arial"/>
                <a:cs typeface="Arial"/>
              </a:rPr>
              <a:t>e</a:t>
            </a:r>
            <a:r>
              <a:rPr sz="2400" spc="-64" dirty="0">
                <a:solidFill>
                  <a:srgbClr val="585858"/>
                </a:solidFill>
                <a:latin typeface="Arial"/>
                <a:cs typeface="Arial"/>
              </a:rPr>
              <a:t> </a:t>
            </a:r>
            <a:r>
              <a:rPr sz="2400" spc="-26" dirty="0">
                <a:solidFill>
                  <a:srgbClr val="585858"/>
                </a:solidFill>
                <a:latin typeface="Arial"/>
                <a:cs typeface="Arial"/>
              </a:rPr>
              <a:t>k</a:t>
            </a:r>
            <a:r>
              <a:rPr sz="2400" spc="-41" dirty="0">
                <a:solidFill>
                  <a:srgbClr val="585858"/>
                </a:solidFill>
                <a:latin typeface="Arial"/>
                <a:cs typeface="Arial"/>
              </a:rPr>
              <a:t>i</a:t>
            </a:r>
            <a:r>
              <a:rPr sz="2400" spc="-26" dirty="0">
                <a:solidFill>
                  <a:srgbClr val="585858"/>
                </a:solidFill>
                <a:latin typeface="Arial"/>
                <a:cs typeface="Arial"/>
              </a:rPr>
              <a:t>d</a:t>
            </a:r>
            <a:r>
              <a:rPr sz="2400" dirty="0">
                <a:solidFill>
                  <a:srgbClr val="585858"/>
                </a:solidFill>
                <a:latin typeface="Arial"/>
                <a:cs typeface="Arial"/>
              </a:rPr>
              <a:t>s</a:t>
            </a:r>
            <a:r>
              <a:rPr sz="2400" spc="-90" dirty="0">
                <a:solidFill>
                  <a:srgbClr val="585858"/>
                </a:solidFill>
                <a:latin typeface="Arial"/>
                <a:cs typeface="Arial"/>
              </a:rPr>
              <a:t> </a:t>
            </a:r>
            <a:r>
              <a:rPr sz="2400" spc="-26" dirty="0">
                <a:solidFill>
                  <a:srgbClr val="585858"/>
                </a:solidFill>
                <a:latin typeface="Arial"/>
                <a:cs typeface="Arial"/>
              </a:rPr>
              <a:t>a</a:t>
            </a:r>
            <a:r>
              <a:rPr sz="2400" spc="-30" dirty="0">
                <a:solidFill>
                  <a:srgbClr val="585858"/>
                </a:solidFill>
                <a:latin typeface="Arial"/>
                <a:cs typeface="Arial"/>
              </a:rPr>
              <a:t>r</a:t>
            </a:r>
            <a:r>
              <a:rPr sz="2400" dirty="0">
                <a:solidFill>
                  <a:srgbClr val="585858"/>
                </a:solidFill>
                <a:latin typeface="Arial"/>
                <a:cs typeface="Arial"/>
              </a:rPr>
              <a:t>e</a:t>
            </a:r>
            <a:r>
              <a:rPr sz="2400" spc="-71" dirty="0">
                <a:solidFill>
                  <a:srgbClr val="585858"/>
                </a:solidFill>
                <a:latin typeface="Arial"/>
                <a:cs typeface="Arial"/>
              </a:rPr>
              <a:t> </a:t>
            </a:r>
            <a:r>
              <a:rPr sz="2400" spc="-26" dirty="0">
                <a:solidFill>
                  <a:srgbClr val="585858"/>
                </a:solidFill>
                <a:latin typeface="Arial"/>
                <a:cs typeface="Arial"/>
              </a:rPr>
              <a:t>mo</a:t>
            </a:r>
            <a:r>
              <a:rPr sz="2400" spc="-30" dirty="0">
                <a:solidFill>
                  <a:srgbClr val="585858"/>
                </a:solidFill>
                <a:latin typeface="Arial"/>
                <a:cs typeface="Arial"/>
              </a:rPr>
              <a:t>r</a:t>
            </a:r>
            <a:r>
              <a:rPr sz="2400" dirty="0">
                <a:solidFill>
                  <a:srgbClr val="585858"/>
                </a:solidFill>
                <a:latin typeface="Arial"/>
                <a:cs typeface="Arial"/>
              </a:rPr>
              <a:t>e</a:t>
            </a:r>
            <a:r>
              <a:rPr sz="2400" spc="-71" dirty="0">
                <a:solidFill>
                  <a:srgbClr val="585858"/>
                </a:solidFill>
                <a:latin typeface="Arial"/>
                <a:cs typeface="Arial"/>
              </a:rPr>
              <a:t> </a:t>
            </a:r>
            <a:r>
              <a:rPr sz="2400" spc="-30" dirty="0">
                <a:solidFill>
                  <a:srgbClr val="585858"/>
                </a:solidFill>
                <a:latin typeface="Arial"/>
                <a:cs typeface="Arial"/>
              </a:rPr>
              <a:t>t</a:t>
            </a:r>
            <a:r>
              <a:rPr sz="2400" spc="-26" dirty="0">
                <a:solidFill>
                  <a:srgbClr val="585858"/>
                </a:solidFill>
                <a:latin typeface="Arial"/>
                <a:cs typeface="Arial"/>
              </a:rPr>
              <a:t>han </a:t>
            </a:r>
            <a:r>
              <a:rPr sz="2400" b="1" spc="-30" dirty="0">
                <a:solidFill>
                  <a:srgbClr val="585858"/>
                </a:solidFill>
                <a:latin typeface="Arial"/>
                <a:cs typeface="Arial"/>
              </a:rPr>
              <a:t>t</a:t>
            </a:r>
            <a:r>
              <a:rPr sz="2400" b="1" spc="-8" dirty="0">
                <a:solidFill>
                  <a:srgbClr val="585858"/>
                </a:solidFill>
                <a:latin typeface="Arial"/>
                <a:cs typeface="Arial"/>
              </a:rPr>
              <a:t>w</a:t>
            </a:r>
            <a:r>
              <a:rPr sz="2400" b="1" spc="-30" dirty="0">
                <a:solidFill>
                  <a:srgbClr val="585858"/>
                </a:solidFill>
                <a:latin typeface="Arial"/>
                <a:cs typeface="Arial"/>
              </a:rPr>
              <a:t>i</a:t>
            </a:r>
            <a:r>
              <a:rPr sz="2400" b="1" spc="-26" dirty="0">
                <a:solidFill>
                  <a:srgbClr val="585858"/>
                </a:solidFill>
                <a:latin typeface="Arial"/>
                <a:cs typeface="Arial"/>
              </a:rPr>
              <a:t>c</a:t>
            </a:r>
            <a:r>
              <a:rPr sz="2400" b="1" dirty="0">
                <a:solidFill>
                  <a:srgbClr val="585858"/>
                </a:solidFill>
                <a:latin typeface="Arial"/>
                <a:cs typeface="Arial"/>
              </a:rPr>
              <a:t>e</a:t>
            </a:r>
            <a:r>
              <a:rPr sz="2400" b="1" spc="-90" dirty="0">
                <a:solidFill>
                  <a:srgbClr val="585858"/>
                </a:solidFill>
                <a:latin typeface="Arial"/>
                <a:cs typeface="Arial"/>
              </a:rPr>
              <a:t> </a:t>
            </a:r>
            <a:r>
              <a:rPr sz="2400" spc="-26" dirty="0">
                <a:solidFill>
                  <a:srgbClr val="585858"/>
                </a:solidFill>
                <a:latin typeface="Arial"/>
                <a:cs typeface="Arial"/>
              </a:rPr>
              <a:t>a</a:t>
            </a:r>
            <a:r>
              <a:rPr sz="2400" dirty="0">
                <a:solidFill>
                  <a:srgbClr val="585858"/>
                </a:solidFill>
                <a:latin typeface="Arial"/>
                <a:cs typeface="Arial"/>
              </a:rPr>
              <a:t>s</a:t>
            </a:r>
            <a:r>
              <a:rPr sz="2400" spc="-64" dirty="0">
                <a:solidFill>
                  <a:srgbClr val="585858"/>
                </a:solidFill>
                <a:latin typeface="Arial"/>
                <a:cs typeface="Arial"/>
              </a:rPr>
              <a:t> </a:t>
            </a:r>
            <a:r>
              <a:rPr sz="2400" spc="-30" dirty="0">
                <a:solidFill>
                  <a:srgbClr val="585858"/>
                </a:solidFill>
                <a:latin typeface="Arial"/>
                <a:cs typeface="Arial"/>
              </a:rPr>
              <a:t>li</a:t>
            </a:r>
            <a:r>
              <a:rPr sz="2400" spc="-26" dirty="0">
                <a:solidFill>
                  <a:srgbClr val="585858"/>
                </a:solidFill>
                <a:latin typeface="Arial"/>
                <a:cs typeface="Arial"/>
              </a:rPr>
              <a:t>ke</a:t>
            </a:r>
            <a:r>
              <a:rPr sz="2400" spc="-30" dirty="0">
                <a:solidFill>
                  <a:srgbClr val="585858"/>
                </a:solidFill>
                <a:latin typeface="Arial"/>
                <a:cs typeface="Arial"/>
              </a:rPr>
              <a:t>l</a:t>
            </a:r>
            <a:r>
              <a:rPr sz="2400" dirty="0">
                <a:solidFill>
                  <a:srgbClr val="585858"/>
                </a:solidFill>
                <a:latin typeface="Arial"/>
                <a:cs typeface="Arial"/>
              </a:rPr>
              <a:t>y</a:t>
            </a:r>
            <a:r>
              <a:rPr sz="2400" spc="-90" dirty="0">
                <a:solidFill>
                  <a:srgbClr val="585858"/>
                </a:solidFill>
                <a:latin typeface="Arial"/>
                <a:cs typeface="Arial"/>
              </a:rPr>
              <a:t> </a:t>
            </a:r>
            <a:r>
              <a:rPr sz="2400" spc="-30" dirty="0">
                <a:solidFill>
                  <a:srgbClr val="585858"/>
                </a:solidFill>
                <a:latin typeface="Arial"/>
                <a:cs typeface="Arial"/>
              </a:rPr>
              <a:t>t</a:t>
            </a:r>
            <a:r>
              <a:rPr sz="2400" dirty="0">
                <a:solidFill>
                  <a:srgbClr val="585858"/>
                </a:solidFill>
                <a:latin typeface="Arial"/>
                <a:cs typeface="Arial"/>
              </a:rPr>
              <a:t>o</a:t>
            </a:r>
            <a:r>
              <a:rPr sz="2400" spc="-56" dirty="0">
                <a:solidFill>
                  <a:srgbClr val="585858"/>
                </a:solidFill>
                <a:latin typeface="Arial"/>
                <a:cs typeface="Arial"/>
              </a:rPr>
              <a:t> </a:t>
            </a:r>
            <a:r>
              <a:rPr sz="2400" spc="-26" dirty="0">
                <a:solidFill>
                  <a:srgbClr val="585858"/>
                </a:solidFill>
                <a:latin typeface="Arial"/>
                <a:cs typeface="Arial"/>
              </a:rPr>
              <a:t>expe</a:t>
            </a:r>
            <a:r>
              <a:rPr sz="2400" spc="-30" dirty="0">
                <a:solidFill>
                  <a:srgbClr val="585858"/>
                </a:solidFill>
                <a:latin typeface="Arial"/>
                <a:cs typeface="Arial"/>
              </a:rPr>
              <a:t>r</a:t>
            </a:r>
            <a:r>
              <a:rPr sz="2400" spc="-41" dirty="0">
                <a:solidFill>
                  <a:srgbClr val="585858"/>
                </a:solidFill>
                <a:latin typeface="Arial"/>
                <a:cs typeface="Arial"/>
              </a:rPr>
              <a:t>i</a:t>
            </a:r>
            <a:r>
              <a:rPr sz="2400" spc="-26" dirty="0">
                <a:solidFill>
                  <a:srgbClr val="585858"/>
                </a:solidFill>
                <a:latin typeface="Arial"/>
                <a:cs typeface="Arial"/>
              </a:rPr>
              <a:t>e</a:t>
            </a:r>
            <a:r>
              <a:rPr sz="2400" spc="-34" dirty="0">
                <a:solidFill>
                  <a:srgbClr val="585858"/>
                </a:solidFill>
                <a:latin typeface="Arial"/>
                <a:cs typeface="Arial"/>
              </a:rPr>
              <a:t>nc</a:t>
            </a:r>
            <a:r>
              <a:rPr sz="2400" dirty="0">
                <a:solidFill>
                  <a:srgbClr val="585858"/>
                </a:solidFill>
                <a:latin typeface="Arial"/>
                <a:cs typeface="Arial"/>
              </a:rPr>
              <a:t>e </a:t>
            </a:r>
            <a:r>
              <a:rPr sz="2400" spc="-23" dirty="0">
                <a:solidFill>
                  <a:srgbClr val="585858"/>
                </a:solidFill>
                <a:latin typeface="Arial"/>
                <a:cs typeface="Arial"/>
              </a:rPr>
              <a:t>c</a:t>
            </a:r>
            <a:r>
              <a:rPr sz="2400" spc="-26" dirty="0">
                <a:solidFill>
                  <a:srgbClr val="585858"/>
                </a:solidFill>
                <a:latin typeface="Arial"/>
                <a:cs typeface="Arial"/>
              </a:rPr>
              <a:t>av</a:t>
            </a:r>
            <a:r>
              <a:rPr sz="2400" spc="-30" dirty="0">
                <a:solidFill>
                  <a:srgbClr val="585858"/>
                </a:solidFill>
                <a:latin typeface="Arial"/>
                <a:cs typeface="Arial"/>
              </a:rPr>
              <a:t>iti</a:t>
            </a:r>
            <a:r>
              <a:rPr sz="2400" spc="-34" dirty="0">
                <a:solidFill>
                  <a:srgbClr val="585858"/>
                </a:solidFill>
                <a:latin typeface="Arial"/>
                <a:cs typeface="Arial"/>
              </a:rPr>
              <a:t>es</a:t>
            </a:r>
            <a:r>
              <a:rPr sz="2400" dirty="0">
                <a:solidFill>
                  <a:srgbClr val="585858"/>
                </a:solidFill>
                <a:latin typeface="Arial"/>
                <a:cs typeface="Arial"/>
              </a:rPr>
              <a:t>.</a:t>
            </a:r>
            <a:endParaRPr sz="2400" dirty="0">
              <a:latin typeface="Arial"/>
              <a:cs typeface="Arial"/>
            </a:endParaRPr>
          </a:p>
        </p:txBody>
      </p:sp>
      <p:sp>
        <p:nvSpPr>
          <p:cNvPr id="3" name="object 3"/>
          <p:cNvSpPr/>
          <p:nvPr/>
        </p:nvSpPr>
        <p:spPr>
          <a:xfrm>
            <a:off x="1213867" y="1921384"/>
            <a:ext cx="2321432" cy="1200149"/>
          </a:xfrm>
          <a:prstGeom prst="rect">
            <a:avLst/>
          </a:prstGeom>
          <a:blipFill>
            <a:blip r:embed="rId3" cstate="print"/>
            <a:stretch>
              <a:fillRect/>
            </a:stretch>
          </a:blipFill>
        </p:spPr>
        <p:txBody>
          <a:bodyPr wrap="square" lIns="0" tIns="0" rIns="0" bIns="0" rtlCol="0"/>
          <a:lstStyle/>
          <a:p>
            <a:endParaRPr sz="1350"/>
          </a:p>
        </p:txBody>
      </p:sp>
      <p:sp>
        <p:nvSpPr>
          <p:cNvPr id="4" name="object 4"/>
          <p:cNvSpPr/>
          <p:nvPr/>
        </p:nvSpPr>
        <p:spPr>
          <a:xfrm>
            <a:off x="1212675" y="1920193"/>
            <a:ext cx="2324100" cy="1202531"/>
          </a:xfrm>
          <a:custGeom>
            <a:avLst/>
            <a:gdLst/>
            <a:ahLst/>
            <a:cxnLst/>
            <a:rect l="l" t="t" r="r" b="b"/>
            <a:pathLst>
              <a:path w="3098800" h="1603375">
                <a:moveTo>
                  <a:pt x="0" y="0"/>
                </a:moveTo>
                <a:lnTo>
                  <a:pt x="3098418" y="0"/>
                </a:lnTo>
                <a:lnTo>
                  <a:pt x="3098418" y="1603375"/>
                </a:lnTo>
                <a:lnTo>
                  <a:pt x="0" y="1603375"/>
                </a:lnTo>
                <a:lnTo>
                  <a:pt x="0" y="0"/>
                </a:lnTo>
                <a:close/>
              </a:path>
            </a:pathLst>
          </a:custGeom>
          <a:ln w="3175">
            <a:solidFill>
              <a:srgbClr val="404040"/>
            </a:solidFill>
          </a:ln>
        </p:spPr>
        <p:txBody>
          <a:bodyPr wrap="square" lIns="0" tIns="0" rIns="0" bIns="0" rtlCol="0"/>
          <a:lstStyle/>
          <a:p>
            <a:endParaRPr sz="1350"/>
          </a:p>
        </p:txBody>
      </p:sp>
      <p:sp>
        <p:nvSpPr>
          <p:cNvPr id="5" name="object 5"/>
          <p:cNvSpPr/>
          <p:nvPr/>
        </p:nvSpPr>
        <p:spPr>
          <a:xfrm>
            <a:off x="1259587" y="3233548"/>
            <a:ext cx="2233421" cy="1707812"/>
          </a:xfrm>
          <a:prstGeom prst="rect">
            <a:avLst/>
          </a:prstGeom>
          <a:blipFill>
            <a:blip r:embed="rId4" cstate="print"/>
            <a:stretch>
              <a:fillRect/>
            </a:stretch>
          </a:blipFill>
        </p:spPr>
        <p:txBody>
          <a:bodyPr wrap="square" lIns="0" tIns="0" rIns="0" bIns="0" rtlCol="0"/>
          <a:lstStyle/>
          <a:p>
            <a:endParaRPr sz="1350"/>
          </a:p>
        </p:txBody>
      </p:sp>
      <p:sp>
        <p:nvSpPr>
          <p:cNvPr id="6" name="object 6"/>
          <p:cNvSpPr/>
          <p:nvPr/>
        </p:nvSpPr>
        <p:spPr>
          <a:xfrm>
            <a:off x="1258395" y="3232356"/>
            <a:ext cx="2235994" cy="1713548"/>
          </a:xfrm>
          <a:custGeom>
            <a:avLst/>
            <a:gdLst/>
            <a:ahLst/>
            <a:cxnLst/>
            <a:rect l="l" t="t" r="r" b="b"/>
            <a:pathLst>
              <a:path w="2981325" h="2284729">
                <a:moveTo>
                  <a:pt x="0" y="0"/>
                </a:moveTo>
                <a:lnTo>
                  <a:pt x="2981071" y="0"/>
                </a:lnTo>
                <a:lnTo>
                  <a:pt x="2981071" y="2284603"/>
                </a:lnTo>
                <a:lnTo>
                  <a:pt x="0" y="2284603"/>
                </a:lnTo>
                <a:lnTo>
                  <a:pt x="0" y="0"/>
                </a:lnTo>
                <a:close/>
              </a:path>
            </a:pathLst>
          </a:custGeom>
          <a:ln w="3175">
            <a:solidFill>
              <a:srgbClr val="404040"/>
            </a:solidFill>
          </a:ln>
        </p:spPr>
        <p:txBody>
          <a:bodyPr wrap="square" lIns="0" tIns="0" rIns="0" bIns="0" rtlCol="0"/>
          <a:lstStyle/>
          <a:p>
            <a:endParaRPr sz="1350"/>
          </a:p>
        </p:txBody>
      </p:sp>
      <p:sp>
        <p:nvSpPr>
          <p:cNvPr id="10" name="object 10"/>
          <p:cNvSpPr txBox="1">
            <a:spLocks noGrp="1"/>
          </p:cNvSpPr>
          <p:nvPr>
            <p:ph type="title"/>
          </p:nvPr>
        </p:nvSpPr>
        <p:spPr>
          <a:xfrm>
            <a:off x="178308" y="301121"/>
            <a:ext cx="6629400" cy="461665"/>
          </a:xfrm>
          <a:prstGeom prst="rect">
            <a:avLst/>
          </a:prstGeom>
        </p:spPr>
        <p:txBody>
          <a:bodyPr vert="horz" wrap="square" lIns="0" tIns="0" rIns="0" bIns="0" rtlCol="0" anchor="ctr">
            <a:spAutoFit/>
          </a:bodyPr>
          <a:lstStyle/>
          <a:p>
            <a:pPr marL="22860"/>
            <a:r>
              <a:rPr sz="3000" spc="-56" dirty="0"/>
              <a:t>Ca</a:t>
            </a:r>
            <a:r>
              <a:rPr sz="3000" spc="-49" dirty="0"/>
              <a:t>v</a:t>
            </a:r>
            <a:r>
              <a:rPr sz="3000" spc="-34" dirty="0"/>
              <a:t>i</a:t>
            </a:r>
            <a:r>
              <a:rPr sz="3000" spc="-38" dirty="0"/>
              <a:t>ti</a:t>
            </a:r>
            <a:r>
              <a:rPr sz="3000" spc="-49" dirty="0"/>
              <a:t>e</a:t>
            </a:r>
            <a:r>
              <a:rPr sz="3000" spc="-19" dirty="0"/>
              <a:t>s</a:t>
            </a:r>
            <a:r>
              <a:rPr sz="3000" spc="-68" dirty="0"/>
              <a:t> </a:t>
            </a:r>
            <a:r>
              <a:rPr sz="3000" spc="-53" dirty="0"/>
              <a:t>a</a:t>
            </a:r>
            <a:r>
              <a:rPr sz="3000" spc="-41" dirty="0"/>
              <a:t>r</a:t>
            </a:r>
            <a:r>
              <a:rPr sz="3000" spc="-19" dirty="0"/>
              <a:t>e</a:t>
            </a:r>
            <a:r>
              <a:rPr sz="3000" spc="-68" dirty="0"/>
              <a:t> </a:t>
            </a:r>
            <a:r>
              <a:rPr sz="3000" spc="-49" dirty="0"/>
              <a:t>unev</a:t>
            </a:r>
            <a:r>
              <a:rPr sz="3000" spc="-53" dirty="0"/>
              <a:t>en</a:t>
            </a:r>
            <a:r>
              <a:rPr sz="3000" spc="-34" dirty="0"/>
              <a:t>l</a:t>
            </a:r>
            <a:r>
              <a:rPr sz="3000" spc="-19" dirty="0"/>
              <a:t>y</a:t>
            </a:r>
            <a:r>
              <a:rPr sz="3000" spc="-68" dirty="0"/>
              <a:t> </a:t>
            </a:r>
            <a:r>
              <a:rPr sz="3000" spc="-49" dirty="0"/>
              <a:t>d</a:t>
            </a:r>
            <a:r>
              <a:rPr sz="3000" spc="-34" dirty="0"/>
              <a:t>i</a:t>
            </a:r>
            <a:r>
              <a:rPr sz="3000" spc="-53" dirty="0"/>
              <a:t>s</a:t>
            </a:r>
            <a:r>
              <a:rPr sz="3000" spc="-38" dirty="0"/>
              <a:t>tr</a:t>
            </a:r>
            <a:r>
              <a:rPr sz="3000" spc="-34" dirty="0"/>
              <a:t>i</a:t>
            </a:r>
            <a:r>
              <a:rPr sz="3000" spc="-53" dirty="0"/>
              <a:t>b</a:t>
            </a:r>
            <a:r>
              <a:rPr sz="3000" spc="-49" dirty="0"/>
              <a:t>u</a:t>
            </a:r>
            <a:r>
              <a:rPr sz="3000" spc="-38" dirty="0"/>
              <a:t>t</a:t>
            </a:r>
            <a:r>
              <a:rPr sz="3000" spc="-53" dirty="0"/>
              <a:t>ed</a:t>
            </a:r>
            <a:endParaRPr sz="3000" dirty="0"/>
          </a:p>
        </p:txBody>
      </p:sp>
      <p:sp>
        <p:nvSpPr>
          <p:cNvPr id="11" name="object 11"/>
          <p:cNvSpPr/>
          <p:nvPr/>
        </p:nvSpPr>
        <p:spPr>
          <a:xfrm>
            <a:off x="0" y="6000750"/>
            <a:ext cx="9144000" cy="0"/>
          </a:xfrm>
          <a:custGeom>
            <a:avLst/>
            <a:gdLst/>
            <a:ahLst/>
            <a:cxnLst/>
            <a:rect l="l" t="t" r="r" b="b"/>
            <a:pathLst>
              <a:path w="12192000">
                <a:moveTo>
                  <a:pt x="0" y="0"/>
                </a:moveTo>
                <a:lnTo>
                  <a:pt x="12192000" y="0"/>
                </a:lnTo>
              </a:path>
            </a:pathLst>
          </a:custGeom>
          <a:ln w="76200">
            <a:solidFill>
              <a:srgbClr val="C00000"/>
            </a:solidFill>
          </a:ln>
        </p:spPr>
        <p:txBody>
          <a:bodyPr wrap="square" lIns="0" tIns="0" rIns="0" bIns="0" rtlCol="0"/>
          <a:lstStyle/>
          <a:p>
            <a:endParaRPr sz="135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2400" y="338019"/>
            <a:ext cx="6629400" cy="461665"/>
          </a:xfrm>
          <a:prstGeom prst="rect">
            <a:avLst/>
          </a:prstGeom>
        </p:spPr>
        <p:txBody>
          <a:bodyPr vert="horz" wrap="square" lIns="0" tIns="0" rIns="0" bIns="0" rtlCol="0" anchor="ctr">
            <a:spAutoFit/>
          </a:bodyPr>
          <a:lstStyle/>
          <a:p>
            <a:pPr marL="22860"/>
            <a:r>
              <a:rPr sz="3000" spc="-56" dirty="0"/>
              <a:t>Ho</a:t>
            </a:r>
            <a:r>
              <a:rPr sz="3000" spc="-26" dirty="0"/>
              <a:t>w</a:t>
            </a:r>
            <a:r>
              <a:rPr sz="3000" spc="-60" dirty="0"/>
              <a:t> </a:t>
            </a:r>
            <a:r>
              <a:rPr sz="3000" spc="-38" dirty="0"/>
              <a:t>f</a:t>
            </a:r>
            <a:r>
              <a:rPr sz="3000" spc="-34" dirty="0"/>
              <a:t>l</a:t>
            </a:r>
            <a:r>
              <a:rPr sz="3000" spc="-49" dirty="0"/>
              <a:t>uo</a:t>
            </a:r>
            <a:r>
              <a:rPr sz="3000" spc="-38" dirty="0"/>
              <a:t>ri</a:t>
            </a:r>
            <a:r>
              <a:rPr sz="3000" spc="-49" dirty="0"/>
              <a:t>d</a:t>
            </a:r>
            <a:r>
              <a:rPr sz="3000" spc="-19" dirty="0"/>
              <a:t>e</a:t>
            </a:r>
            <a:r>
              <a:rPr sz="3000" spc="-75" dirty="0"/>
              <a:t> </a:t>
            </a:r>
            <a:r>
              <a:rPr sz="3000" spc="-53" dirty="0"/>
              <a:t>wo</a:t>
            </a:r>
            <a:r>
              <a:rPr sz="3000" spc="-41" dirty="0"/>
              <a:t>r</a:t>
            </a:r>
            <a:r>
              <a:rPr sz="3000" spc="-53" dirty="0"/>
              <a:t>ks</a:t>
            </a:r>
            <a:endParaRPr sz="3000" dirty="0"/>
          </a:p>
        </p:txBody>
      </p:sp>
      <p:sp>
        <p:nvSpPr>
          <p:cNvPr id="4" name="object 4"/>
          <p:cNvSpPr txBox="1"/>
          <p:nvPr/>
        </p:nvSpPr>
        <p:spPr>
          <a:xfrm>
            <a:off x="3095212" y="1885393"/>
            <a:ext cx="5278279" cy="3401637"/>
          </a:xfrm>
          <a:prstGeom prst="rect">
            <a:avLst/>
          </a:prstGeom>
        </p:spPr>
        <p:txBody>
          <a:bodyPr vert="horz" wrap="square" lIns="0" tIns="0" rIns="0" bIns="0" rtlCol="0">
            <a:spAutoFit/>
          </a:bodyPr>
          <a:lstStyle/>
          <a:p>
            <a:pPr marL="9525">
              <a:tabLst>
                <a:tab pos="1937861" algn="l"/>
              </a:tabLst>
            </a:pPr>
            <a:r>
              <a:rPr sz="2100" b="1" spc="-49" dirty="0">
                <a:solidFill>
                  <a:srgbClr val="585858"/>
                </a:solidFill>
                <a:latin typeface="Arial"/>
                <a:cs typeface="Arial"/>
              </a:rPr>
              <a:t>S</a:t>
            </a:r>
            <a:r>
              <a:rPr sz="2100" b="1" spc="-68" dirty="0">
                <a:solidFill>
                  <a:srgbClr val="585858"/>
                </a:solidFill>
                <a:latin typeface="Arial"/>
                <a:cs typeface="Arial"/>
              </a:rPr>
              <a:t>y</a:t>
            </a:r>
            <a:r>
              <a:rPr sz="2100" b="1" spc="-38" dirty="0">
                <a:solidFill>
                  <a:srgbClr val="585858"/>
                </a:solidFill>
                <a:latin typeface="Arial"/>
                <a:cs typeface="Arial"/>
              </a:rPr>
              <a:t>ste</a:t>
            </a:r>
            <a:r>
              <a:rPr sz="2100" b="1" spc="-49" dirty="0">
                <a:solidFill>
                  <a:srgbClr val="585858"/>
                </a:solidFill>
                <a:latin typeface="Arial"/>
                <a:cs typeface="Arial"/>
              </a:rPr>
              <a:t>m</a:t>
            </a:r>
            <a:r>
              <a:rPr sz="2100" b="1" spc="-38" dirty="0">
                <a:solidFill>
                  <a:srgbClr val="585858"/>
                </a:solidFill>
                <a:latin typeface="Arial"/>
                <a:cs typeface="Arial"/>
              </a:rPr>
              <a:t>icall</a:t>
            </a:r>
            <a:r>
              <a:rPr sz="2100" b="1" spc="-15" dirty="0">
                <a:solidFill>
                  <a:srgbClr val="585858"/>
                </a:solidFill>
                <a:latin typeface="Arial"/>
                <a:cs typeface="Arial"/>
              </a:rPr>
              <a:t>y</a:t>
            </a:r>
            <a:r>
              <a:rPr sz="2100" b="1" spc="-56" dirty="0">
                <a:solidFill>
                  <a:srgbClr val="585858"/>
                </a:solidFill>
                <a:latin typeface="Arial"/>
                <a:cs typeface="Arial"/>
              </a:rPr>
              <a:t> </a:t>
            </a:r>
            <a:r>
              <a:rPr sz="2100" spc="-15" dirty="0">
                <a:solidFill>
                  <a:srgbClr val="585858"/>
                </a:solidFill>
                <a:latin typeface="Arial"/>
                <a:cs typeface="Arial"/>
              </a:rPr>
              <a:t>–</a:t>
            </a:r>
            <a:r>
              <a:rPr sz="2100" dirty="0">
                <a:solidFill>
                  <a:srgbClr val="585858"/>
                </a:solidFill>
                <a:latin typeface="Arial"/>
                <a:cs typeface="Arial"/>
              </a:rPr>
              <a:t>	</a:t>
            </a:r>
            <a:r>
              <a:rPr sz="2100" spc="-45" dirty="0">
                <a:solidFill>
                  <a:srgbClr val="585858"/>
                </a:solidFill>
                <a:latin typeface="Arial"/>
                <a:cs typeface="Arial"/>
              </a:rPr>
              <a:t>F</a:t>
            </a:r>
            <a:r>
              <a:rPr sz="2100" spc="-38" dirty="0">
                <a:solidFill>
                  <a:srgbClr val="585858"/>
                </a:solidFill>
                <a:latin typeface="Arial"/>
                <a:cs typeface="Arial"/>
              </a:rPr>
              <a:t>luoridate</a:t>
            </a:r>
            <a:r>
              <a:rPr sz="2100" spc="-15" dirty="0">
                <a:solidFill>
                  <a:srgbClr val="585858"/>
                </a:solidFill>
                <a:latin typeface="Arial"/>
                <a:cs typeface="Arial"/>
              </a:rPr>
              <a:t>d</a:t>
            </a:r>
            <a:r>
              <a:rPr sz="2100" spc="-79" dirty="0">
                <a:solidFill>
                  <a:srgbClr val="585858"/>
                </a:solidFill>
                <a:latin typeface="Arial"/>
                <a:cs typeface="Arial"/>
              </a:rPr>
              <a:t> </a:t>
            </a:r>
            <a:r>
              <a:rPr sz="2100" spc="-49" dirty="0">
                <a:solidFill>
                  <a:srgbClr val="585858"/>
                </a:solidFill>
                <a:latin typeface="Arial"/>
                <a:cs typeface="Arial"/>
              </a:rPr>
              <a:t>w</a:t>
            </a:r>
            <a:r>
              <a:rPr sz="2100" spc="-38" dirty="0">
                <a:solidFill>
                  <a:srgbClr val="585858"/>
                </a:solidFill>
                <a:latin typeface="Arial"/>
                <a:cs typeface="Arial"/>
              </a:rPr>
              <a:t>ater</a:t>
            </a:r>
            <a:endParaRPr sz="2100">
              <a:latin typeface="Arial"/>
              <a:cs typeface="Arial"/>
            </a:endParaRPr>
          </a:p>
          <a:p>
            <a:pPr marL="352425" marR="3810" indent="-342900">
              <a:spcBef>
                <a:spcPts val="540"/>
              </a:spcBef>
              <a:buClr>
                <a:srgbClr val="452CAD"/>
              </a:buClr>
              <a:buFont typeface="Arial"/>
              <a:buChar char="•"/>
              <a:tabLst>
                <a:tab pos="352901" algn="l"/>
              </a:tabLst>
            </a:pPr>
            <a:r>
              <a:rPr sz="2100" spc="-45" dirty="0">
                <a:solidFill>
                  <a:srgbClr val="585858"/>
                </a:solidFill>
                <a:latin typeface="Arial"/>
                <a:cs typeface="Arial"/>
              </a:rPr>
              <a:t>F</a:t>
            </a:r>
            <a:r>
              <a:rPr sz="2100" spc="-38" dirty="0">
                <a:solidFill>
                  <a:srgbClr val="585858"/>
                </a:solidFill>
                <a:latin typeface="Arial"/>
                <a:cs typeface="Arial"/>
              </a:rPr>
              <a:t>luorid</a:t>
            </a:r>
            <a:r>
              <a:rPr sz="2100" spc="-15" dirty="0">
                <a:solidFill>
                  <a:srgbClr val="585858"/>
                </a:solidFill>
                <a:latin typeface="Arial"/>
                <a:cs typeface="Arial"/>
              </a:rPr>
              <a:t>e</a:t>
            </a:r>
            <a:r>
              <a:rPr sz="2100" spc="-68" dirty="0">
                <a:solidFill>
                  <a:srgbClr val="585858"/>
                </a:solidFill>
                <a:latin typeface="Arial"/>
                <a:cs typeface="Arial"/>
              </a:rPr>
              <a:t> </a:t>
            </a:r>
            <a:r>
              <a:rPr sz="2100" spc="-38" dirty="0">
                <a:solidFill>
                  <a:srgbClr val="585858"/>
                </a:solidFill>
                <a:latin typeface="Arial"/>
                <a:cs typeface="Arial"/>
              </a:rPr>
              <a:t>help</a:t>
            </a:r>
            <a:r>
              <a:rPr sz="2100" spc="-11" dirty="0">
                <a:solidFill>
                  <a:srgbClr val="585858"/>
                </a:solidFill>
                <a:latin typeface="Arial"/>
                <a:cs typeface="Arial"/>
              </a:rPr>
              <a:t>s</a:t>
            </a:r>
            <a:r>
              <a:rPr sz="2100" spc="-68" dirty="0">
                <a:solidFill>
                  <a:srgbClr val="585858"/>
                </a:solidFill>
                <a:latin typeface="Arial"/>
                <a:cs typeface="Arial"/>
              </a:rPr>
              <a:t> </a:t>
            </a:r>
            <a:r>
              <a:rPr sz="2100" spc="-38" dirty="0">
                <a:solidFill>
                  <a:srgbClr val="585858"/>
                </a:solidFill>
                <a:latin typeface="Arial"/>
                <a:cs typeface="Arial"/>
              </a:rPr>
              <a:t>strengthe</a:t>
            </a:r>
            <a:r>
              <a:rPr sz="2100" spc="-15" dirty="0">
                <a:solidFill>
                  <a:srgbClr val="585858"/>
                </a:solidFill>
                <a:latin typeface="Arial"/>
                <a:cs typeface="Arial"/>
              </a:rPr>
              <a:t>n</a:t>
            </a:r>
            <a:r>
              <a:rPr sz="2100" spc="-79" dirty="0">
                <a:solidFill>
                  <a:srgbClr val="585858"/>
                </a:solidFill>
                <a:latin typeface="Arial"/>
                <a:cs typeface="Arial"/>
              </a:rPr>
              <a:t> </a:t>
            </a:r>
            <a:r>
              <a:rPr sz="2100" spc="-38" dirty="0">
                <a:solidFill>
                  <a:srgbClr val="585858"/>
                </a:solidFill>
                <a:latin typeface="Arial"/>
                <a:cs typeface="Arial"/>
              </a:rPr>
              <a:t>th</a:t>
            </a:r>
            <a:r>
              <a:rPr sz="2100" spc="-15" dirty="0">
                <a:solidFill>
                  <a:srgbClr val="585858"/>
                </a:solidFill>
                <a:latin typeface="Arial"/>
                <a:cs typeface="Arial"/>
              </a:rPr>
              <a:t>e</a:t>
            </a:r>
            <a:r>
              <a:rPr sz="2100" spc="-68" dirty="0">
                <a:solidFill>
                  <a:srgbClr val="585858"/>
                </a:solidFill>
                <a:latin typeface="Arial"/>
                <a:cs typeface="Arial"/>
              </a:rPr>
              <a:t> </a:t>
            </a:r>
            <a:r>
              <a:rPr sz="2100" spc="-38" dirty="0">
                <a:solidFill>
                  <a:srgbClr val="585858"/>
                </a:solidFill>
                <a:latin typeface="Arial"/>
                <a:cs typeface="Arial"/>
              </a:rPr>
              <a:t>developing per</a:t>
            </a:r>
            <a:r>
              <a:rPr sz="2100" spc="-49" dirty="0">
                <a:solidFill>
                  <a:srgbClr val="585858"/>
                </a:solidFill>
                <a:latin typeface="Arial"/>
                <a:cs typeface="Arial"/>
              </a:rPr>
              <a:t>m</a:t>
            </a:r>
            <a:r>
              <a:rPr sz="2100" spc="-41" dirty="0">
                <a:solidFill>
                  <a:srgbClr val="585858"/>
                </a:solidFill>
                <a:latin typeface="Arial"/>
                <a:cs typeface="Arial"/>
              </a:rPr>
              <a:t>anen</a:t>
            </a:r>
            <a:r>
              <a:rPr sz="2100" spc="-8" dirty="0">
                <a:solidFill>
                  <a:srgbClr val="585858"/>
                </a:solidFill>
                <a:latin typeface="Arial"/>
                <a:cs typeface="Arial"/>
              </a:rPr>
              <a:t>t</a:t>
            </a:r>
            <a:r>
              <a:rPr sz="2100" spc="-71" dirty="0">
                <a:solidFill>
                  <a:srgbClr val="585858"/>
                </a:solidFill>
                <a:latin typeface="Arial"/>
                <a:cs typeface="Arial"/>
              </a:rPr>
              <a:t> </a:t>
            </a:r>
            <a:r>
              <a:rPr sz="2100" spc="-38" dirty="0">
                <a:solidFill>
                  <a:srgbClr val="585858"/>
                </a:solidFill>
                <a:latin typeface="Arial"/>
                <a:cs typeface="Arial"/>
              </a:rPr>
              <a:t>teet</a:t>
            </a:r>
            <a:r>
              <a:rPr sz="2100" spc="-15" dirty="0">
                <a:solidFill>
                  <a:srgbClr val="585858"/>
                </a:solidFill>
                <a:latin typeface="Arial"/>
                <a:cs typeface="Arial"/>
              </a:rPr>
              <a:t>h</a:t>
            </a:r>
            <a:r>
              <a:rPr sz="2100" spc="-79" dirty="0">
                <a:solidFill>
                  <a:srgbClr val="585858"/>
                </a:solidFill>
                <a:latin typeface="Arial"/>
                <a:cs typeface="Arial"/>
              </a:rPr>
              <a:t> </a:t>
            </a:r>
            <a:r>
              <a:rPr sz="2100" spc="-38" dirty="0">
                <a:solidFill>
                  <a:srgbClr val="585858"/>
                </a:solidFill>
                <a:latin typeface="Arial"/>
                <a:cs typeface="Arial"/>
              </a:rPr>
              <a:t>befor</a:t>
            </a:r>
            <a:r>
              <a:rPr sz="2100" spc="-15" dirty="0">
                <a:solidFill>
                  <a:srgbClr val="585858"/>
                </a:solidFill>
                <a:latin typeface="Arial"/>
                <a:cs typeface="Arial"/>
              </a:rPr>
              <a:t>e</a:t>
            </a:r>
            <a:r>
              <a:rPr sz="2100" spc="-68" dirty="0">
                <a:solidFill>
                  <a:srgbClr val="585858"/>
                </a:solidFill>
                <a:latin typeface="Arial"/>
                <a:cs typeface="Arial"/>
              </a:rPr>
              <a:t> </a:t>
            </a:r>
            <a:r>
              <a:rPr sz="2100" spc="-38" dirty="0">
                <a:solidFill>
                  <a:srgbClr val="585858"/>
                </a:solidFill>
                <a:latin typeface="Arial"/>
                <a:cs typeface="Arial"/>
              </a:rPr>
              <a:t>the</a:t>
            </a:r>
            <a:r>
              <a:rPr sz="2100" spc="-11" dirty="0">
                <a:solidFill>
                  <a:srgbClr val="585858"/>
                </a:solidFill>
                <a:latin typeface="Arial"/>
                <a:cs typeface="Arial"/>
              </a:rPr>
              <a:t>y</a:t>
            </a:r>
            <a:r>
              <a:rPr sz="2100" spc="-68" dirty="0">
                <a:solidFill>
                  <a:srgbClr val="585858"/>
                </a:solidFill>
                <a:latin typeface="Arial"/>
                <a:cs typeface="Arial"/>
              </a:rPr>
              <a:t> </a:t>
            </a:r>
            <a:r>
              <a:rPr sz="2100" spc="-38" dirty="0">
                <a:solidFill>
                  <a:srgbClr val="585858"/>
                </a:solidFill>
                <a:latin typeface="Arial"/>
                <a:cs typeface="Arial"/>
              </a:rPr>
              <a:t>co</a:t>
            </a:r>
            <a:r>
              <a:rPr sz="2100" spc="-49" dirty="0">
                <a:solidFill>
                  <a:srgbClr val="585858"/>
                </a:solidFill>
                <a:latin typeface="Arial"/>
                <a:cs typeface="Arial"/>
              </a:rPr>
              <a:t>m</a:t>
            </a:r>
            <a:r>
              <a:rPr sz="2100" spc="-15" dirty="0">
                <a:solidFill>
                  <a:srgbClr val="585858"/>
                </a:solidFill>
                <a:latin typeface="Arial"/>
                <a:cs typeface="Arial"/>
              </a:rPr>
              <a:t>e</a:t>
            </a:r>
            <a:r>
              <a:rPr sz="2100" spc="-60" dirty="0">
                <a:solidFill>
                  <a:srgbClr val="585858"/>
                </a:solidFill>
                <a:latin typeface="Arial"/>
                <a:cs typeface="Arial"/>
              </a:rPr>
              <a:t> </a:t>
            </a:r>
            <a:r>
              <a:rPr sz="2100" spc="-38" dirty="0">
                <a:solidFill>
                  <a:srgbClr val="585858"/>
                </a:solidFill>
                <a:latin typeface="Arial"/>
                <a:cs typeface="Arial"/>
              </a:rPr>
              <a:t>through</a:t>
            </a:r>
            <a:r>
              <a:rPr sz="2100" spc="-34" dirty="0">
                <a:solidFill>
                  <a:srgbClr val="585858"/>
                </a:solidFill>
                <a:latin typeface="Arial"/>
                <a:cs typeface="Arial"/>
              </a:rPr>
              <a:t> </a:t>
            </a:r>
            <a:r>
              <a:rPr sz="2100" spc="-38" dirty="0">
                <a:solidFill>
                  <a:srgbClr val="585858"/>
                </a:solidFill>
                <a:latin typeface="Arial"/>
                <a:cs typeface="Arial"/>
              </a:rPr>
              <a:t>th</a:t>
            </a:r>
            <a:r>
              <a:rPr sz="2100" spc="-15" dirty="0">
                <a:solidFill>
                  <a:srgbClr val="585858"/>
                </a:solidFill>
                <a:latin typeface="Arial"/>
                <a:cs typeface="Arial"/>
              </a:rPr>
              <a:t>e</a:t>
            </a:r>
            <a:r>
              <a:rPr sz="2100" spc="-68" dirty="0">
                <a:solidFill>
                  <a:srgbClr val="585858"/>
                </a:solidFill>
                <a:latin typeface="Arial"/>
                <a:cs typeface="Arial"/>
              </a:rPr>
              <a:t> </a:t>
            </a:r>
            <a:r>
              <a:rPr sz="2100" spc="-41" dirty="0">
                <a:solidFill>
                  <a:srgbClr val="585858"/>
                </a:solidFill>
                <a:latin typeface="Arial"/>
                <a:cs typeface="Arial"/>
              </a:rPr>
              <a:t>gu</a:t>
            </a:r>
            <a:r>
              <a:rPr sz="2100" spc="-49" dirty="0">
                <a:solidFill>
                  <a:srgbClr val="585858"/>
                </a:solidFill>
                <a:latin typeface="Arial"/>
                <a:cs typeface="Arial"/>
              </a:rPr>
              <a:t>m</a:t>
            </a:r>
            <a:r>
              <a:rPr sz="2100" spc="-38" dirty="0">
                <a:solidFill>
                  <a:srgbClr val="585858"/>
                </a:solidFill>
                <a:latin typeface="Arial"/>
                <a:cs typeface="Arial"/>
              </a:rPr>
              <a:t>s</a:t>
            </a:r>
            <a:r>
              <a:rPr sz="2100" spc="-8" dirty="0">
                <a:solidFill>
                  <a:srgbClr val="585858"/>
                </a:solidFill>
                <a:latin typeface="Arial"/>
                <a:cs typeface="Arial"/>
              </a:rPr>
              <a:t>.</a:t>
            </a:r>
            <a:endParaRPr sz="2100">
              <a:latin typeface="Arial"/>
              <a:cs typeface="Arial"/>
            </a:endParaRPr>
          </a:p>
          <a:p>
            <a:pPr>
              <a:spcBef>
                <a:spcPts val="41"/>
              </a:spcBef>
              <a:buClr>
                <a:srgbClr val="452CAD"/>
              </a:buClr>
              <a:buFont typeface="Arial"/>
              <a:buChar char="•"/>
            </a:pPr>
            <a:endParaRPr sz="2288">
              <a:latin typeface="Times New Roman"/>
              <a:cs typeface="Times New Roman"/>
            </a:endParaRPr>
          </a:p>
          <a:p>
            <a:pPr marL="9525" marR="464344"/>
            <a:r>
              <a:rPr sz="2100" b="1" spc="-199" dirty="0">
                <a:solidFill>
                  <a:srgbClr val="585858"/>
                </a:solidFill>
                <a:latin typeface="Arial"/>
                <a:cs typeface="Arial"/>
              </a:rPr>
              <a:t>T</a:t>
            </a:r>
            <a:r>
              <a:rPr sz="2100" b="1" spc="-45" dirty="0">
                <a:solidFill>
                  <a:srgbClr val="585858"/>
                </a:solidFill>
                <a:latin typeface="Arial"/>
                <a:cs typeface="Arial"/>
              </a:rPr>
              <a:t>op</a:t>
            </a:r>
            <a:r>
              <a:rPr sz="2100" b="1" spc="-38" dirty="0">
                <a:solidFill>
                  <a:srgbClr val="585858"/>
                </a:solidFill>
                <a:latin typeface="Arial"/>
                <a:cs typeface="Arial"/>
              </a:rPr>
              <a:t>icall</a:t>
            </a:r>
            <a:r>
              <a:rPr sz="2100" b="1" spc="-15" dirty="0">
                <a:solidFill>
                  <a:srgbClr val="585858"/>
                </a:solidFill>
                <a:latin typeface="Arial"/>
                <a:cs typeface="Arial"/>
              </a:rPr>
              <a:t>y</a:t>
            </a:r>
            <a:r>
              <a:rPr sz="2100" b="1" spc="-79" dirty="0">
                <a:solidFill>
                  <a:srgbClr val="585858"/>
                </a:solidFill>
                <a:latin typeface="Arial"/>
                <a:cs typeface="Arial"/>
              </a:rPr>
              <a:t> </a:t>
            </a:r>
            <a:r>
              <a:rPr sz="2100" spc="-15" dirty="0">
                <a:solidFill>
                  <a:srgbClr val="585858"/>
                </a:solidFill>
                <a:latin typeface="Arial"/>
                <a:cs typeface="Arial"/>
              </a:rPr>
              <a:t>–</a:t>
            </a:r>
            <a:r>
              <a:rPr sz="2100" spc="-53" dirty="0">
                <a:solidFill>
                  <a:srgbClr val="585858"/>
                </a:solidFill>
                <a:latin typeface="Arial"/>
                <a:cs typeface="Arial"/>
              </a:rPr>
              <a:t> </a:t>
            </a:r>
            <a:r>
              <a:rPr sz="2100" spc="-45" dirty="0">
                <a:solidFill>
                  <a:srgbClr val="585858"/>
                </a:solidFill>
                <a:latin typeface="Arial"/>
                <a:cs typeface="Arial"/>
              </a:rPr>
              <a:t>F</a:t>
            </a:r>
            <a:r>
              <a:rPr sz="2100" spc="-38" dirty="0">
                <a:solidFill>
                  <a:srgbClr val="585858"/>
                </a:solidFill>
                <a:latin typeface="Arial"/>
                <a:cs typeface="Arial"/>
              </a:rPr>
              <a:t>luoridate</a:t>
            </a:r>
            <a:r>
              <a:rPr sz="2100" spc="-15" dirty="0">
                <a:solidFill>
                  <a:srgbClr val="585858"/>
                </a:solidFill>
                <a:latin typeface="Arial"/>
                <a:cs typeface="Arial"/>
              </a:rPr>
              <a:t>d</a:t>
            </a:r>
            <a:r>
              <a:rPr sz="2100" spc="-79" dirty="0">
                <a:solidFill>
                  <a:srgbClr val="585858"/>
                </a:solidFill>
                <a:latin typeface="Arial"/>
                <a:cs typeface="Arial"/>
              </a:rPr>
              <a:t> </a:t>
            </a:r>
            <a:r>
              <a:rPr sz="2100" spc="-49" dirty="0">
                <a:solidFill>
                  <a:srgbClr val="585858"/>
                </a:solidFill>
                <a:latin typeface="Arial"/>
                <a:cs typeface="Arial"/>
              </a:rPr>
              <a:t>w</a:t>
            </a:r>
            <a:r>
              <a:rPr sz="2100" spc="-38" dirty="0">
                <a:solidFill>
                  <a:srgbClr val="585858"/>
                </a:solidFill>
                <a:latin typeface="Arial"/>
                <a:cs typeface="Arial"/>
              </a:rPr>
              <a:t>ate</a:t>
            </a:r>
            <a:r>
              <a:rPr sz="2100" spc="-150" dirty="0">
                <a:solidFill>
                  <a:srgbClr val="585858"/>
                </a:solidFill>
                <a:latin typeface="Arial"/>
                <a:cs typeface="Arial"/>
              </a:rPr>
              <a:t>r</a:t>
            </a:r>
            <a:r>
              <a:rPr sz="2100" spc="-8" dirty="0">
                <a:solidFill>
                  <a:srgbClr val="585858"/>
                </a:solidFill>
                <a:latin typeface="Arial"/>
                <a:cs typeface="Arial"/>
              </a:rPr>
              <a:t>,</a:t>
            </a:r>
            <a:r>
              <a:rPr sz="2100" spc="-71" dirty="0">
                <a:solidFill>
                  <a:srgbClr val="585858"/>
                </a:solidFill>
                <a:latin typeface="Arial"/>
                <a:cs typeface="Arial"/>
              </a:rPr>
              <a:t> </a:t>
            </a:r>
            <a:r>
              <a:rPr sz="2100" spc="-38" dirty="0">
                <a:solidFill>
                  <a:srgbClr val="585858"/>
                </a:solidFill>
                <a:latin typeface="Arial"/>
                <a:cs typeface="Arial"/>
              </a:rPr>
              <a:t>toothpas</a:t>
            </a:r>
            <a:r>
              <a:rPr sz="2100" spc="-41" dirty="0">
                <a:solidFill>
                  <a:srgbClr val="585858"/>
                </a:solidFill>
                <a:latin typeface="Arial"/>
                <a:cs typeface="Arial"/>
              </a:rPr>
              <a:t>t</a:t>
            </a:r>
            <a:r>
              <a:rPr sz="2100" spc="-38" dirty="0">
                <a:solidFill>
                  <a:srgbClr val="585858"/>
                </a:solidFill>
                <a:latin typeface="Arial"/>
                <a:cs typeface="Arial"/>
              </a:rPr>
              <a:t>e,</a:t>
            </a:r>
            <a:r>
              <a:rPr sz="2100" spc="-34" dirty="0">
                <a:solidFill>
                  <a:srgbClr val="585858"/>
                </a:solidFill>
                <a:latin typeface="Arial"/>
                <a:cs typeface="Arial"/>
              </a:rPr>
              <a:t> </a:t>
            </a:r>
            <a:r>
              <a:rPr sz="2100" spc="-49" dirty="0">
                <a:solidFill>
                  <a:srgbClr val="585858"/>
                </a:solidFill>
                <a:latin typeface="Arial"/>
                <a:cs typeface="Arial"/>
              </a:rPr>
              <a:t>m</a:t>
            </a:r>
            <a:r>
              <a:rPr sz="2100" spc="-38" dirty="0">
                <a:solidFill>
                  <a:srgbClr val="585858"/>
                </a:solidFill>
                <a:latin typeface="Arial"/>
                <a:cs typeface="Arial"/>
              </a:rPr>
              <a:t>out</a:t>
            </a:r>
            <a:r>
              <a:rPr sz="2100" spc="-15" dirty="0">
                <a:solidFill>
                  <a:srgbClr val="585858"/>
                </a:solidFill>
                <a:latin typeface="Arial"/>
                <a:cs typeface="Arial"/>
              </a:rPr>
              <a:t>h</a:t>
            </a:r>
            <a:r>
              <a:rPr sz="2100" spc="-60" dirty="0">
                <a:solidFill>
                  <a:srgbClr val="585858"/>
                </a:solidFill>
                <a:latin typeface="Arial"/>
                <a:cs typeface="Arial"/>
              </a:rPr>
              <a:t> </a:t>
            </a:r>
            <a:r>
              <a:rPr sz="2100" spc="-38" dirty="0">
                <a:solidFill>
                  <a:srgbClr val="585858"/>
                </a:solidFill>
                <a:latin typeface="Arial"/>
                <a:cs typeface="Arial"/>
              </a:rPr>
              <a:t>rinse</a:t>
            </a:r>
            <a:r>
              <a:rPr sz="2100" spc="-8" dirty="0">
                <a:solidFill>
                  <a:srgbClr val="585858"/>
                </a:solidFill>
                <a:latin typeface="Arial"/>
                <a:cs typeface="Arial"/>
              </a:rPr>
              <a:t>,</a:t>
            </a:r>
            <a:r>
              <a:rPr sz="2100" spc="-79" dirty="0">
                <a:solidFill>
                  <a:srgbClr val="585858"/>
                </a:solidFill>
                <a:latin typeface="Arial"/>
                <a:cs typeface="Arial"/>
              </a:rPr>
              <a:t> </a:t>
            </a:r>
            <a:r>
              <a:rPr sz="2100" spc="-41" dirty="0">
                <a:solidFill>
                  <a:srgbClr val="585858"/>
                </a:solidFill>
                <a:latin typeface="Arial"/>
                <a:cs typeface="Arial"/>
              </a:rPr>
              <a:t>an</a:t>
            </a:r>
            <a:r>
              <a:rPr sz="2100" spc="-15" dirty="0">
                <a:solidFill>
                  <a:srgbClr val="585858"/>
                </a:solidFill>
                <a:latin typeface="Arial"/>
                <a:cs typeface="Arial"/>
              </a:rPr>
              <a:t>d</a:t>
            </a:r>
            <a:r>
              <a:rPr sz="2100" spc="-60" dirty="0">
                <a:solidFill>
                  <a:srgbClr val="585858"/>
                </a:solidFill>
                <a:latin typeface="Arial"/>
                <a:cs typeface="Arial"/>
              </a:rPr>
              <a:t> </a:t>
            </a:r>
            <a:r>
              <a:rPr sz="2100" spc="-38" dirty="0">
                <a:solidFill>
                  <a:srgbClr val="585858"/>
                </a:solidFill>
                <a:latin typeface="Arial"/>
                <a:cs typeface="Arial"/>
              </a:rPr>
              <a:t>varnish</a:t>
            </a:r>
            <a:endParaRPr sz="2100">
              <a:latin typeface="Arial"/>
              <a:cs typeface="Arial"/>
            </a:endParaRPr>
          </a:p>
          <a:p>
            <a:pPr marL="352425" marR="150971" indent="-342900" algn="just">
              <a:spcBef>
                <a:spcPts val="593"/>
              </a:spcBef>
              <a:buClr>
                <a:srgbClr val="452CAD"/>
              </a:buClr>
              <a:buFont typeface="Arial"/>
              <a:buChar char="•"/>
              <a:tabLst>
                <a:tab pos="352901" algn="l"/>
              </a:tabLst>
            </a:pPr>
            <a:r>
              <a:rPr sz="2100" spc="-49" dirty="0">
                <a:solidFill>
                  <a:srgbClr val="585858"/>
                </a:solidFill>
                <a:latin typeface="Arial"/>
                <a:cs typeface="Arial"/>
              </a:rPr>
              <a:t>C</a:t>
            </a:r>
            <a:r>
              <a:rPr sz="2100" spc="-38" dirty="0">
                <a:solidFill>
                  <a:srgbClr val="585858"/>
                </a:solidFill>
                <a:latin typeface="Arial"/>
                <a:cs typeface="Arial"/>
              </a:rPr>
              <a:t>ontinuou</a:t>
            </a:r>
            <a:r>
              <a:rPr sz="2100" spc="-11" dirty="0">
                <a:solidFill>
                  <a:srgbClr val="585858"/>
                </a:solidFill>
                <a:latin typeface="Arial"/>
                <a:cs typeface="Arial"/>
              </a:rPr>
              <a:t>s</a:t>
            </a:r>
            <a:r>
              <a:rPr sz="2100" spc="-75" dirty="0">
                <a:solidFill>
                  <a:srgbClr val="585858"/>
                </a:solidFill>
                <a:latin typeface="Arial"/>
                <a:cs typeface="Arial"/>
              </a:rPr>
              <a:t> </a:t>
            </a:r>
            <a:r>
              <a:rPr sz="2100" spc="-38" dirty="0">
                <a:solidFill>
                  <a:srgbClr val="585858"/>
                </a:solidFill>
                <a:latin typeface="Arial"/>
                <a:cs typeface="Arial"/>
              </a:rPr>
              <a:t>exposur</a:t>
            </a:r>
            <a:r>
              <a:rPr sz="2100" spc="-15" dirty="0">
                <a:solidFill>
                  <a:srgbClr val="585858"/>
                </a:solidFill>
                <a:latin typeface="Arial"/>
                <a:cs typeface="Arial"/>
              </a:rPr>
              <a:t>e</a:t>
            </a:r>
            <a:r>
              <a:rPr sz="2100" spc="-75" dirty="0">
                <a:solidFill>
                  <a:srgbClr val="585858"/>
                </a:solidFill>
                <a:latin typeface="Arial"/>
                <a:cs typeface="Arial"/>
              </a:rPr>
              <a:t> </a:t>
            </a:r>
            <a:r>
              <a:rPr sz="2100" spc="-34" dirty="0">
                <a:solidFill>
                  <a:srgbClr val="585858"/>
                </a:solidFill>
                <a:latin typeface="Arial"/>
                <a:cs typeface="Arial"/>
              </a:rPr>
              <a:t>t</a:t>
            </a:r>
            <a:r>
              <a:rPr sz="2100" spc="-15" dirty="0">
                <a:solidFill>
                  <a:srgbClr val="585858"/>
                </a:solidFill>
                <a:latin typeface="Arial"/>
                <a:cs typeface="Arial"/>
              </a:rPr>
              <a:t>o</a:t>
            </a:r>
            <a:r>
              <a:rPr sz="2100" spc="-60" dirty="0">
                <a:solidFill>
                  <a:srgbClr val="585858"/>
                </a:solidFill>
                <a:latin typeface="Arial"/>
                <a:cs typeface="Arial"/>
              </a:rPr>
              <a:t> </a:t>
            </a:r>
            <a:r>
              <a:rPr sz="2100" spc="-38" dirty="0">
                <a:solidFill>
                  <a:srgbClr val="585858"/>
                </a:solidFill>
                <a:latin typeface="Arial"/>
                <a:cs typeface="Arial"/>
              </a:rPr>
              <a:t>s</a:t>
            </a:r>
            <a:r>
              <a:rPr sz="2100" spc="-49" dirty="0">
                <a:solidFill>
                  <a:srgbClr val="585858"/>
                </a:solidFill>
                <a:latin typeface="Arial"/>
                <a:cs typeface="Arial"/>
              </a:rPr>
              <a:t>m</a:t>
            </a:r>
            <a:r>
              <a:rPr sz="2100" spc="-38" dirty="0">
                <a:solidFill>
                  <a:srgbClr val="585858"/>
                </a:solidFill>
                <a:latin typeface="Arial"/>
                <a:cs typeface="Arial"/>
              </a:rPr>
              <a:t>al</a:t>
            </a:r>
            <a:r>
              <a:rPr sz="2100" spc="-8" dirty="0">
                <a:solidFill>
                  <a:srgbClr val="585858"/>
                </a:solidFill>
                <a:latin typeface="Arial"/>
                <a:cs typeface="Arial"/>
              </a:rPr>
              <a:t>l</a:t>
            </a:r>
            <a:r>
              <a:rPr sz="2100" spc="-71" dirty="0">
                <a:solidFill>
                  <a:srgbClr val="585858"/>
                </a:solidFill>
                <a:latin typeface="Arial"/>
                <a:cs typeface="Arial"/>
              </a:rPr>
              <a:t> </a:t>
            </a:r>
            <a:r>
              <a:rPr sz="2100" spc="-41" dirty="0">
                <a:solidFill>
                  <a:srgbClr val="585858"/>
                </a:solidFill>
                <a:latin typeface="Arial"/>
                <a:cs typeface="Arial"/>
              </a:rPr>
              <a:t>a</a:t>
            </a:r>
            <a:r>
              <a:rPr sz="2100" spc="-49" dirty="0">
                <a:solidFill>
                  <a:srgbClr val="585858"/>
                </a:solidFill>
                <a:latin typeface="Arial"/>
                <a:cs typeface="Arial"/>
              </a:rPr>
              <a:t>m</a:t>
            </a:r>
            <a:r>
              <a:rPr sz="2100" spc="-38" dirty="0">
                <a:solidFill>
                  <a:srgbClr val="585858"/>
                </a:solidFill>
                <a:latin typeface="Arial"/>
                <a:cs typeface="Arial"/>
              </a:rPr>
              <a:t>ount</a:t>
            </a:r>
            <a:r>
              <a:rPr sz="2100" spc="-11" dirty="0">
                <a:solidFill>
                  <a:srgbClr val="585858"/>
                </a:solidFill>
                <a:latin typeface="Arial"/>
                <a:cs typeface="Arial"/>
              </a:rPr>
              <a:t>s</a:t>
            </a:r>
            <a:r>
              <a:rPr sz="2100" spc="-68" dirty="0">
                <a:solidFill>
                  <a:srgbClr val="585858"/>
                </a:solidFill>
                <a:latin typeface="Arial"/>
                <a:cs typeface="Arial"/>
              </a:rPr>
              <a:t> </a:t>
            </a:r>
            <a:r>
              <a:rPr sz="2100" spc="-38" dirty="0">
                <a:solidFill>
                  <a:srgbClr val="585858"/>
                </a:solidFill>
                <a:latin typeface="Arial"/>
                <a:cs typeface="Arial"/>
              </a:rPr>
              <a:t>of</a:t>
            </a:r>
            <a:r>
              <a:rPr sz="2100" spc="-34" dirty="0">
                <a:solidFill>
                  <a:srgbClr val="585858"/>
                </a:solidFill>
                <a:latin typeface="Arial"/>
                <a:cs typeface="Arial"/>
              </a:rPr>
              <a:t> f</a:t>
            </a:r>
            <a:r>
              <a:rPr sz="2100" spc="-38" dirty="0">
                <a:solidFill>
                  <a:srgbClr val="585858"/>
                </a:solidFill>
                <a:latin typeface="Arial"/>
                <a:cs typeface="Arial"/>
              </a:rPr>
              <a:t>luorid</a:t>
            </a:r>
            <a:r>
              <a:rPr sz="2100" spc="-15" dirty="0">
                <a:solidFill>
                  <a:srgbClr val="585858"/>
                </a:solidFill>
                <a:latin typeface="Arial"/>
                <a:cs typeface="Arial"/>
              </a:rPr>
              <a:t>e</a:t>
            </a:r>
            <a:r>
              <a:rPr sz="2100" spc="-79" dirty="0">
                <a:solidFill>
                  <a:srgbClr val="585858"/>
                </a:solidFill>
                <a:latin typeface="Arial"/>
                <a:cs typeface="Arial"/>
              </a:rPr>
              <a:t> </a:t>
            </a:r>
            <a:r>
              <a:rPr sz="2100" spc="-38" dirty="0">
                <a:solidFill>
                  <a:srgbClr val="585858"/>
                </a:solidFill>
                <a:latin typeface="Arial"/>
                <a:cs typeface="Arial"/>
              </a:rPr>
              <a:t>help</a:t>
            </a:r>
            <a:r>
              <a:rPr sz="2100" spc="-11" dirty="0">
                <a:solidFill>
                  <a:srgbClr val="585858"/>
                </a:solidFill>
                <a:latin typeface="Arial"/>
                <a:cs typeface="Arial"/>
              </a:rPr>
              <a:t>s</a:t>
            </a:r>
            <a:r>
              <a:rPr sz="2100" spc="-68" dirty="0">
                <a:solidFill>
                  <a:srgbClr val="585858"/>
                </a:solidFill>
                <a:latin typeface="Arial"/>
                <a:cs typeface="Arial"/>
              </a:rPr>
              <a:t> </a:t>
            </a:r>
            <a:r>
              <a:rPr sz="2100" i="1" spc="-38" dirty="0">
                <a:solidFill>
                  <a:srgbClr val="585858"/>
                </a:solidFill>
                <a:latin typeface="Arial"/>
                <a:cs typeface="Arial"/>
              </a:rPr>
              <a:t>bot</a:t>
            </a:r>
            <a:r>
              <a:rPr sz="2100" i="1" spc="-15" dirty="0">
                <a:solidFill>
                  <a:srgbClr val="585858"/>
                </a:solidFill>
                <a:latin typeface="Arial"/>
                <a:cs typeface="Arial"/>
              </a:rPr>
              <a:t>h</a:t>
            </a:r>
            <a:r>
              <a:rPr sz="2100" i="1" spc="-68" dirty="0">
                <a:solidFill>
                  <a:srgbClr val="585858"/>
                </a:solidFill>
                <a:latin typeface="Arial"/>
                <a:cs typeface="Arial"/>
              </a:rPr>
              <a:t> </a:t>
            </a:r>
            <a:r>
              <a:rPr sz="2100" spc="-38" dirty="0">
                <a:solidFill>
                  <a:srgbClr val="585858"/>
                </a:solidFill>
                <a:latin typeface="Arial"/>
                <a:cs typeface="Arial"/>
              </a:rPr>
              <a:t>adul</a:t>
            </a:r>
            <a:r>
              <a:rPr sz="2100" spc="-34" dirty="0">
                <a:solidFill>
                  <a:srgbClr val="585858"/>
                </a:solidFill>
                <a:latin typeface="Arial"/>
                <a:cs typeface="Arial"/>
              </a:rPr>
              <a:t>t</a:t>
            </a:r>
            <a:r>
              <a:rPr sz="2100" spc="-11" dirty="0">
                <a:solidFill>
                  <a:srgbClr val="585858"/>
                </a:solidFill>
                <a:latin typeface="Arial"/>
                <a:cs typeface="Arial"/>
              </a:rPr>
              <a:t>s</a:t>
            </a:r>
            <a:r>
              <a:rPr sz="2100" spc="-68" dirty="0">
                <a:solidFill>
                  <a:srgbClr val="585858"/>
                </a:solidFill>
                <a:latin typeface="Arial"/>
                <a:cs typeface="Arial"/>
              </a:rPr>
              <a:t> </a:t>
            </a:r>
            <a:r>
              <a:rPr sz="2100" spc="-41" dirty="0">
                <a:solidFill>
                  <a:srgbClr val="585858"/>
                </a:solidFill>
                <a:latin typeface="Arial"/>
                <a:cs typeface="Arial"/>
              </a:rPr>
              <a:t>an</a:t>
            </a:r>
            <a:r>
              <a:rPr sz="2100" spc="-15" dirty="0">
                <a:solidFill>
                  <a:srgbClr val="585858"/>
                </a:solidFill>
                <a:latin typeface="Arial"/>
                <a:cs typeface="Arial"/>
              </a:rPr>
              <a:t>d</a:t>
            </a:r>
            <a:r>
              <a:rPr sz="2100" spc="-68" dirty="0">
                <a:solidFill>
                  <a:srgbClr val="585858"/>
                </a:solidFill>
                <a:latin typeface="Arial"/>
                <a:cs typeface="Arial"/>
              </a:rPr>
              <a:t> </a:t>
            </a:r>
            <a:r>
              <a:rPr sz="2100" spc="-38" dirty="0">
                <a:solidFill>
                  <a:srgbClr val="585858"/>
                </a:solidFill>
                <a:latin typeface="Arial"/>
                <a:cs typeface="Arial"/>
              </a:rPr>
              <a:t>childre</a:t>
            </a:r>
            <a:r>
              <a:rPr sz="2100" spc="-15" dirty="0">
                <a:solidFill>
                  <a:srgbClr val="585858"/>
                </a:solidFill>
                <a:latin typeface="Arial"/>
                <a:cs typeface="Arial"/>
              </a:rPr>
              <a:t>n</a:t>
            </a:r>
            <a:r>
              <a:rPr sz="2100" spc="-68" dirty="0">
                <a:solidFill>
                  <a:srgbClr val="585858"/>
                </a:solidFill>
                <a:latin typeface="Arial"/>
                <a:cs typeface="Arial"/>
              </a:rPr>
              <a:t> </a:t>
            </a:r>
            <a:r>
              <a:rPr sz="2100" spc="-38" dirty="0">
                <a:solidFill>
                  <a:srgbClr val="585858"/>
                </a:solidFill>
                <a:latin typeface="Arial"/>
                <a:cs typeface="Arial"/>
              </a:rPr>
              <a:t>by re</a:t>
            </a:r>
            <a:r>
              <a:rPr sz="2100" spc="-49" dirty="0">
                <a:solidFill>
                  <a:srgbClr val="585858"/>
                </a:solidFill>
                <a:latin typeface="Arial"/>
                <a:cs typeface="Arial"/>
              </a:rPr>
              <a:t>m</a:t>
            </a:r>
            <a:r>
              <a:rPr sz="2100" spc="-38" dirty="0">
                <a:solidFill>
                  <a:srgbClr val="585858"/>
                </a:solidFill>
                <a:latin typeface="Arial"/>
                <a:cs typeface="Arial"/>
              </a:rPr>
              <a:t>ineralizin</a:t>
            </a:r>
            <a:r>
              <a:rPr sz="2100" spc="-15" dirty="0">
                <a:solidFill>
                  <a:srgbClr val="585858"/>
                </a:solidFill>
                <a:latin typeface="Arial"/>
                <a:cs typeface="Arial"/>
              </a:rPr>
              <a:t>g</a:t>
            </a:r>
            <a:r>
              <a:rPr sz="2100" spc="-79" dirty="0">
                <a:solidFill>
                  <a:srgbClr val="585858"/>
                </a:solidFill>
                <a:latin typeface="Arial"/>
                <a:cs typeface="Arial"/>
              </a:rPr>
              <a:t> </a:t>
            </a:r>
            <a:r>
              <a:rPr sz="2100" spc="-38" dirty="0">
                <a:solidFill>
                  <a:srgbClr val="585858"/>
                </a:solidFill>
                <a:latin typeface="Arial"/>
                <a:cs typeface="Arial"/>
              </a:rPr>
              <a:t>th</a:t>
            </a:r>
            <a:r>
              <a:rPr sz="2100" spc="-15" dirty="0">
                <a:solidFill>
                  <a:srgbClr val="585858"/>
                </a:solidFill>
                <a:latin typeface="Arial"/>
                <a:cs typeface="Arial"/>
              </a:rPr>
              <a:t>e</a:t>
            </a:r>
            <a:r>
              <a:rPr sz="2100" spc="-68" dirty="0">
                <a:solidFill>
                  <a:srgbClr val="585858"/>
                </a:solidFill>
                <a:latin typeface="Arial"/>
                <a:cs typeface="Arial"/>
              </a:rPr>
              <a:t> </a:t>
            </a:r>
            <a:r>
              <a:rPr sz="2100" spc="-38" dirty="0">
                <a:solidFill>
                  <a:srgbClr val="585858"/>
                </a:solidFill>
                <a:latin typeface="Arial"/>
                <a:cs typeface="Arial"/>
              </a:rPr>
              <a:t>toot</a:t>
            </a:r>
            <a:r>
              <a:rPr sz="2100" spc="-15" dirty="0">
                <a:solidFill>
                  <a:srgbClr val="585858"/>
                </a:solidFill>
                <a:latin typeface="Arial"/>
                <a:cs typeface="Arial"/>
              </a:rPr>
              <a:t>h</a:t>
            </a:r>
            <a:r>
              <a:rPr sz="2100" spc="-68" dirty="0">
                <a:solidFill>
                  <a:srgbClr val="585858"/>
                </a:solidFill>
                <a:latin typeface="Arial"/>
                <a:cs typeface="Arial"/>
              </a:rPr>
              <a:t> </a:t>
            </a:r>
            <a:r>
              <a:rPr sz="2100" spc="-41" dirty="0">
                <a:solidFill>
                  <a:srgbClr val="585858"/>
                </a:solidFill>
                <a:latin typeface="Arial"/>
                <a:cs typeface="Arial"/>
              </a:rPr>
              <a:t>ena</a:t>
            </a:r>
            <a:r>
              <a:rPr sz="2100" spc="-49" dirty="0">
                <a:solidFill>
                  <a:srgbClr val="585858"/>
                </a:solidFill>
                <a:latin typeface="Arial"/>
                <a:cs typeface="Arial"/>
              </a:rPr>
              <a:t>m</a:t>
            </a:r>
            <a:r>
              <a:rPr sz="2100" spc="-38" dirty="0">
                <a:solidFill>
                  <a:srgbClr val="585858"/>
                </a:solidFill>
                <a:latin typeface="Arial"/>
                <a:cs typeface="Arial"/>
              </a:rPr>
              <a:t>el</a:t>
            </a:r>
            <a:r>
              <a:rPr sz="2100" spc="-8" dirty="0">
                <a:solidFill>
                  <a:srgbClr val="585858"/>
                </a:solidFill>
                <a:latin typeface="Arial"/>
                <a:cs typeface="Arial"/>
              </a:rPr>
              <a:t>.</a:t>
            </a:r>
            <a:endParaRPr sz="2100">
              <a:latin typeface="Arial"/>
              <a:cs typeface="Arial"/>
            </a:endParaRPr>
          </a:p>
        </p:txBody>
      </p:sp>
      <p:sp>
        <p:nvSpPr>
          <p:cNvPr id="5" name="object 5"/>
          <p:cNvSpPr/>
          <p:nvPr/>
        </p:nvSpPr>
        <p:spPr>
          <a:xfrm>
            <a:off x="480061" y="3744468"/>
            <a:ext cx="2074544" cy="1383029"/>
          </a:xfrm>
          <a:prstGeom prst="rect">
            <a:avLst/>
          </a:prstGeom>
          <a:blipFill>
            <a:blip r:embed="rId3" cstate="print"/>
            <a:stretch>
              <a:fillRect/>
            </a:stretch>
          </a:blipFill>
        </p:spPr>
        <p:txBody>
          <a:bodyPr wrap="square" lIns="0" tIns="0" rIns="0" bIns="0" rtlCol="0"/>
          <a:lstStyle/>
          <a:p>
            <a:endParaRPr sz="1350"/>
          </a:p>
        </p:txBody>
      </p:sp>
      <p:sp>
        <p:nvSpPr>
          <p:cNvPr id="6" name="object 6"/>
          <p:cNvSpPr txBox="1"/>
          <p:nvPr/>
        </p:nvSpPr>
        <p:spPr>
          <a:xfrm>
            <a:off x="2163061" y="5635899"/>
            <a:ext cx="5138738" cy="184666"/>
          </a:xfrm>
          <a:prstGeom prst="rect">
            <a:avLst/>
          </a:prstGeom>
        </p:spPr>
        <p:txBody>
          <a:bodyPr vert="horz" wrap="square" lIns="0" tIns="0" rIns="0" bIns="0" rtlCol="0">
            <a:spAutoFit/>
          </a:bodyPr>
          <a:lstStyle/>
          <a:p>
            <a:pPr marL="9525" marR="3810"/>
            <a:r>
              <a:rPr sz="600" i="1" spc="-4" dirty="0">
                <a:solidFill>
                  <a:srgbClr val="404040"/>
                </a:solidFill>
                <a:latin typeface="Arial"/>
                <a:cs typeface="Arial"/>
              </a:rPr>
              <a:t>(</a:t>
            </a:r>
            <a:r>
              <a:rPr sz="600" b="1" i="1" dirty="0">
                <a:solidFill>
                  <a:srgbClr val="404040"/>
                </a:solidFill>
                <a:latin typeface="Arial"/>
                <a:cs typeface="Arial"/>
              </a:rPr>
              <a:t>Sou</a:t>
            </a:r>
            <a:r>
              <a:rPr sz="600" b="1" i="1" spc="-4" dirty="0">
                <a:solidFill>
                  <a:srgbClr val="404040"/>
                </a:solidFill>
                <a:latin typeface="Arial"/>
                <a:cs typeface="Arial"/>
              </a:rPr>
              <a:t>rce</a:t>
            </a:r>
            <a:r>
              <a:rPr sz="600" b="1" i="1" dirty="0">
                <a:solidFill>
                  <a:srgbClr val="404040"/>
                </a:solidFill>
                <a:latin typeface="Arial"/>
                <a:cs typeface="Arial"/>
              </a:rPr>
              <a:t>: </a:t>
            </a:r>
            <a:r>
              <a:rPr sz="600" i="1" dirty="0">
                <a:solidFill>
                  <a:srgbClr val="404040"/>
                </a:solidFill>
                <a:latin typeface="Arial"/>
                <a:cs typeface="Arial"/>
              </a:rPr>
              <a:t>A</a:t>
            </a:r>
            <a:r>
              <a:rPr sz="600" i="1" spc="4" dirty="0">
                <a:solidFill>
                  <a:srgbClr val="404040"/>
                </a:solidFill>
                <a:latin typeface="Arial"/>
                <a:cs typeface="Arial"/>
              </a:rPr>
              <a:t>c</a:t>
            </a:r>
            <a:r>
              <a:rPr sz="600" i="1" spc="-4" dirty="0">
                <a:solidFill>
                  <a:srgbClr val="404040"/>
                </a:solidFill>
                <a:latin typeface="Arial"/>
                <a:cs typeface="Arial"/>
              </a:rPr>
              <a:t>h</a:t>
            </a:r>
            <a:r>
              <a:rPr sz="600" i="1" dirty="0">
                <a:solidFill>
                  <a:srgbClr val="404040"/>
                </a:solidFill>
                <a:latin typeface="Arial"/>
                <a:cs typeface="Arial"/>
              </a:rPr>
              <a:t>i</a:t>
            </a:r>
            <a:r>
              <a:rPr sz="600" i="1" spc="-4" dirty="0">
                <a:solidFill>
                  <a:srgbClr val="404040"/>
                </a:solidFill>
                <a:latin typeface="Arial"/>
                <a:cs typeface="Arial"/>
              </a:rPr>
              <a:t>e</a:t>
            </a:r>
            <a:r>
              <a:rPr sz="600" i="1" spc="4" dirty="0">
                <a:solidFill>
                  <a:srgbClr val="404040"/>
                </a:solidFill>
                <a:latin typeface="Arial"/>
                <a:cs typeface="Arial"/>
              </a:rPr>
              <a:t>v</a:t>
            </a:r>
            <a:r>
              <a:rPr sz="600" i="1" spc="-4" dirty="0">
                <a:solidFill>
                  <a:srgbClr val="404040"/>
                </a:solidFill>
                <a:latin typeface="Arial"/>
                <a:cs typeface="Arial"/>
              </a:rPr>
              <a:t>e</a:t>
            </a:r>
            <a:r>
              <a:rPr sz="600" i="1" spc="-8" dirty="0">
                <a:solidFill>
                  <a:srgbClr val="404040"/>
                </a:solidFill>
                <a:latin typeface="Arial"/>
                <a:cs typeface="Arial"/>
              </a:rPr>
              <a:t>m</a:t>
            </a:r>
            <a:r>
              <a:rPr sz="600" i="1" spc="-4" dirty="0">
                <a:solidFill>
                  <a:srgbClr val="404040"/>
                </a:solidFill>
                <a:latin typeface="Arial"/>
                <a:cs typeface="Arial"/>
              </a:rPr>
              <a:t>en</a:t>
            </a:r>
            <a:r>
              <a:rPr sz="600" i="1" dirty="0">
                <a:solidFill>
                  <a:srgbClr val="404040"/>
                </a:solidFill>
                <a:latin typeface="Arial"/>
                <a:cs typeface="Arial"/>
              </a:rPr>
              <a:t>ts</a:t>
            </a:r>
            <a:r>
              <a:rPr sz="600" i="1" spc="-4" dirty="0">
                <a:solidFill>
                  <a:srgbClr val="404040"/>
                </a:solidFill>
                <a:latin typeface="Arial"/>
                <a:cs typeface="Arial"/>
              </a:rPr>
              <a:t> </a:t>
            </a:r>
            <a:r>
              <a:rPr sz="600" i="1" dirty="0">
                <a:solidFill>
                  <a:srgbClr val="404040"/>
                </a:solidFill>
                <a:latin typeface="Arial"/>
                <a:cs typeface="Arial"/>
              </a:rPr>
              <a:t>in P</a:t>
            </a:r>
            <a:r>
              <a:rPr sz="600" i="1" spc="-4" dirty="0">
                <a:solidFill>
                  <a:srgbClr val="404040"/>
                </a:solidFill>
                <a:latin typeface="Arial"/>
                <a:cs typeface="Arial"/>
              </a:rPr>
              <a:t>ub</a:t>
            </a:r>
            <a:r>
              <a:rPr sz="600" i="1" dirty="0">
                <a:solidFill>
                  <a:srgbClr val="404040"/>
                </a:solidFill>
                <a:latin typeface="Arial"/>
                <a:cs typeface="Arial"/>
              </a:rPr>
              <a:t>lic</a:t>
            </a:r>
            <a:r>
              <a:rPr sz="600" i="1" spc="-4" dirty="0">
                <a:solidFill>
                  <a:srgbClr val="404040"/>
                </a:solidFill>
                <a:latin typeface="Arial"/>
                <a:cs typeface="Arial"/>
              </a:rPr>
              <a:t> Hea</a:t>
            </a:r>
            <a:r>
              <a:rPr sz="600" i="1" dirty="0">
                <a:solidFill>
                  <a:srgbClr val="404040"/>
                </a:solidFill>
                <a:latin typeface="Arial"/>
                <a:cs typeface="Arial"/>
              </a:rPr>
              <a:t>lt</a:t>
            </a:r>
            <a:r>
              <a:rPr sz="600" i="1" spc="-4" dirty="0">
                <a:solidFill>
                  <a:srgbClr val="404040"/>
                </a:solidFill>
                <a:latin typeface="Arial"/>
                <a:cs typeface="Arial"/>
              </a:rPr>
              <a:t>h</a:t>
            </a:r>
            <a:r>
              <a:rPr sz="600" i="1" dirty="0">
                <a:solidFill>
                  <a:srgbClr val="404040"/>
                </a:solidFill>
                <a:latin typeface="Arial"/>
                <a:cs typeface="Arial"/>
              </a:rPr>
              <a:t>,</a:t>
            </a:r>
            <a:r>
              <a:rPr sz="600" i="1" spc="8" dirty="0">
                <a:solidFill>
                  <a:srgbClr val="404040"/>
                </a:solidFill>
                <a:latin typeface="Arial"/>
                <a:cs typeface="Arial"/>
              </a:rPr>
              <a:t> </a:t>
            </a:r>
            <a:r>
              <a:rPr sz="600" i="1" spc="-4" dirty="0">
                <a:solidFill>
                  <a:srgbClr val="404040"/>
                </a:solidFill>
                <a:latin typeface="Arial"/>
                <a:cs typeface="Arial"/>
              </a:rPr>
              <a:t>1900-1999</a:t>
            </a:r>
            <a:r>
              <a:rPr sz="600" i="1" dirty="0">
                <a:solidFill>
                  <a:srgbClr val="404040"/>
                </a:solidFill>
                <a:latin typeface="Arial"/>
                <a:cs typeface="Arial"/>
              </a:rPr>
              <a:t>:</a:t>
            </a:r>
            <a:r>
              <a:rPr sz="600" i="1" spc="41" dirty="0">
                <a:solidFill>
                  <a:srgbClr val="404040"/>
                </a:solidFill>
                <a:latin typeface="Arial"/>
                <a:cs typeface="Arial"/>
              </a:rPr>
              <a:t> </a:t>
            </a:r>
            <a:r>
              <a:rPr sz="600" i="1" dirty="0">
                <a:solidFill>
                  <a:srgbClr val="404040"/>
                </a:solidFill>
                <a:latin typeface="Arial"/>
                <a:cs typeface="Arial"/>
              </a:rPr>
              <a:t>Fl</a:t>
            </a:r>
            <a:r>
              <a:rPr sz="600" i="1" spc="-4" dirty="0">
                <a:solidFill>
                  <a:srgbClr val="404040"/>
                </a:solidFill>
                <a:latin typeface="Arial"/>
                <a:cs typeface="Arial"/>
              </a:rPr>
              <a:t>uor</a:t>
            </a:r>
            <a:r>
              <a:rPr sz="600" i="1" dirty="0">
                <a:solidFill>
                  <a:srgbClr val="404040"/>
                </a:solidFill>
                <a:latin typeface="Arial"/>
                <a:cs typeface="Arial"/>
              </a:rPr>
              <a:t>i</a:t>
            </a:r>
            <a:r>
              <a:rPr sz="600" i="1" spc="-4" dirty="0">
                <a:solidFill>
                  <a:srgbClr val="404040"/>
                </a:solidFill>
                <a:latin typeface="Arial"/>
                <a:cs typeface="Arial"/>
              </a:rPr>
              <a:t>da</a:t>
            </a:r>
            <a:r>
              <a:rPr sz="600" i="1" dirty="0">
                <a:solidFill>
                  <a:srgbClr val="404040"/>
                </a:solidFill>
                <a:latin typeface="Arial"/>
                <a:cs typeface="Arial"/>
              </a:rPr>
              <a:t>ti</a:t>
            </a:r>
            <a:r>
              <a:rPr sz="600" i="1" spc="-4" dirty="0">
                <a:solidFill>
                  <a:srgbClr val="404040"/>
                </a:solidFill>
                <a:latin typeface="Arial"/>
                <a:cs typeface="Arial"/>
              </a:rPr>
              <a:t>o</a:t>
            </a:r>
            <a:r>
              <a:rPr sz="600" i="1" dirty="0">
                <a:solidFill>
                  <a:srgbClr val="404040"/>
                </a:solidFill>
                <a:latin typeface="Arial"/>
                <a:cs typeface="Arial"/>
              </a:rPr>
              <a:t>n </a:t>
            </a:r>
            <a:r>
              <a:rPr sz="600" i="1" spc="-4" dirty="0">
                <a:solidFill>
                  <a:srgbClr val="404040"/>
                </a:solidFill>
                <a:latin typeface="Arial"/>
                <a:cs typeface="Arial"/>
              </a:rPr>
              <a:t>o</a:t>
            </a:r>
            <a:r>
              <a:rPr sz="600" i="1" dirty="0">
                <a:solidFill>
                  <a:srgbClr val="404040"/>
                </a:solidFill>
                <a:latin typeface="Arial"/>
                <a:cs typeface="Arial"/>
              </a:rPr>
              <a:t>f</a:t>
            </a:r>
            <a:r>
              <a:rPr sz="600" i="1" spc="8" dirty="0">
                <a:solidFill>
                  <a:srgbClr val="404040"/>
                </a:solidFill>
                <a:latin typeface="Arial"/>
                <a:cs typeface="Arial"/>
              </a:rPr>
              <a:t> </a:t>
            </a:r>
            <a:r>
              <a:rPr sz="600" i="1" spc="-4" dirty="0">
                <a:solidFill>
                  <a:srgbClr val="404040"/>
                </a:solidFill>
                <a:latin typeface="Arial"/>
                <a:cs typeface="Arial"/>
              </a:rPr>
              <a:t>Dr</a:t>
            </a:r>
            <a:r>
              <a:rPr sz="600" i="1" dirty="0">
                <a:solidFill>
                  <a:srgbClr val="404040"/>
                </a:solidFill>
                <a:latin typeface="Arial"/>
                <a:cs typeface="Arial"/>
              </a:rPr>
              <a:t>i</a:t>
            </a:r>
            <a:r>
              <a:rPr sz="600" i="1" spc="-4" dirty="0">
                <a:solidFill>
                  <a:srgbClr val="404040"/>
                </a:solidFill>
                <a:latin typeface="Arial"/>
                <a:cs typeface="Arial"/>
              </a:rPr>
              <a:t>n</a:t>
            </a:r>
            <a:r>
              <a:rPr sz="600" i="1" spc="4" dirty="0">
                <a:solidFill>
                  <a:srgbClr val="404040"/>
                </a:solidFill>
                <a:latin typeface="Arial"/>
                <a:cs typeface="Arial"/>
              </a:rPr>
              <a:t>k</a:t>
            </a:r>
            <a:r>
              <a:rPr sz="600" i="1" dirty="0">
                <a:solidFill>
                  <a:srgbClr val="404040"/>
                </a:solidFill>
                <a:latin typeface="Arial"/>
                <a:cs typeface="Arial"/>
              </a:rPr>
              <a:t>i</a:t>
            </a:r>
            <a:r>
              <a:rPr sz="600" i="1" spc="-4" dirty="0">
                <a:solidFill>
                  <a:srgbClr val="404040"/>
                </a:solidFill>
                <a:latin typeface="Arial"/>
                <a:cs typeface="Arial"/>
              </a:rPr>
              <a:t>n</a:t>
            </a:r>
            <a:r>
              <a:rPr sz="600" i="1" dirty="0">
                <a:solidFill>
                  <a:srgbClr val="404040"/>
                </a:solidFill>
                <a:latin typeface="Arial"/>
                <a:cs typeface="Arial"/>
              </a:rPr>
              <a:t>g </a:t>
            </a:r>
            <a:r>
              <a:rPr sz="600" i="1" spc="4" dirty="0">
                <a:solidFill>
                  <a:srgbClr val="404040"/>
                </a:solidFill>
                <a:latin typeface="Arial"/>
                <a:cs typeface="Arial"/>
              </a:rPr>
              <a:t>W</a:t>
            </a:r>
            <a:r>
              <a:rPr sz="600" i="1" spc="-4" dirty="0">
                <a:solidFill>
                  <a:srgbClr val="404040"/>
                </a:solidFill>
                <a:latin typeface="Arial"/>
                <a:cs typeface="Arial"/>
              </a:rPr>
              <a:t>a</a:t>
            </a:r>
            <a:r>
              <a:rPr sz="600" i="1" dirty="0">
                <a:solidFill>
                  <a:srgbClr val="404040"/>
                </a:solidFill>
                <a:latin typeface="Arial"/>
                <a:cs typeface="Arial"/>
              </a:rPr>
              <a:t>t</a:t>
            </a:r>
            <a:r>
              <a:rPr sz="600" i="1" spc="-4" dirty="0">
                <a:solidFill>
                  <a:srgbClr val="404040"/>
                </a:solidFill>
                <a:latin typeface="Arial"/>
                <a:cs typeface="Arial"/>
              </a:rPr>
              <a:t>e</a:t>
            </a:r>
            <a:r>
              <a:rPr sz="600" i="1" dirty="0">
                <a:solidFill>
                  <a:srgbClr val="404040"/>
                </a:solidFill>
                <a:latin typeface="Arial"/>
                <a:cs typeface="Arial"/>
              </a:rPr>
              <a:t>r</a:t>
            </a:r>
            <a:r>
              <a:rPr sz="600" i="1" spc="-11" dirty="0">
                <a:solidFill>
                  <a:srgbClr val="404040"/>
                </a:solidFill>
                <a:latin typeface="Arial"/>
                <a:cs typeface="Arial"/>
              </a:rPr>
              <a:t> </a:t>
            </a:r>
            <a:r>
              <a:rPr sz="600" i="1" dirty="0">
                <a:solidFill>
                  <a:srgbClr val="404040"/>
                </a:solidFill>
                <a:latin typeface="Arial"/>
                <a:cs typeface="Arial"/>
              </a:rPr>
              <a:t>to P</a:t>
            </a:r>
            <a:r>
              <a:rPr sz="600" i="1" spc="-4" dirty="0">
                <a:solidFill>
                  <a:srgbClr val="404040"/>
                </a:solidFill>
                <a:latin typeface="Arial"/>
                <a:cs typeface="Arial"/>
              </a:rPr>
              <a:t>re</a:t>
            </a:r>
            <a:r>
              <a:rPr sz="600" i="1" spc="4" dirty="0">
                <a:solidFill>
                  <a:srgbClr val="404040"/>
                </a:solidFill>
                <a:latin typeface="Arial"/>
                <a:cs typeface="Arial"/>
              </a:rPr>
              <a:t>v</a:t>
            </a:r>
            <a:r>
              <a:rPr sz="600" i="1" spc="-4" dirty="0">
                <a:solidFill>
                  <a:srgbClr val="404040"/>
                </a:solidFill>
                <a:latin typeface="Arial"/>
                <a:cs typeface="Arial"/>
              </a:rPr>
              <a:t>en</a:t>
            </a:r>
            <a:r>
              <a:rPr sz="600" i="1" dirty="0">
                <a:solidFill>
                  <a:srgbClr val="404040"/>
                </a:solidFill>
                <a:latin typeface="Arial"/>
                <a:cs typeface="Arial"/>
              </a:rPr>
              <a:t>t</a:t>
            </a:r>
            <a:r>
              <a:rPr sz="600" i="1" spc="8" dirty="0">
                <a:solidFill>
                  <a:srgbClr val="404040"/>
                </a:solidFill>
                <a:latin typeface="Arial"/>
                <a:cs typeface="Arial"/>
              </a:rPr>
              <a:t> </a:t>
            </a:r>
            <a:r>
              <a:rPr sz="600" i="1" spc="-4" dirty="0">
                <a:solidFill>
                  <a:srgbClr val="404040"/>
                </a:solidFill>
                <a:latin typeface="Arial"/>
                <a:cs typeface="Arial"/>
              </a:rPr>
              <a:t>Den</a:t>
            </a:r>
            <a:r>
              <a:rPr sz="600" i="1" dirty="0">
                <a:solidFill>
                  <a:srgbClr val="404040"/>
                </a:solidFill>
                <a:latin typeface="Arial"/>
                <a:cs typeface="Arial"/>
              </a:rPr>
              <a:t>t</a:t>
            </a:r>
            <a:r>
              <a:rPr sz="600" i="1" spc="-4" dirty="0">
                <a:solidFill>
                  <a:srgbClr val="404040"/>
                </a:solidFill>
                <a:latin typeface="Arial"/>
                <a:cs typeface="Arial"/>
              </a:rPr>
              <a:t>a</a:t>
            </a:r>
            <a:r>
              <a:rPr sz="600" i="1" dirty="0">
                <a:solidFill>
                  <a:srgbClr val="404040"/>
                </a:solidFill>
                <a:latin typeface="Arial"/>
                <a:cs typeface="Arial"/>
              </a:rPr>
              <a:t>l</a:t>
            </a:r>
            <a:r>
              <a:rPr sz="600" i="1" spc="4" dirty="0">
                <a:solidFill>
                  <a:srgbClr val="404040"/>
                </a:solidFill>
                <a:latin typeface="Arial"/>
                <a:cs typeface="Arial"/>
              </a:rPr>
              <a:t> </a:t>
            </a:r>
            <a:r>
              <a:rPr sz="600" i="1" spc="-4" dirty="0">
                <a:solidFill>
                  <a:srgbClr val="404040"/>
                </a:solidFill>
                <a:latin typeface="Arial"/>
                <a:cs typeface="Arial"/>
              </a:rPr>
              <a:t>Car</a:t>
            </a:r>
            <a:r>
              <a:rPr sz="600" i="1" dirty="0">
                <a:solidFill>
                  <a:srgbClr val="404040"/>
                </a:solidFill>
                <a:latin typeface="Arial"/>
                <a:cs typeface="Arial"/>
              </a:rPr>
              <a:t>i</a:t>
            </a:r>
            <a:r>
              <a:rPr sz="600" i="1" spc="-4" dirty="0">
                <a:solidFill>
                  <a:srgbClr val="404040"/>
                </a:solidFill>
                <a:latin typeface="Arial"/>
                <a:cs typeface="Arial"/>
              </a:rPr>
              <a:t>e</a:t>
            </a:r>
            <a:r>
              <a:rPr sz="600" i="1" spc="4" dirty="0">
                <a:solidFill>
                  <a:srgbClr val="404040"/>
                </a:solidFill>
                <a:latin typeface="Arial"/>
                <a:cs typeface="Arial"/>
              </a:rPr>
              <a:t>s</a:t>
            </a:r>
            <a:r>
              <a:rPr sz="600" i="1" dirty="0">
                <a:solidFill>
                  <a:srgbClr val="404040"/>
                </a:solidFill>
                <a:latin typeface="Arial"/>
                <a:cs typeface="Arial"/>
              </a:rPr>
              <a:t>,</a:t>
            </a:r>
            <a:r>
              <a:rPr sz="600" i="1" spc="8" dirty="0">
                <a:solidFill>
                  <a:srgbClr val="404040"/>
                </a:solidFill>
                <a:latin typeface="Arial"/>
                <a:cs typeface="Arial"/>
              </a:rPr>
              <a:t> </a:t>
            </a:r>
            <a:r>
              <a:rPr sz="600" i="1" dirty="0">
                <a:solidFill>
                  <a:srgbClr val="404040"/>
                </a:solidFill>
                <a:latin typeface="Arial"/>
                <a:cs typeface="Arial"/>
              </a:rPr>
              <a:t>MM</a:t>
            </a:r>
            <a:r>
              <a:rPr sz="600" i="1" spc="-4" dirty="0">
                <a:solidFill>
                  <a:srgbClr val="404040"/>
                </a:solidFill>
                <a:latin typeface="Arial"/>
                <a:cs typeface="Arial"/>
              </a:rPr>
              <a:t>WR</a:t>
            </a:r>
            <a:r>
              <a:rPr sz="600" i="1" dirty="0">
                <a:solidFill>
                  <a:srgbClr val="404040"/>
                </a:solidFill>
                <a:latin typeface="Arial"/>
                <a:cs typeface="Arial"/>
              </a:rPr>
              <a:t>,</a:t>
            </a:r>
            <a:r>
              <a:rPr sz="600" i="1" spc="-23" dirty="0">
                <a:solidFill>
                  <a:srgbClr val="404040"/>
                </a:solidFill>
                <a:latin typeface="Arial"/>
                <a:cs typeface="Arial"/>
              </a:rPr>
              <a:t> </a:t>
            </a:r>
            <a:r>
              <a:rPr sz="600" i="1" spc="-4" dirty="0">
                <a:solidFill>
                  <a:srgbClr val="404040"/>
                </a:solidFill>
                <a:latin typeface="Arial"/>
                <a:cs typeface="Arial"/>
              </a:rPr>
              <a:t>O</a:t>
            </a:r>
            <a:r>
              <a:rPr sz="600" i="1" spc="4" dirty="0">
                <a:solidFill>
                  <a:srgbClr val="404040"/>
                </a:solidFill>
                <a:latin typeface="Arial"/>
                <a:cs typeface="Arial"/>
              </a:rPr>
              <a:t>c</a:t>
            </a:r>
            <a:r>
              <a:rPr sz="600" i="1" dirty="0">
                <a:solidFill>
                  <a:srgbClr val="404040"/>
                </a:solidFill>
                <a:latin typeface="Arial"/>
                <a:cs typeface="Arial"/>
              </a:rPr>
              <a:t>t</a:t>
            </a:r>
            <a:r>
              <a:rPr sz="600" i="1" spc="-4" dirty="0">
                <a:solidFill>
                  <a:srgbClr val="404040"/>
                </a:solidFill>
                <a:latin typeface="Arial"/>
                <a:cs typeface="Arial"/>
              </a:rPr>
              <a:t>obe</a:t>
            </a:r>
            <a:r>
              <a:rPr sz="600" i="1" dirty="0">
                <a:solidFill>
                  <a:srgbClr val="404040"/>
                </a:solidFill>
                <a:latin typeface="Arial"/>
                <a:cs typeface="Arial"/>
              </a:rPr>
              <a:t>r </a:t>
            </a:r>
            <a:r>
              <a:rPr sz="600" i="1" spc="-4" dirty="0">
                <a:solidFill>
                  <a:srgbClr val="404040"/>
                </a:solidFill>
                <a:latin typeface="Arial"/>
                <a:cs typeface="Arial"/>
              </a:rPr>
              <a:t>22</a:t>
            </a:r>
            <a:r>
              <a:rPr sz="600" i="1" dirty="0">
                <a:solidFill>
                  <a:srgbClr val="404040"/>
                </a:solidFill>
                <a:latin typeface="Arial"/>
                <a:cs typeface="Arial"/>
              </a:rPr>
              <a:t>,</a:t>
            </a:r>
            <a:r>
              <a:rPr sz="600" i="1" spc="15" dirty="0">
                <a:solidFill>
                  <a:srgbClr val="404040"/>
                </a:solidFill>
                <a:latin typeface="Arial"/>
                <a:cs typeface="Arial"/>
              </a:rPr>
              <a:t> </a:t>
            </a:r>
            <a:r>
              <a:rPr sz="600" i="1" spc="-4" dirty="0">
                <a:solidFill>
                  <a:srgbClr val="404040"/>
                </a:solidFill>
                <a:latin typeface="Arial"/>
                <a:cs typeface="Arial"/>
              </a:rPr>
              <a:t>1999</a:t>
            </a:r>
            <a:r>
              <a:rPr sz="600" i="1" dirty="0">
                <a:solidFill>
                  <a:srgbClr val="404040"/>
                </a:solidFill>
                <a:latin typeface="Arial"/>
                <a:cs typeface="Arial"/>
              </a:rPr>
              <a:t>,</a:t>
            </a:r>
            <a:r>
              <a:rPr sz="600" i="1" spc="15" dirty="0">
                <a:solidFill>
                  <a:srgbClr val="404040"/>
                </a:solidFill>
                <a:latin typeface="Arial"/>
                <a:cs typeface="Arial"/>
              </a:rPr>
              <a:t> </a:t>
            </a:r>
            <a:r>
              <a:rPr sz="600" i="1" spc="-4" dirty="0">
                <a:solidFill>
                  <a:srgbClr val="404040"/>
                </a:solidFill>
                <a:latin typeface="Arial"/>
                <a:cs typeface="Arial"/>
              </a:rPr>
              <a:t>48</a:t>
            </a:r>
            <a:r>
              <a:rPr sz="600" i="1" dirty="0">
                <a:solidFill>
                  <a:srgbClr val="404040"/>
                </a:solidFill>
                <a:latin typeface="Arial"/>
                <a:cs typeface="Arial"/>
              </a:rPr>
              <a:t>:</a:t>
            </a:r>
            <a:r>
              <a:rPr sz="600" i="1" spc="-4" dirty="0">
                <a:solidFill>
                  <a:srgbClr val="404040"/>
                </a:solidFill>
                <a:latin typeface="Arial"/>
                <a:cs typeface="Arial"/>
              </a:rPr>
              <a:t>41</a:t>
            </a:r>
            <a:r>
              <a:rPr sz="600" i="1" dirty="0">
                <a:solidFill>
                  <a:srgbClr val="404040"/>
                </a:solidFill>
                <a:latin typeface="Arial"/>
                <a:cs typeface="Arial"/>
              </a:rPr>
              <a:t>;</a:t>
            </a:r>
            <a:r>
              <a:rPr sz="600" i="1" spc="15" dirty="0">
                <a:solidFill>
                  <a:srgbClr val="404040"/>
                </a:solidFill>
                <a:latin typeface="Arial"/>
                <a:cs typeface="Arial"/>
              </a:rPr>
              <a:t> </a:t>
            </a:r>
            <a:r>
              <a:rPr sz="600" i="1" spc="-4" dirty="0">
                <a:solidFill>
                  <a:srgbClr val="404040"/>
                </a:solidFill>
                <a:latin typeface="Arial"/>
                <a:cs typeface="Arial"/>
              </a:rPr>
              <a:t>a</a:t>
            </a:r>
            <a:r>
              <a:rPr sz="600" i="1" dirty="0">
                <a:solidFill>
                  <a:srgbClr val="404040"/>
                </a:solidFill>
                <a:latin typeface="Arial"/>
                <a:cs typeface="Arial"/>
              </a:rPr>
              <a:t>s</a:t>
            </a:r>
            <a:r>
              <a:rPr sz="600" i="1" spc="8" dirty="0">
                <a:solidFill>
                  <a:srgbClr val="404040"/>
                </a:solidFill>
                <a:latin typeface="Arial"/>
                <a:cs typeface="Arial"/>
              </a:rPr>
              <a:t> </a:t>
            </a:r>
            <a:r>
              <a:rPr sz="600" i="1" dirty="0">
                <a:solidFill>
                  <a:srgbClr val="404040"/>
                </a:solidFill>
                <a:latin typeface="Arial"/>
                <a:cs typeface="Arial"/>
              </a:rPr>
              <a:t>t</a:t>
            </a:r>
            <a:r>
              <a:rPr sz="600" i="1" spc="-4" dirty="0">
                <a:solidFill>
                  <a:srgbClr val="404040"/>
                </a:solidFill>
                <a:latin typeface="Arial"/>
                <a:cs typeface="Arial"/>
              </a:rPr>
              <a:t>h</a:t>
            </a:r>
            <a:r>
              <a:rPr sz="600" i="1" dirty="0">
                <a:solidFill>
                  <a:srgbClr val="404040"/>
                </a:solidFill>
                <a:latin typeface="Arial"/>
                <a:cs typeface="Arial"/>
              </a:rPr>
              <a:t>is </a:t>
            </a:r>
            <a:r>
              <a:rPr sz="600" i="1" spc="4" dirty="0">
                <a:solidFill>
                  <a:srgbClr val="404040"/>
                </a:solidFill>
                <a:latin typeface="Arial"/>
                <a:cs typeface="Arial"/>
              </a:rPr>
              <a:t>sc</a:t>
            </a:r>
            <a:r>
              <a:rPr sz="600" i="1" dirty="0">
                <a:solidFill>
                  <a:srgbClr val="404040"/>
                </a:solidFill>
                <a:latin typeface="Arial"/>
                <a:cs typeface="Arial"/>
              </a:rPr>
              <a:t>i</a:t>
            </a:r>
            <a:r>
              <a:rPr sz="600" i="1" spc="-4" dirty="0">
                <a:solidFill>
                  <a:srgbClr val="404040"/>
                </a:solidFill>
                <a:latin typeface="Arial"/>
                <a:cs typeface="Arial"/>
              </a:rPr>
              <a:t>en</a:t>
            </a:r>
            <a:r>
              <a:rPr sz="600" i="1" dirty="0">
                <a:solidFill>
                  <a:srgbClr val="404040"/>
                </a:solidFill>
                <a:latin typeface="Arial"/>
                <a:cs typeface="Arial"/>
              </a:rPr>
              <a:t>tific</a:t>
            </a:r>
            <a:r>
              <a:rPr sz="600" i="1" spc="-19" dirty="0">
                <a:solidFill>
                  <a:srgbClr val="404040"/>
                </a:solidFill>
                <a:latin typeface="Arial"/>
                <a:cs typeface="Arial"/>
              </a:rPr>
              <a:t> </a:t>
            </a:r>
            <a:r>
              <a:rPr sz="600" i="1" spc="-4" dirty="0">
                <a:solidFill>
                  <a:srgbClr val="404040"/>
                </a:solidFill>
                <a:latin typeface="Arial"/>
                <a:cs typeface="Arial"/>
              </a:rPr>
              <a:t>ar</a:t>
            </a:r>
            <a:r>
              <a:rPr sz="600" i="1" dirty="0">
                <a:solidFill>
                  <a:srgbClr val="404040"/>
                </a:solidFill>
                <a:latin typeface="Arial"/>
                <a:cs typeface="Arial"/>
              </a:rPr>
              <a:t>ti</a:t>
            </a:r>
            <a:r>
              <a:rPr sz="600" i="1" spc="4" dirty="0">
                <a:solidFill>
                  <a:srgbClr val="404040"/>
                </a:solidFill>
                <a:latin typeface="Arial"/>
                <a:cs typeface="Arial"/>
              </a:rPr>
              <a:t>c</a:t>
            </a:r>
            <a:r>
              <a:rPr sz="600" i="1" dirty="0">
                <a:solidFill>
                  <a:srgbClr val="404040"/>
                </a:solidFill>
                <a:latin typeface="Arial"/>
                <a:cs typeface="Arial"/>
              </a:rPr>
              <a:t>le</a:t>
            </a:r>
            <a:r>
              <a:rPr sz="600" i="1" spc="-8" dirty="0">
                <a:solidFill>
                  <a:srgbClr val="404040"/>
                </a:solidFill>
                <a:latin typeface="Arial"/>
                <a:cs typeface="Arial"/>
              </a:rPr>
              <a:t> </a:t>
            </a:r>
            <a:r>
              <a:rPr sz="600" i="1" spc="-4" dirty="0">
                <a:solidFill>
                  <a:srgbClr val="404040"/>
                </a:solidFill>
                <a:latin typeface="Arial"/>
                <a:cs typeface="Arial"/>
              </a:rPr>
              <a:t>no</a:t>
            </a:r>
            <a:r>
              <a:rPr sz="600" i="1" dirty="0">
                <a:solidFill>
                  <a:srgbClr val="404040"/>
                </a:solidFill>
                <a:latin typeface="Arial"/>
                <a:cs typeface="Arial"/>
              </a:rPr>
              <a:t>t</a:t>
            </a:r>
            <a:r>
              <a:rPr sz="600" i="1" spc="-4" dirty="0">
                <a:solidFill>
                  <a:srgbClr val="404040"/>
                </a:solidFill>
                <a:latin typeface="Arial"/>
                <a:cs typeface="Arial"/>
              </a:rPr>
              <a:t>e</a:t>
            </a:r>
            <a:r>
              <a:rPr sz="600" i="1" spc="4" dirty="0">
                <a:solidFill>
                  <a:srgbClr val="404040"/>
                </a:solidFill>
                <a:latin typeface="Arial"/>
                <a:cs typeface="Arial"/>
              </a:rPr>
              <a:t>s</a:t>
            </a:r>
            <a:r>
              <a:rPr sz="600" i="1" dirty="0">
                <a:solidFill>
                  <a:srgbClr val="404040"/>
                </a:solidFill>
                <a:latin typeface="Arial"/>
                <a:cs typeface="Arial"/>
              </a:rPr>
              <a:t>,</a:t>
            </a:r>
            <a:r>
              <a:rPr sz="600" i="1" spc="8" dirty="0">
                <a:solidFill>
                  <a:srgbClr val="404040"/>
                </a:solidFill>
                <a:latin typeface="Arial"/>
                <a:cs typeface="Arial"/>
              </a:rPr>
              <a:t> </a:t>
            </a:r>
            <a:r>
              <a:rPr sz="600" i="1" spc="-4" dirty="0">
                <a:solidFill>
                  <a:srgbClr val="404040"/>
                </a:solidFill>
                <a:latin typeface="Arial"/>
                <a:cs typeface="Arial"/>
              </a:rPr>
              <a:t>“</a:t>
            </a:r>
            <a:r>
              <a:rPr sz="600" i="1" dirty="0">
                <a:solidFill>
                  <a:srgbClr val="404040"/>
                </a:solidFill>
                <a:latin typeface="Arial"/>
                <a:cs typeface="Arial"/>
              </a:rPr>
              <a:t>Fl</a:t>
            </a:r>
            <a:r>
              <a:rPr sz="600" i="1" spc="-4" dirty="0">
                <a:solidFill>
                  <a:srgbClr val="404040"/>
                </a:solidFill>
                <a:latin typeface="Arial"/>
                <a:cs typeface="Arial"/>
              </a:rPr>
              <a:t>uor</a:t>
            </a:r>
            <a:r>
              <a:rPr sz="600" i="1" dirty="0">
                <a:solidFill>
                  <a:srgbClr val="404040"/>
                </a:solidFill>
                <a:latin typeface="Arial"/>
                <a:cs typeface="Arial"/>
              </a:rPr>
              <a:t>i</a:t>
            </a:r>
            <a:r>
              <a:rPr sz="600" i="1" spc="-4" dirty="0">
                <a:solidFill>
                  <a:srgbClr val="404040"/>
                </a:solidFill>
                <a:latin typeface="Arial"/>
                <a:cs typeface="Arial"/>
              </a:rPr>
              <a:t>d</a:t>
            </a:r>
            <a:r>
              <a:rPr sz="600" i="1" dirty="0">
                <a:solidFill>
                  <a:srgbClr val="404040"/>
                </a:solidFill>
                <a:latin typeface="Arial"/>
                <a:cs typeface="Arial"/>
              </a:rPr>
              <a:t>e f</a:t>
            </a:r>
            <a:r>
              <a:rPr sz="600" i="1" spc="-4" dirty="0">
                <a:solidFill>
                  <a:srgbClr val="404040"/>
                </a:solidFill>
                <a:latin typeface="Arial"/>
                <a:cs typeface="Arial"/>
              </a:rPr>
              <a:t>ro</a:t>
            </a:r>
            <a:r>
              <a:rPr sz="600" i="1" dirty="0">
                <a:solidFill>
                  <a:srgbClr val="404040"/>
                </a:solidFill>
                <a:latin typeface="Arial"/>
                <a:cs typeface="Arial"/>
              </a:rPr>
              <a:t>m</a:t>
            </a:r>
            <a:r>
              <a:rPr sz="600" i="1" spc="-4" dirty="0">
                <a:solidFill>
                  <a:srgbClr val="404040"/>
                </a:solidFill>
                <a:latin typeface="Arial"/>
                <a:cs typeface="Arial"/>
              </a:rPr>
              <a:t> </a:t>
            </a:r>
            <a:r>
              <a:rPr sz="600" i="1" dirty="0">
                <a:solidFill>
                  <a:srgbClr val="404040"/>
                </a:solidFill>
                <a:latin typeface="Arial"/>
                <a:cs typeface="Arial"/>
              </a:rPr>
              <a:t>t</a:t>
            </a:r>
            <a:r>
              <a:rPr sz="600" i="1" spc="-4" dirty="0">
                <a:solidFill>
                  <a:srgbClr val="404040"/>
                </a:solidFill>
                <a:latin typeface="Arial"/>
                <a:cs typeface="Arial"/>
              </a:rPr>
              <a:t>op</a:t>
            </a:r>
            <a:r>
              <a:rPr sz="600" i="1" dirty="0">
                <a:solidFill>
                  <a:srgbClr val="404040"/>
                </a:solidFill>
                <a:latin typeface="Arial"/>
                <a:cs typeface="Arial"/>
              </a:rPr>
              <a:t>i</a:t>
            </a:r>
            <a:r>
              <a:rPr sz="600" i="1" spc="4" dirty="0">
                <a:solidFill>
                  <a:srgbClr val="404040"/>
                </a:solidFill>
                <a:latin typeface="Arial"/>
                <a:cs typeface="Arial"/>
              </a:rPr>
              <a:t>c</a:t>
            </a:r>
            <a:r>
              <a:rPr sz="600" i="1" spc="-4" dirty="0">
                <a:solidFill>
                  <a:srgbClr val="404040"/>
                </a:solidFill>
                <a:latin typeface="Arial"/>
                <a:cs typeface="Arial"/>
              </a:rPr>
              <a:t>a</a:t>
            </a:r>
            <a:r>
              <a:rPr sz="600" i="1" dirty="0">
                <a:solidFill>
                  <a:srgbClr val="404040"/>
                </a:solidFill>
                <a:latin typeface="Arial"/>
                <a:cs typeface="Arial"/>
              </a:rPr>
              <a:t>l</a:t>
            </a:r>
            <a:r>
              <a:rPr sz="600" i="1" spc="4" dirty="0">
                <a:solidFill>
                  <a:srgbClr val="404040"/>
                </a:solidFill>
                <a:latin typeface="Arial"/>
                <a:cs typeface="Arial"/>
              </a:rPr>
              <a:t> s</a:t>
            </a:r>
            <a:r>
              <a:rPr sz="600" i="1" spc="-4" dirty="0">
                <a:solidFill>
                  <a:srgbClr val="404040"/>
                </a:solidFill>
                <a:latin typeface="Arial"/>
                <a:cs typeface="Arial"/>
              </a:rPr>
              <a:t>our</a:t>
            </a:r>
            <a:r>
              <a:rPr sz="600" i="1" spc="4" dirty="0">
                <a:solidFill>
                  <a:srgbClr val="404040"/>
                </a:solidFill>
                <a:latin typeface="Arial"/>
                <a:cs typeface="Arial"/>
              </a:rPr>
              <a:t>c</a:t>
            </a:r>
            <a:r>
              <a:rPr sz="600" i="1" spc="-4" dirty="0">
                <a:solidFill>
                  <a:srgbClr val="404040"/>
                </a:solidFill>
                <a:latin typeface="Arial"/>
                <a:cs typeface="Arial"/>
              </a:rPr>
              <a:t>e</a:t>
            </a:r>
            <a:r>
              <a:rPr sz="600" i="1" dirty="0">
                <a:solidFill>
                  <a:srgbClr val="404040"/>
                </a:solidFill>
                <a:latin typeface="Arial"/>
                <a:cs typeface="Arial"/>
              </a:rPr>
              <a:t>s</a:t>
            </a:r>
            <a:r>
              <a:rPr sz="600" i="1" spc="-4" dirty="0">
                <a:solidFill>
                  <a:srgbClr val="404040"/>
                </a:solidFill>
                <a:latin typeface="Arial"/>
                <a:cs typeface="Arial"/>
              </a:rPr>
              <a:t> </a:t>
            </a:r>
            <a:r>
              <a:rPr sz="600" i="1" spc="4" dirty="0">
                <a:solidFill>
                  <a:srgbClr val="404040"/>
                </a:solidFill>
                <a:latin typeface="Arial"/>
                <a:cs typeface="Arial"/>
              </a:rPr>
              <a:t>s</a:t>
            </a:r>
            <a:r>
              <a:rPr sz="600" i="1" spc="-4" dirty="0">
                <a:solidFill>
                  <a:srgbClr val="404040"/>
                </a:solidFill>
                <a:latin typeface="Arial"/>
                <a:cs typeface="Arial"/>
              </a:rPr>
              <a:t>u</a:t>
            </a:r>
            <a:r>
              <a:rPr sz="600" i="1" spc="4" dirty="0">
                <a:solidFill>
                  <a:srgbClr val="404040"/>
                </a:solidFill>
                <a:latin typeface="Arial"/>
                <a:cs typeface="Arial"/>
              </a:rPr>
              <a:t>c</a:t>
            </a:r>
            <a:r>
              <a:rPr sz="600" i="1" dirty="0">
                <a:solidFill>
                  <a:srgbClr val="404040"/>
                </a:solidFill>
                <a:latin typeface="Arial"/>
                <a:cs typeface="Arial"/>
              </a:rPr>
              <a:t>h</a:t>
            </a:r>
            <a:r>
              <a:rPr sz="600" i="1" spc="-8" dirty="0">
                <a:solidFill>
                  <a:srgbClr val="404040"/>
                </a:solidFill>
                <a:latin typeface="Arial"/>
                <a:cs typeface="Arial"/>
              </a:rPr>
              <a:t> </a:t>
            </a:r>
            <a:r>
              <a:rPr sz="600" i="1" spc="-4" dirty="0">
                <a:solidFill>
                  <a:srgbClr val="404040"/>
                </a:solidFill>
                <a:latin typeface="Arial"/>
                <a:cs typeface="Arial"/>
              </a:rPr>
              <a:t>a</a:t>
            </a:r>
            <a:r>
              <a:rPr sz="600" i="1" dirty="0">
                <a:solidFill>
                  <a:srgbClr val="404040"/>
                </a:solidFill>
                <a:latin typeface="Arial"/>
                <a:cs typeface="Arial"/>
              </a:rPr>
              <a:t>s</a:t>
            </a:r>
            <a:r>
              <a:rPr sz="600" i="1" spc="8" dirty="0">
                <a:solidFill>
                  <a:srgbClr val="404040"/>
                </a:solidFill>
                <a:latin typeface="Arial"/>
                <a:cs typeface="Arial"/>
              </a:rPr>
              <a:t> </a:t>
            </a:r>
            <a:r>
              <a:rPr sz="600" i="1" dirty="0">
                <a:solidFill>
                  <a:srgbClr val="404040"/>
                </a:solidFill>
                <a:latin typeface="Arial"/>
                <a:cs typeface="Arial"/>
              </a:rPr>
              <a:t>fl</a:t>
            </a:r>
            <a:r>
              <a:rPr sz="600" i="1" spc="-4" dirty="0">
                <a:solidFill>
                  <a:srgbClr val="404040"/>
                </a:solidFill>
                <a:latin typeface="Arial"/>
                <a:cs typeface="Arial"/>
              </a:rPr>
              <a:t>uor</a:t>
            </a:r>
            <a:r>
              <a:rPr sz="600" i="1" dirty="0">
                <a:solidFill>
                  <a:srgbClr val="404040"/>
                </a:solidFill>
                <a:latin typeface="Arial"/>
                <a:cs typeface="Arial"/>
              </a:rPr>
              <a:t>i</a:t>
            </a:r>
            <a:r>
              <a:rPr sz="600" i="1" spc="-4" dirty="0">
                <a:solidFill>
                  <a:srgbClr val="404040"/>
                </a:solidFill>
                <a:latin typeface="Arial"/>
                <a:cs typeface="Arial"/>
              </a:rPr>
              <a:t>da</a:t>
            </a:r>
            <a:r>
              <a:rPr sz="600" i="1" dirty="0">
                <a:solidFill>
                  <a:srgbClr val="404040"/>
                </a:solidFill>
                <a:latin typeface="Arial"/>
                <a:cs typeface="Arial"/>
              </a:rPr>
              <a:t>t</a:t>
            </a:r>
            <a:r>
              <a:rPr sz="600" i="1" spc="-4" dirty="0">
                <a:solidFill>
                  <a:srgbClr val="404040"/>
                </a:solidFill>
                <a:latin typeface="Arial"/>
                <a:cs typeface="Arial"/>
              </a:rPr>
              <a:t>e</a:t>
            </a:r>
            <a:r>
              <a:rPr sz="600" i="1" dirty="0">
                <a:solidFill>
                  <a:srgbClr val="404040"/>
                </a:solidFill>
                <a:latin typeface="Arial"/>
                <a:cs typeface="Arial"/>
              </a:rPr>
              <a:t>d</a:t>
            </a:r>
            <a:r>
              <a:rPr sz="600" i="1" spc="8" dirty="0">
                <a:solidFill>
                  <a:srgbClr val="404040"/>
                </a:solidFill>
                <a:latin typeface="Arial"/>
                <a:cs typeface="Arial"/>
              </a:rPr>
              <a:t> </a:t>
            </a:r>
            <a:r>
              <a:rPr sz="600" i="1" spc="-4" dirty="0">
                <a:solidFill>
                  <a:srgbClr val="404040"/>
                </a:solidFill>
                <a:latin typeface="Arial"/>
                <a:cs typeface="Arial"/>
              </a:rPr>
              <a:t>dr</a:t>
            </a:r>
            <a:r>
              <a:rPr sz="600" i="1" dirty="0">
                <a:solidFill>
                  <a:srgbClr val="404040"/>
                </a:solidFill>
                <a:latin typeface="Arial"/>
                <a:cs typeface="Arial"/>
              </a:rPr>
              <a:t>i</a:t>
            </a:r>
            <a:r>
              <a:rPr sz="600" i="1" spc="-4" dirty="0">
                <a:solidFill>
                  <a:srgbClr val="404040"/>
                </a:solidFill>
                <a:latin typeface="Arial"/>
                <a:cs typeface="Arial"/>
              </a:rPr>
              <a:t>n</a:t>
            </a:r>
            <a:r>
              <a:rPr sz="600" i="1" spc="4" dirty="0">
                <a:solidFill>
                  <a:srgbClr val="404040"/>
                </a:solidFill>
                <a:latin typeface="Arial"/>
                <a:cs typeface="Arial"/>
              </a:rPr>
              <a:t>k</a:t>
            </a:r>
            <a:r>
              <a:rPr sz="600" i="1" dirty="0">
                <a:solidFill>
                  <a:srgbClr val="404040"/>
                </a:solidFill>
                <a:latin typeface="Arial"/>
                <a:cs typeface="Arial"/>
              </a:rPr>
              <a:t>i</a:t>
            </a:r>
            <a:r>
              <a:rPr sz="600" i="1" spc="-4" dirty="0">
                <a:solidFill>
                  <a:srgbClr val="404040"/>
                </a:solidFill>
                <a:latin typeface="Arial"/>
                <a:cs typeface="Arial"/>
              </a:rPr>
              <a:t>n</a:t>
            </a:r>
            <a:r>
              <a:rPr sz="600" i="1" dirty="0">
                <a:solidFill>
                  <a:srgbClr val="404040"/>
                </a:solidFill>
                <a:latin typeface="Arial"/>
                <a:cs typeface="Arial"/>
              </a:rPr>
              <a:t>g </a:t>
            </a:r>
            <a:r>
              <a:rPr sz="600" i="1" spc="4" dirty="0">
                <a:solidFill>
                  <a:srgbClr val="404040"/>
                </a:solidFill>
                <a:latin typeface="Arial"/>
                <a:cs typeface="Arial"/>
              </a:rPr>
              <a:t>w</a:t>
            </a:r>
            <a:r>
              <a:rPr sz="600" i="1" spc="-4" dirty="0">
                <a:solidFill>
                  <a:srgbClr val="404040"/>
                </a:solidFill>
                <a:latin typeface="Arial"/>
                <a:cs typeface="Arial"/>
              </a:rPr>
              <a:t>a</a:t>
            </a:r>
            <a:r>
              <a:rPr sz="600" i="1" dirty="0">
                <a:solidFill>
                  <a:srgbClr val="404040"/>
                </a:solidFill>
                <a:latin typeface="Arial"/>
                <a:cs typeface="Arial"/>
              </a:rPr>
              <a:t>t</a:t>
            </a:r>
            <a:r>
              <a:rPr sz="600" i="1" spc="-4" dirty="0">
                <a:solidFill>
                  <a:srgbClr val="404040"/>
                </a:solidFill>
                <a:latin typeface="Arial"/>
                <a:cs typeface="Arial"/>
              </a:rPr>
              <a:t>e</a:t>
            </a:r>
            <a:r>
              <a:rPr sz="600" i="1" dirty="0">
                <a:solidFill>
                  <a:srgbClr val="404040"/>
                </a:solidFill>
                <a:latin typeface="Arial"/>
                <a:cs typeface="Arial"/>
              </a:rPr>
              <a:t>r is</a:t>
            </a:r>
            <a:r>
              <a:rPr sz="600" i="1" spc="-11" dirty="0">
                <a:solidFill>
                  <a:srgbClr val="404040"/>
                </a:solidFill>
                <a:latin typeface="Arial"/>
                <a:cs typeface="Arial"/>
              </a:rPr>
              <a:t> </a:t>
            </a:r>
            <a:r>
              <a:rPr sz="600" i="1" dirty="0">
                <a:solidFill>
                  <a:srgbClr val="404040"/>
                </a:solidFill>
                <a:latin typeface="Arial"/>
                <a:cs typeface="Arial"/>
              </a:rPr>
              <a:t>t</a:t>
            </a:r>
            <a:r>
              <a:rPr sz="600" i="1" spc="-4" dirty="0">
                <a:solidFill>
                  <a:srgbClr val="404040"/>
                </a:solidFill>
                <a:latin typeface="Arial"/>
                <a:cs typeface="Arial"/>
              </a:rPr>
              <a:t>a</a:t>
            </a:r>
            <a:r>
              <a:rPr sz="600" i="1" spc="4" dirty="0">
                <a:solidFill>
                  <a:srgbClr val="404040"/>
                </a:solidFill>
                <a:latin typeface="Arial"/>
                <a:cs typeface="Arial"/>
              </a:rPr>
              <a:t>k</a:t>
            </a:r>
            <a:r>
              <a:rPr sz="600" i="1" spc="-4" dirty="0">
                <a:solidFill>
                  <a:srgbClr val="404040"/>
                </a:solidFill>
                <a:latin typeface="Arial"/>
                <a:cs typeface="Arial"/>
              </a:rPr>
              <a:t>e</a:t>
            </a:r>
            <a:r>
              <a:rPr sz="600" i="1" dirty="0">
                <a:solidFill>
                  <a:srgbClr val="404040"/>
                </a:solidFill>
                <a:latin typeface="Arial"/>
                <a:cs typeface="Arial"/>
              </a:rPr>
              <a:t>n</a:t>
            </a:r>
            <a:r>
              <a:rPr sz="600" i="1" spc="8" dirty="0">
                <a:solidFill>
                  <a:srgbClr val="404040"/>
                </a:solidFill>
                <a:latin typeface="Arial"/>
                <a:cs typeface="Arial"/>
              </a:rPr>
              <a:t> </a:t>
            </a:r>
            <a:r>
              <a:rPr sz="600" i="1" spc="-4" dirty="0">
                <a:solidFill>
                  <a:srgbClr val="404040"/>
                </a:solidFill>
                <a:latin typeface="Arial"/>
                <a:cs typeface="Arial"/>
              </a:rPr>
              <a:t>u</a:t>
            </a:r>
            <a:r>
              <a:rPr sz="600" i="1" dirty="0">
                <a:solidFill>
                  <a:srgbClr val="404040"/>
                </a:solidFill>
                <a:latin typeface="Arial"/>
                <a:cs typeface="Arial"/>
              </a:rPr>
              <a:t>p </a:t>
            </a:r>
            <a:r>
              <a:rPr sz="600" i="1" spc="-4" dirty="0">
                <a:solidFill>
                  <a:srgbClr val="404040"/>
                </a:solidFill>
                <a:latin typeface="Arial"/>
                <a:cs typeface="Arial"/>
              </a:rPr>
              <a:t>b</a:t>
            </a:r>
            <a:r>
              <a:rPr sz="600" i="1" dirty="0">
                <a:solidFill>
                  <a:srgbClr val="404040"/>
                </a:solidFill>
                <a:latin typeface="Arial"/>
                <a:cs typeface="Arial"/>
              </a:rPr>
              <a:t>y</a:t>
            </a:r>
            <a:r>
              <a:rPr sz="600" i="1" spc="8" dirty="0">
                <a:solidFill>
                  <a:srgbClr val="404040"/>
                </a:solidFill>
                <a:latin typeface="Arial"/>
                <a:cs typeface="Arial"/>
              </a:rPr>
              <a:t> </a:t>
            </a:r>
            <a:r>
              <a:rPr sz="600" i="1" spc="4" dirty="0">
                <a:solidFill>
                  <a:srgbClr val="404040"/>
                </a:solidFill>
                <a:latin typeface="Arial"/>
                <a:cs typeface="Arial"/>
              </a:rPr>
              <a:t>c</a:t>
            </a:r>
            <a:r>
              <a:rPr sz="600" i="1" spc="-4" dirty="0">
                <a:solidFill>
                  <a:srgbClr val="404040"/>
                </a:solidFill>
                <a:latin typeface="Arial"/>
                <a:cs typeface="Arial"/>
              </a:rPr>
              <a:t>ar</a:t>
            </a:r>
            <a:r>
              <a:rPr sz="600" i="1" dirty="0">
                <a:solidFill>
                  <a:srgbClr val="404040"/>
                </a:solidFill>
                <a:latin typeface="Arial"/>
                <a:cs typeface="Arial"/>
              </a:rPr>
              <a:t>i</a:t>
            </a:r>
            <a:r>
              <a:rPr sz="600" i="1" spc="-4" dirty="0">
                <a:solidFill>
                  <a:srgbClr val="404040"/>
                </a:solidFill>
                <a:latin typeface="Arial"/>
                <a:cs typeface="Arial"/>
              </a:rPr>
              <a:t>ogen</a:t>
            </a:r>
            <a:r>
              <a:rPr sz="600" i="1" dirty="0">
                <a:solidFill>
                  <a:srgbClr val="404040"/>
                </a:solidFill>
                <a:latin typeface="Arial"/>
                <a:cs typeface="Arial"/>
              </a:rPr>
              <a:t>ic</a:t>
            </a:r>
            <a:r>
              <a:rPr sz="600" i="1" spc="8" dirty="0">
                <a:solidFill>
                  <a:srgbClr val="404040"/>
                </a:solidFill>
                <a:latin typeface="Arial"/>
                <a:cs typeface="Arial"/>
              </a:rPr>
              <a:t> </a:t>
            </a:r>
            <a:r>
              <a:rPr sz="600" i="1" spc="-4" dirty="0">
                <a:solidFill>
                  <a:srgbClr val="404040"/>
                </a:solidFill>
                <a:latin typeface="Arial"/>
                <a:cs typeface="Arial"/>
              </a:rPr>
              <a:t>ba</a:t>
            </a:r>
            <a:r>
              <a:rPr sz="600" i="1" spc="4" dirty="0">
                <a:solidFill>
                  <a:srgbClr val="404040"/>
                </a:solidFill>
                <a:latin typeface="Arial"/>
                <a:cs typeface="Arial"/>
              </a:rPr>
              <a:t>c</a:t>
            </a:r>
            <a:r>
              <a:rPr sz="600" i="1" dirty="0">
                <a:solidFill>
                  <a:srgbClr val="404040"/>
                </a:solidFill>
                <a:latin typeface="Arial"/>
                <a:cs typeface="Arial"/>
              </a:rPr>
              <a:t>t</a:t>
            </a:r>
            <a:r>
              <a:rPr sz="600" i="1" spc="-4" dirty="0">
                <a:solidFill>
                  <a:srgbClr val="404040"/>
                </a:solidFill>
                <a:latin typeface="Arial"/>
                <a:cs typeface="Arial"/>
              </a:rPr>
              <a:t>er</a:t>
            </a:r>
            <a:r>
              <a:rPr sz="600" i="1" spc="4" dirty="0">
                <a:solidFill>
                  <a:srgbClr val="404040"/>
                </a:solidFill>
                <a:latin typeface="Arial"/>
                <a:cs typeface="Arial"/>
              </a:rPr>
              <a:t>i</a:t>
            </a:r>
            <a:r>
              <a:rPr sz="600" i="1" dirty="0">
                <a:solidFill>
                  <a:srgbClr val="404040"/>
                </a:solidFill>
                <a:latin typeface="Arial"/>
                <a:cs typeface="Arial"/>
              </a:rPr>
              <a:t>a </a:t>
            </a:r>
            <a:r>
              <a:rPr sz="600" i="1" spc="4" dirty="0">
                <a:solidFill>
                  <a:srgbClr val="404040"/>
                </a:solidFill>
                <a:latin typeface="Arial"/>
                <a:cs typeface="Arial"/>
              </a:rPr>
              <a:t>w</a:t>
            </a:r>
            <a:r>
              <a:rPr sz="600" i="1" spc="-4" dirty="0">
                <a:solidFill>
                  <a:srgbClr val="404040"/>
                </a:solidFill>
                <a:latin typeface="Arial"/>
                <a:cs typeface="Arial"/>
              </a:rPr>
              <a:t>he</a:t>
            </a:r>
            <a:r>
              <a:rPr sz="600" i="1" dirty="0">
                <a:solidFill>
                  <a:srgbClr val="404040"/>
                </a:solidFill>
                <a:latin typeface="Arial"/>
                <a:cs typeface="Arial"/>
              </a:rPr>
              <a:t>n t</a:t>
            </a:r>
            <a:r>
              <a:rPr sz="600" i="1" spc="-4" dirty="0">
                <a:solidFill>
                  <a:srgbClr val="404040"/>
                </a:solidFill>
                <a:latin typeface="Arial"/>
                <a:cs typeface="Arial"/>
              </a:rPr>
              <a:t>he</a:t>
            </a:r>
            <a:r>
              <a:rPr sz="600" i="1" dirty="0">
                <a:solidFill>
                  <a:srgbClr val="404040"/>
                </a:solidFill>
                <a:latin typeface="Arial"/>
                <a:cs typeface="Arial"/>
              </a:rPr>
              <a:t>y</a:t>
            </a:r>
            <a:r>
              <a:rPr sz="600" i="1" spc="8" dirty="0">
                <a:solidFill>
                  <a:srgbClr val="404040"/>
                </a:solidFill>
                <a:latin typeface="Arial"/>
                <a:cs typeface="Arial"/>
              </a:rPr>
              <a:t> </a:t>
            </a:r>
            <a:r>
              <a:rPr sz="600" i="1" spc="-4" dirty="0">
                <a:solidFill>
                  <a:srgbClr val="404040"/>
                </a:solidFill>
                <a:latin typeface="Arial"/>
                <a:cs typeface="Arial"/>
              </a:rPr>
              <a:t>produ</a:t>
            </a:r>
            <a:r>
              <a:rPr sz="600" i="1" spc="4" dirty="0">
                <a:solidFill>
                  <a:srgbClr val="404040"/>
                </a:solidFill>
                <a:latin typeface="Arial"/>
                <a:cs typeface="Arial"/>
              </a:rPr>
              <a:t>c</a:t>
            </a:r>
            <a:r>
              <a:rPr sz="600" i="1" dirty="0">
                <a:solidFill>
                  <a:srgbClr val="404040"/>
                </a:solidFill>
                <a:latin typeface="Arial"/>
                <a:cs typeface="Arial"/>
              </a:rPr>
              <a:t>e</a:t>
            </a:r>
            <a:r>
              <a:rPr sz="600" i="1" spc="19" dirty="0">
                <a:solidFill>
                  <a:srgbClr val="404040"/>
                </a:solidFill>
                <a:latin typeface="Arial"/>
                <a:cs typeface="Arial"/>
              </a:rPr>
              <a:t> </a:t>
            </a:r>
            <a:r>
              <a:rPr sz="600" i="1" spc="-4" dirty="0">
                <a:solidFill>
                  <a:srgbClr val="404040"/>
                </a:solidFill>
                <a:latin typeface="Arial"/>
                <a:cs typeface="Arial"/>
              </a:rPr>
              <a:t>a</a:t>
            </a:r>
            <a:r>
              <a:rPr sz="600" i="1" spc="4" dirty="0">
                <a:solidFill>
                  <a:srgbClr val="404040"/>
                </a:solidFill>
                <a:latin typeface="Arial"/>
                <a:cs typeface="Arial"/>
              </a:rPr>
              <a:t>c</a:t>
            </a:r>
            <a:r>
              <a:rPr sz="600" i="1" dirty="0">
                <a:solidFill>
                  <a:srgbClr val="404040"/>
                </a:solidFill>
                <a:latin typeface="Arial"/>
                <a:cs typeface="Arial"/>
              </a:rPr>
              <a:t>i</a:t>
            </a:r>
            <a:r>
              <a:rPr sz="600" i="1" spc="-4" dirty="0">
                <a:solidFill>
                  <a:srgbClr val="404040"/>
                </a:solidFill>
                <a:latin typeface="Arial"/>
                <a:cs typeface="Arial"/>
              </a:rPr>
              <a:t>d</a:t>
            </a:r>
            <a:r>
              <a:rPr sz="600" i="1" dirty="0">
                <a:solidFill>
                  <a:srgbClr val="404040"/>
                </a:solidFill>
                <a:latin typeface="Arial"/>
                <a:cs typeface="Arial"/>
              </a:rPr>
              <a:t>.</a:t>
            </a:r>
            <a:r>
              <a:rPr sz="600" i="1" spc="-4" dirty="0">
                <a:solidFill>
                  <a:srgbClr val="404040"/>
                </a:solidFill>
                <a:latin typeface="Arial"/>
                <a:cs typeface="Arial"/>
              </a:rPr>
              <a:t>”</a:t>
            </a:r>
            <a:r>
              <a:rPr sz="600" i="1" dirty="0">
                <a:solidFill>
                  <a:srgbClr val="404040"/>
                </a:solidFill>
                <a:latin typeface="Arial"/>
                <a:cs typeface="Arial"/>
              </a:rPr>
              <a:t>)</a:t>
            </a:r>
            <a:endParaRPr sz="600">
              <a:latin typeface="Arial"/>
              <a:cs typeface="Arial"/>
            </a:endParaRPr>
          </a:p>
        </p:txBody>
      </p:sp>
      <p:sp>
        <p:nvSpPr>
          <p:cNvPr id="7" name="object 7"/>
          <p:cNvSpPr/>
          <p:nvPr/>
        </p:nvSpPr>
        <p:spPr>
          <a:xfrm>
            <a:off x="0" y="6000750"/>
            <a:ext cx="9144000" cy="0"/>
          </a:xfrm>
          <a:custGeom>
            <a:avLst/>
            <a:gdLst/>
            <a:ahLst/>
            <a:cxnLst/>
            <a:rect l="l" t="t" r="r" b="b"/>
            <a:pathLst>
              <a:path w="12192000">
                <a:moveTo>
                  <a:pt x="0" y="0"/>
                </a:moveTo>
                <a:lnTo>
                  <a:pt x="12192000" y="0"/>
                </a:lnTo>
              </a:path>
            </a:pathLst>
          </a:custGeom>
          <a:ln w="76200">
            <a:solidFill>
              <a:srgbClr val="DA0000"/>
            </a:solidFill>
          </a:ln>
        </p:spPr>
        <p:txBody>
          <a:bodyPr wrap="square" lIns="0" tIns="0" rIns="0" bIns="0" rtlCol="0"/>
          <a:lstStyle/>
          <a:p>
            <a:endParaRPr sz="1350"/>
          </a:p>
        </p:txBody>
      </p:sp>
      <p:sp>
        <p:nvSpPr>
          <p:cNvPr id="8" name="object 8"/>
          <p:cNvSpPr/>
          <p:nvPr/>
        </p:nvSpPr>
        <p:spPr>
          <a:xfrm>
            <a:off x="480061" y="1882521"/>
            <a:ext cx="2074544" cy="1546478"/>
          </a:xfrm>
          <a:prstGeom prst="rect">
            <a:avLst/>
          </a:prstGeom>
          <a:blipFill>
            <a:blip r:embed="rId4" cstate="print"/>
            <a:stretch>
              <a:fillRect/>
            </a:stretch>
          </a:blipFill>
        </p:spPr>
        <p:txBody>
          <a:bodyPr wrap="square" lIns="0" tIns="0" rIns="0" bIns="0" rtlCol="0"/>
          <a:lstStyle/>
          <a:p>
            <a:endParaRPr sz="135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000750"/>
            <a:ext cx="9144000" cy="0"/>
          </a:xfrm>
          <a:custGeom>
            <a:avLst/>
            <a:gdLst/>
            <a:ahLst/>
            <a:cxnLst/>
            <a:rect l="l" t="t" r="r" b="b"/>
            <a:pathLst>
              <a:path w="12192000">
                <a:moveTo>
                  <a:pt x="0" y="0"/>
                </a:moveTo>
                <a:lnTo>
                  <a:pt x="12192000" y="0"/>
                </a:lnTo>
              </a:path>
            </a:pathLst>
          </a:custGeom>
          <a:ln w="76200">
            <a:solidFill>
              <a:srgbClr val="C00000"/>
            </a:solidFill>
          </a:ln>
        </p:spPr>
        <p:txBody>
          <a:bodyPr wrap="square" lIns="0" tIns="0" rIns="0" bIns="0" rtlCol="0"/>
          <a:lstStyle/>
          <a:p>
            <a:endParaRPr sz="1350"/>
          </a:p>
        </p:txBody>
      </p:sp>
      <p:sp>
        <p:nvSpPr>
          <p:cNvPr id="3" name="object 3"/>
          <p:cNvSpPr txBox="1"/>
          <p:nvPr/>
        </p:nvSpPr>
        <p:spPr>
          <a:xfrm>
            <a:off x="2589905" y="5771768"/>
            <a:ext cx="3590925" cy="86627"/>
          </a:xfrm>
          <a:prstGeom prst="rect">
            <a:avLst/>
          </a:prstGeom>
        </p:spPr>
        <p:txBody>
          <a:bodyPr vert="horz" wrap="square" lIns="0" tIns="0" rIns="0" bIns="0" rtlCol="0">
            <a:spAutoFit/>
          </a:bodyPr>
          <a:lstStyle/>
          <a:p>
            <a:pPr marL="9525"/>
            <a:r>
              <a:rPr sz="563" i="1" dirty="0">
                <a:solidFill>
                  <a:srgbClr val="404040"/>
                </a:solidFill>
                <a:latin typeface="Arial"/>
                <a:cs typeface="Arial"/>
              </a:rPr>
              <a:t>(</a:t>
            </a:r>
            <a:r>
              <a:rPr sz="563" b="1" i="1" spc="-4" dirty="0">
                <a:solidFill>
                  <a:srgbClr val="404040"/>
                </a:solidFill>
                <a:latin typeface="Arial"/>
                <a:cs typeface="Arial"/>
              </a:rPr>
              <a:t>S</a:t>
            </a:r>
            <a:r>
              <a:rPr sz="563" b="1" i="1" spc="-8" dirty="0">
                <a:solidFill>
                  <a:srgbClr val="404040"/>
                </a:solidFill>
                <a:latin typeface="Arial"/>
                <a:cs typeface="Arial"/>
              </a:rPr>
              <a:t>ou</a:t>
            </a:r>
            <a:r>
              <a:rPr sz="563" b="1" i="1" spc="4" dirty="0">
                <a:solidFill>
                  <a:srgbClr val="404040"/>
                </a:solidFill>
                <a:latin typeface="Arial"/>
                <a:cs typeface="Arial"/>
              </a:rPr>
              <a:t>r</a:t>
            </a:r>
            <a:r>
              <a:rPr sz="563" b="1" i="1" spc="-4" dirty="0">
                <a:solidFill>
                  <a:srgbClr val="404040"/>
                </a:solidFill>
                <a:latin typeface="Arial"/>
                <a:cs typeface="Arial"/>
              </a:rPr>
              <a:t>ce</a:t>
            </a:r>
            <a:r>
              <a:rPr sz="563" b="1" i="1" dirty="0">
                <a:solidFill>
                  <a:srgbClr val="404040"/>
                </a:solidFill>
                <a:latin typeface="Arial"/>
                <a:cs typeface="Arial"/>
              </a:rPr>
              <a:t>:</a:t>
            </a:r>
            <a:r>
              <a:rPr sz="563" b="1" i="1" spc="-15" dirty="0">
                <a:solidFill>
                  <a:srgbClr val="404040"/>
                </a:solidFill>
                <a:latin typeface="Arial"/>
                <a:cs typeface="Arial"/>
              </a:rPr>
              <a:t> </a:t>
            </a:r>
            <a:r>
              <a:rPr sz="563" i="1" spc="-8" dirty="0">
                <a:solidFill>
                  <a:srgbClr val="404040"/>
                </a:solidFill>
                <a:latin typeface="Arial"/>
                <a:cs typeface="Arial"/>
              </a:rPr>
              <a:t>C</a:t>
            </a:r>
            <a:r>
              <a:rPr sz="563" i="1" spc="-4" dirty="0">
                <a:solidFill>
                  <a:srgbClr val="404040"/>
                </a:solidFill>
                <a:latin typeface="Arial"/>
                <a:cs typeface="Arial"/>
              </a:rPr>
              <a:t>en</a:t>
            </a:r>
            <a:r>
              <a:rPr sz="563" i="1" spc="4" dirty="0">
                <a:solidFill>
                  <a:srgbClr val="404040"/>
                </a:solidFill>
                <a:latin typeface="Arial"/>
                <a:cs typeface="Arial"/>
              </a:rPr>
              <a:t>t</a:t>
            </a:r>
            <a:r>
              <a:rPr sz="563" i="1" spc="-4" dirty="0">
                <a:solidFill>
                  <a:srgbClr val="404040"/>
                </a:solidFill>
                <a:latin typeface="Arial"/>
                <a:cs typeface="Arial"/>
              </a:rPr>
              <a:t>e</a:t>
            </a:r>
            <a:r>
              <a:rPr sz="563" i="1" dirty="0">
                <a:solidFill>
                  <a:srgbClr val="404040"/>
                </a:solidFill>
                <a:latin typeface="Arial"/>
                <a:cs typeface="Arial"/>
              </a:rPr>
              <a:t>rs</a:t>
            </a:r>
            <a:r>
              <a:rPr sz="563" i="1" spc="-26" dirty="0">
                <a:solidFill>
                  <a:srgbClr val="404040"/>
                </a:solidFill>
                <a:latin typeface="Arial"/>
                <a:cs typeface="Arial"/>
              </a:rPr>
              <a:t> </a:t>
            </a:r>
            <a:r>
              <a:rPr sz="563" i="1" spc="4" dirty="0">
                <a:solidFill>
                  <a:srgbClr val="404040"/>
                </a:solidFill>
                <a:latin typeface="Arial"/>
                <a:cs typeface="Arial"/>
              </a:rPr>
              <a:t>f</a:t>
            </a:r>
            <a:r>
              <a:rPr sz="563" i="1" spc="-4" dirty="0">
                <a:solidFill>
                  <a:srgbClr val="404040"/>
                </a:solidFill>
                <a:latin typeface="Arial"/>
                <a:cs typeface="Arial"/>
              </a:rPr>
              <a:t>o</a:t>
            </a:r>
            <a:r>
              <a:rPr sz="563" i="1" dirty="0">
                <a:solidFill>
                  <a:srgbClr val="404040"/>
                </a:solidFill>
                <a:latin typeface="Arial"/>
                <a:cs typeface="Arial"/>
              </a:rPr>
              <a:t>r</a:t>
            </a:r>
            <a:r>
              <a:rPr sz="563" i="1" spc="-4" dirty="0">
                <a:solidFill>
                  <a:srgbClr val="404040"/>
                </a:solidFill>
                <a:latin typeface="Arial"/>
                <a:cs typeface="Arial"/>
              </a:rPr>
              <a:t> </a:t>
            </a:r>
            <a:r>
              <a:rPr sz="563" i="1" spc="-8" dirty="0">
                <a:solidFill>
                  <a:srgbClr val="404040"/>
                </a:solidFill>
                <a:latin typeface="Arial"/>
                <a:cs typeface="Arial"/>
              </a:rPr>
              <a:t>D</a:t>
            </a:r>
            <a:r>
              <a:rPr sz="563" i="1" dirty="0">
                <a:solidFill>
                  <a:srgbClr val="404040"/>
                </a:solidFill>
                <a:latin typeface="Arial"/>
                <a:cs typeface="Arial"/>
              </a:rPr>
              <a:t>i</a:t>
            </a:r>
            <a:r>
              <a:rPr sz="563" i="1" spc="4" dirty="0">
                <a:solidFill>
                  <a:srgbClr val="404040"/>
                </a:solidFill>
                <a:latin typeface="Arial"/>
                <a:cs typeface="Arial"/>
              </a:rPr>
              <a:t>s</a:t>
            </a:r>
            <a:r>
              <a:rPr sz="563" i="1" spc="-4" dirty="0">
                <a:solidFill>
                  <a:srgbClr val="404040"/>
                </a:solidFill>
                <a:latin typeface="Arial"/>
                <a:cs typeface="Arial"/>
              </a:rPr>
              <a:t>ea</a:t>
            </a:r>
            <a:r>
              <a:rPr sz="563" i="1" spc="-8" dirty="0">
                <a:solidFill>
                  <a:srgbClr val="404040"/>
                </a:solidFill>
                <a:latin typeface="Arial"/>
                <a:cs typeface="Arial"/>
              </a:rPr>
              <a:t>s</a:t>
            </a:r>
            <a:r>
              <a:rPr sz="563" i="1" dirty="0">
                <a:solidFill>
                  <a:srgbClr val="404040"/>
                </a:solidFill>
                <a:latin typeface="Arial"/>
                <a:cs typeface="Arial"/>
              </a:rPr>
              <a:t>e</a:t>
            </a:r>
            <a:r>
              <a:rPr sz="563" i="1" spc="-23" dirty="0">
                <a:solidFill>
                  <a:srgbClr val="404040"/>
                </a:solidFill>
                <a:latin typeface="Arial"/>
                <a:cs typeface="Arial"/>
              </a:rPr>
              <a:t> </a:t>
            </a:r>
            <a:r>
              <a:rPr sz="563" i="1" spc="-8" dirty="0">
                <a:solidFill>
                  <a:srgbClr val="404040"/>
                </a:solidFill>
                <a:latin typeface="Arial"/>
                <a:cs typeface="Arial"/>
              </a:rPr>
              <a:t>C</a:t>
            </a:r>
            <a:r>
              <a:rPr sz="563" i="1" spc="-4" dirty="0">
                <a:solidFill>
                  <a:srgbClr val="404040"/>
                </a:solidFill>
                <a:latin typeface="Arial"/>
                <a:cs typeface="Arial"/>
              </a:rPr>
              <a:t>on</a:t>
            </a:r>
            <a:r>
              <a:rPr sz="563" i="1" spc="4" dirty="0">
                <a:solidFill>
                  <a:srgbClr val="404040"/>
                </a:solidFill>
                <a:latin typeface="Arial"/>
                <a:cs typeface="Arial"/>
              </a:rPr>
              <a:t>t</a:t>
            </a:r>
            <a:r>
              <a:rPr sz="563" i="1" dirty="0">
                <a:solidFill>
                  <a:srgbClr val="404040"/>
                </a:solidFill>
                <a:latin typeface="Arial"/>
                <a:cs typeface="Arial"/>
              </a:rPr>
              <a:t>r</a:t>
            </a:r>
            <a:r>
              <a:rPr sz="563" i="1" spc="-4" dirty="0">
                <a:solidFill>
                  <a:srgbClr val="404040"/>
                </a:solidFill>
                <a:latin typeface="Arial"/>
                <a:cs typeface="Arial"/>
              </a:rPr>
              <a:t>o</a:t>
            </a:r>
            <a:r>
              <a:rPr sz="563" i="1" dirty="0">
                <a:solidFill>
                  <a:srgbClr val="404040"/>
                </a:solidFill>
                <a:latin typeface="Arial"/>
                <a:cs typeface="Arial"/>
              </a:rPr>
              <a:t>l</a:t>
            </a:r>
            <a:r>
              <a:rPr sz="563" i="1" spc="-34" dirty="0">
                <a:solidFill>
                  <a:srgbClr val="404040"/>
                </a:solidFill>
                <a:latin typeface="Arial"/>
                <a:cs typeface="Arial"/>
              </a:rPr>
              <a:t> </a:t>
            </a:r>
            <a:r>
              <a:rPr sz="563" i="1" spc="-4" dirty="0">
                <a:solidFill>
                  <a:srgbClr val="404040"/>
                </a:solidFill>
                <a:latin typeface="Arial"/>
                <a:cs typeface="Arial"/>
              </a:rPr>
              <a:t>an</a:t>
            </a:r>
            <a:r>
              <a:rPr sz="563" i="1" dirty="0">
                <a:solidFill>
                  <a:srgbClr val="404040"/>
                </a:solidFill>
                <a:latin typeface="Arial"/>
                <a:cs typeface="Arial"/>
              </a:rPr>
              <a:t>d</a:t>
            </a:r>
            <a:r>
              <a:rPr sz="563" i="1" spc="-15" dirty="0">
                <a:solidFill>
                  <a:srgbClr val="404040"/>
                </a:solidFill>
                <a:latin typeface="Arial"/>
                <a:cs typeface="Arial"/>
              </a:rPr>
              <a:t> </a:t>
            </a:r>
            <a:r>
              <a:rPr sz="563" i="1" spc="-4" dirty="0">
                <a:solidFill>
                  <a:srgbClr val="404040"/>
                </a:solidFill>
                <a:latin typeface="Arial"/>
                <a:cs typeface="Arial"/>
              </a:rPr>
              <a:t>P</a:t>
            </a:r>
            <a:r>
              <a:rPr sz="563" i="1" dirty="0">
                <a:solidFill>
                  <a:srgbClr val="404040"/>
                </a:solidFill>
                <a:latin typeface="Arial"/>
                <a:cs typeface="Arial"/>
              </a:rPr>
              <a:t>r</a:t>
            </a:r>
            <a:r>
              <a:rPr sz="563" i="1" spc="-4" dirty="0">
                <a:solidFill>
                  <a:srgbClr val="404040"/>
                </a:solidFill>
                <a:latin typeface="Arial"/>
                <a:cs typeface="Arial"/>
              </a:rPr>
              <a:t>e</a:t>
            </a:r>
            <a:r>
              <a:rPr sz="563" i="1" spc="4" dirty="0">
                <a:solidFill>
                  <a:srgbClr val="404040"/>
                </a:solidFill>
                <a:latin typeface="Arial"/>
                <a:cs typeface="Arial"/>
              </a:rPr>
              <a:t>v</a:t>
            </a:r>
            <a:r>
              <a:rPr sz="563" i="1" spc="-4" dirty="0">
                <a:solidFill>
                  <a:srgbClr val="404040"/>
                </a:solidFill>
                <a:latin typeface="Arial"/>
                <a:cs typeface="Arial"/>
              </a:rPr>
              <a:t>en</a:t>
            </a:r>
            <a:r>
              <a:rPr sz="563" i="1" spc="4" dirty="0">
                <a:solidFill>
                  <a:srgbClr val="404040"/>
                </a:solidFill>
                <a:latin typeface="Arial"/>
                <a:cs typeface="Arial"/>
              </a:rPr>
              <a:t>t</a:t>
            </a:r>
            <a:r>
              <a:rPr sz="563" i="1" spc="-11" dirty="0">
                <a:solidFill>
                  <a:srgbClr val="404040"/>
                </a:solidFill>
                <a:latin typeface="Arial"/>
                <a:cs typeface="Arial"/>
              </a:rPr>
              <a:t>i</a:t>
            </a:r>
            <a:r>
              <a:rPr sz="563" i="1" spc="-4" dirty="0">
                <a:solidFill>
                  <a:srgbClr val="404040"/>
                </a:solidFill>
                <a:latin typeface="Arial"/>
                <a:cs typeface="Arial"/>
              </a:rPr>
              <a:t>o</a:t>
            </a:r>
            <a:r>
              <a:rPr sz="563" i="1" spc="-11" dirty="0">
                <a:solidFill>
                  <a:srgbClr val="404040"/>
                </a:solidFill>
                <a:latin typeface="Arial"/>
                <a:cs typeface="Arial"/>
              </a:rPr>
              <a:t>n</a:t>
            </a:r>
            <a:r>
              <a:rPr sz="563" i="1" dirty="0">
                <a:solidFill>
                  <a:srgbClr val="404040"/>
                </a:solidFill>
                <a:latin typeface="Arial"/>
                <a:cs typeface="Arial"/>
              </a:rPr>
              <a:t>,</a:t>
            </a:r>
            <a:r>
              <a:rPr sz="563" i="1" spc="-26" dirty="0">
                <a:solidFill>
                  <a:srgbClr val="404040"/>
                </a:solidFill>
                <a:latin typeface="Arial"/>
                <a:cs typeface="Arial"/>
              </a:rPr>
              <a:t> </a:t>
            </a:r>
            <a:r>
              <a:rPr sz="563" i="1" dirty="0">
                <a:solidFill>
                  <a:srgbClr val="404040"/>
                </a:solidFill>
                <a:latin typeface="Arial"/>
                <a:cs typeface="Arial"/>
              </a:rPr>
              <a:t>“</a:t>
            </a:r>
            <a:r>
              <a:rPr sz="563" i="1" spc="-8" dirty="0">
                <a:solidFill>
                  <a:srgbClr val="404040"/>
                </a:solidFill>
                <a:latin typeface="Arial"/>
                <a:cs typeface="Arial"/>
              </a:rPr>
              <a:t>C</a:t>
            </a:r>
            <a:r>
              <a:rPr sz="563" i="1" spc="-4" dirty="0">
                <a:solidFill>
                  <a:srgbClr val="404040"/>
                </a:solidFill>
                <a:latin typeface="Arial"/>
                <a:cs typeface="Arial"/>
              </a:rPr>
              <a:t>o</a:t>
            </a:r>
            <a:r>
              <a:rPr sz="563" i="1" spc="-8" dirty="0">
                <a:solidFill>
                  <a:srgbClr val="404040"/>
                </a:solidFill>
                <a:latin typeface="Arial"/>
                <a:cs typeface="Arial"/>
              </a:rPr>
              <a:t>mm</a:t>
            </a:r>
            <a:r>
              <a:rPr sz="563" i="1" spc="-4" dirty="0">
                <a:solidFill>
                  <a:srgbClr val="404040"/>
                </a:solidFill>
                <a:latin typeface="Arial"/>
                <a:cs typeface="Arial"/>
              </a:rPr>
              <a:t>un</a:t>
            </a:r>
            <a:r>
              <a:rPr sz="563" i="1" dirty="0">
                <a:solidFill>
                  <a:srgbClr val="404040"/>
                </a:solidFill>
                <a:latin typeface="Arial"/>
                <a:cs typeface="Arial"/>
              </a:rPr>
              <a:t>i</a:t>
            </a:r>
            <a:r>
              <a:rPr sz="563" i="1" spc="4" dirty="0">
                <a:solidFill>
                  <a:srgbClr val="404040"/>
                </a:solidFill>
                <a:latin typeface="Arial"/>
                <a:cs typeface="Arial"/>
              </a:rPr>
              <a:t>t</a:t>
            </a:r>
            <a:r>
              <a:rPr sz="563" i="1" dirty="0">
                <a:solidFill>
                  <a:srgbClr val="404040"/>
                </a:solidFill>
                <a:latin typeface="Arial"/>
                <a:cs typeface="Arial"/>
              </a:rPr>
              <a:t>y</a:t>
            </a:r>
            <a:r>
              <a:rPr sz="563" i="1" spc="-19" dirty="0">
                <a:solidFill>
                  <a:srgbClr val="404040"/>
                </a:solidFill>
                <a:latin typeface="Arial"/>
                <a:cs typeface="Arial"/>
              </a:rPr>
              <a:t> </a:t>
            </a:r>
            <a:r>
              <a:rPr sz="563" i="1" spc="11" dirty="0">
                <a:solidFill>
                  <a:srgbClr val="404040"/>
                </a:solidFill>
                <a:latin typeface="Arial"/>
                <a:cs typeface="Arial"/>
              </a:rPr>
              <a:t>W</a:t>
            </a:r>
            <a:r>
              <a:rPr sz="563" i="1" spc="-4" dirty="0">
                <a:solidFill>
                  <a:srgbClr val="404040"/>
                </a:solidFill>
                <a:latin typeface="Arial"/>
                <a:cs typeface="Arial"/>
              </a:rPr>
              <a:t>a</a:t>
            </a:r>
            <a:r>
              <a:rPr sz="563" i="1" spc="4" dirty="0">
                <a:solidFill>
                  <a:srgbClr val="404040"/>
                </a:solidFill>
                <a:latin typeface="Arial"/>
                <a:cs typeface="Arial"/>
              </a:rPr>
              <a:t>t</a:t>
            </a:r>
            <a:r>
              <a:rPr sz="563" i="1" spc="-11" dirty="0">
                <a:solidFill>
                  <a:srgbClr val="404040"/>
                </a:solidFill>
                <a:latin typeface="Arial"/>
                <a:cs typeface="Arial"/>
              </a:rPr>
              <a:t>e</a:t>
            </a:r>
            <a:r>
              <a:rPr sz="563" i="1" dirty="0">
                <a:solidFill>
                  <a:srgbClr val="404040"/>
                </a:solidFill>
                <a:latin typeface="Arial"/>
                <a:cs typeface="Arial"/>
              </a:rPr>
              <a:t>r</a:t>
            </a:r>
            <a:r>
              <a:rPr sz="563" i="1" spc="-23" dirty="0">
                <a:solidFill>
                  <a:srgbClr val="404040"/>
                </a:solidFill>
                <a:latin typeface="Arial"/>
                <a:cs typeface="Arial"/>
              </a:rPr>
              <a:t> </a:t>
            </a:r>
            <a:r>
              <a:rPr sz="563" i="1" spc="-8" dirty="0">
                <a:solidFill>
                  <a:srgbClr val="404040"/>
                </a:solidFill>
                <a:latin typeface="Arial"/>
                <a:cs typeface="Arial"/>
              </a:rPr>
              <a:t>F</a:t>
            </a:r>
            <a:r>
              <a:rPr sz="563" i="1" dirty="0">
                <a:solidFill>
                  <a:srgbClr val="404040"/>
                </a:solidFill>
                <a:latin typeface="Arial"/>
                <a:cs typeface="Arial"/>
              </a:rPr>
              <a:t>l</a:t>
            </a:r>
            <a:r>
              <a:rPr sz="563" i="1" spc="-4" dirty="0">
                <a:solidFill>
                  <a:srgbClr val="404040"/>
                </a:solidFill>
                <a:latin typeface="Arial"/>
                <a:cs typeface="Arial"/>
              </a:rPr>
              <a:t>uo</a:t>
            </a:r>
            <a:r>
              <a:rPr sz="563" i="1" dirty="0">
                <a:solidFill>
                  <a:srgbClr val="404040"/>
                </a:solidFill>
                <a:latin typeface="Arial"/>
                <a:cs typeface="Arial"/>
              </a:rPr>
              <a:t>ri</a:t>
            </a:r>
            <a:r>
              <a:rPr sz="563" i="1" spc="-4" dirty="0">
                <a:solidFill>
                  <a:srgbClr val="404040"/>
                </a:solidFill>
                <a:latin typeface="Arial"/>
                <a:cs typeface="Arial"/>
              </a:rPr>
              <a:t>da</a:t>
            </a:r>
            <a:r>
              <a:rPr sz="563" i="1" spc="4" dirty="0">
                <a:solidFill>
                  <a:srgbClr val="404040"/>
                </a:solidFill>
                <a:latin typeface="Arial"/>
                <a:cs typeface="Arial"/>
              </a:rPr>
              <a:t>t</a:t>
            </a:r>
            <a:r>
              <a:rPr sz="563" i="1" spc="-11" dirty="0">
                <a:solidFill>
                  <a:srgbClr val="404040"/>
                </a:solidFill>
                <a:latin typeface="Arial"/>
                <a:cs typeface="Arial"/>
              </a:rPr>
              <a:t>io</a:t>
            </a:r>
            <a:r>
              <a:rPr sz="563" i="1" spc="-4" dirty="0">
                <a:solidFill>
                  <a:srgbClr val="404040"/>
                </a:solidFill>
                <a:latin typeface="Arial"/>
                <a:cs typeface="Arial"/>
              </a:rPr>
              <a:t>n</a:t>
            </a:r>
            <a:r>
              <a:rPr sz="563" i="1" spc="-19" dirty="0">
                <a:solidFill>
                  <a:srgbClr val="404040"/>
                </a:solidFill>
                <a:latin typeface="Arial"/>
                <a:cs typeface="Arial"/>
              </a:rPr>
              <a:t>”</a:t>
            </a:r>
            <a:r>
              <a:rPr sz="563" i="1" u="sng" spc="-15" dirty="0">
                <a:solidFill>
                  <a:srgbClr val="0562C1"/>
                </a:solidFill>
                <a:latin typeface="Arial"/>
                <a:cs typeface="Arial"/>
                <a:hlinkClick r:id="rId3"/>
              </a:rPr>
              <a:t> </a:t>
            </a:r>
            <a:r>
              <a:rPr sz="563" i="1" u="sng" spc="-8" dirty="0">
                <a:solidFill>
                  <a:srgbClr val="0562C1"/>
                </a:solidFill>
                <a:latin typeface="Arial"/>
                <a:cs typeface="Arial"/>
                <a:hlinkClick r:id="rId3"/>
              </a:rPr>
              <a:t>w</a:t>
            </a:r>
            <a:r>
              <a:rPr sz="563" i="1" u="sng" spc="-4" dirty="0">
                <a:solidFill>
                  <a:srgbClr val="0562C1"/>
                </a:solidFill>
                <a:latin typeface="Arial"/>
                <a:cs typeface="Arial"/>
                <a:hlinkClick r:id="rId3"/>
              </a:rPr>
              <a:t>e</a:t>
            </a:r>
            <a:r>
              <a:rPr sz="563" i="1" u="sng" dirty="0">
                <a:solidFill>
                  <a:srgbClr val="0562C1"/>
                </a:solidFill>
                <a:latin typeface="Arial"/>
                <a:cs typeface="Arial"/>
                <a:hlinkClick r:id="rId3"/>
              </a:rPr>
              <a:t>b</a:t>
            </a:r>
            <a:r>
              <a:rPr sz="563" i="1" u="sng" spc="-8" dirty="0">
                <a:solidFill>
                  <a:srgbClr val="0562C1"/>
                </a:solidFill>
                <a:latin typeface="Arial"/>
                <a:cs typeface="Arial"/>
                <a:hlinkClick r:id="rId3"/>
              </a:rPr>
              <a:t> </a:t>
            </a:r>
            <a:r>
              <a:rPr sz="563" i="1" u="sng" spc="-4" dirty="0">
                <a:solidFill>
                  <a:srgbClr val="0562C1"/>
                </a:solidFill>
                <a:latin typeface="Arial"/>
                <a:cs typeface="Arial"/>
                <a:hlinkClick r:id="rId3"/>
              </a:rPr>
              <a:t>page</a:t>
            </a:r>
            <a:r>
              <a:rPr sz="563" i="1" dirty="0">
                <a:solidFill>
                  <a:srgbClr val="404040"/>
                </a:solidFill>
                <a:latin typeface="Arial"/>
                <a:cs typeface="Arial"/>
              </a:rPr>
              <a:t>,</a:t>
            </a:r>
            <a:r>
              <a:rPr sz="563" i="1" spc="-19" dirty="0">
                <a:solidFill>
                  <a:srgbClr val="404040"/>
                </a:solidFill>
                <a:latin typeface="Arial"/>
                <a:cs typeface="Arial"/>
              </a:rPr>
              <a:t> </a:t>
            </a:r>
            <a:r>
              <a:rPr sz="563" i="1" spc="4" dirty="0">
                <a:solidFill>
                  <a:srgbClr val="404040"/>
                </a:solidFill>
                <a:latin typeface="Arial"/>
                <a:cs typeface="Arial"/>
              </a:rPr>
              <a:t>J</a:t>
            </a:r>
            <a:r>
              <a:rPr sz="563" i="1" spc="-4" dirty="0">
                <a:solidFill>
                  <a:srgbClr val="404040"/>
                </a:solidFill>
                <a:latin typeface="Arial"/>
                <a:cs typeface="Arial"/>
              </a:rPr>
              <a:t>u</a:t>
            </a:r>
            <a:r>
              <a:rPr sz="563" i="1" dirty="0">
                <a:solidFill>
                  <a:srgbClr val="404040"/>
                </a:solidFill>
                <a:latin typeface="Arial"/>
                <a:cs typeface="Arial"/>
              </a:rPr>
              <a:t>ly</a:t>
            </a:r>
            <a:r>
              <a:rPr sz="563" i="1" spc="-19" dirty="0">
                <a:solidFill>
                  <a:srgbClr val="404040"/>
                </a:solidFill>
                <a:latin typeface="Arial"/>
                <a:cs typeface="Arial"/>
              </a:rPr>
              <a:t> </a:t>
            </a:r>
            <a:r>
              <a:rPr sz="563" i="1" spc="-4" dirty="0">
                <a:solidFill>
                  <a:srgbClr val="404040"/>
                </a:solidFill>
                <a:latin typeface="Arial"/>
                <a:cs typeface="Arial"/>
              </a:rPr>
              <a:t>25</a:t>
            </a:r>
            <a:r>
              <a:rPr sz="563" i="1" dirty="0">
                <a:solidFill>
                  <a:srgbClr val="404040"/>
                </a:solidFill>
                <a:latin typeface="Arial"/>
                <a:cs typeface="Arial"/>
              </a:rPr>
              <a:t>,</a:t>
            </a:r>
            <a:r>
              <a:rPr sz="563" i="1" spc="-11" dirty="0">
                <a:solidFill>
                  <a:srgbClr val="404040"/>
                </a:solidFill>
                <a:latin typeface="Arial"/>
                <a:cs typeface="Arial"/>
              </a:rPr>
              <a:t> </a:t>
            </a:r>
            <a:r>
              <a:rPr sz="563" i="1" spc="-4" dirty="0">
                <a:solidFill>
                  <a:srgbClr val="404040"/>
                </a:solidFill>
                <a:latin typeface="Arial"/>
                <a:cs typeface="Arial"/>
              </a:rPr>
              <a:t>2023</a:t>
            </a:r>
            <a:r>
              <a:rPr sz="563" i="1" spc="4" dirty="0">
                <a:solidFill>
                  <a:srgbClr val="404040"/>
                </a:solidFill>
                <a:latin typeface="Arial"/>
                <a:cs typeface="Arial"/>
              </a:rPr>
              <a:t>.</a:t>
            </a:r>
            <a:r>
              <a:rPr sz="563" i="1" dirty="0">
                <a:solidFill>
                  <a:srgbClr val="404040"/>
                </a:solidFill>
                <a:latin typeface="Arial"/>
                <a:cs typeface="Arial"/>
              </a:rPr>
              <a:t>)</a:t>
            </a:r>
            <a:endParaRPr sz="563">
              <a:latin typeface="Arial"/>
              <a:cs typeface="Arial"/>
            </a:endParaRPr>
          </a:p>
        </p:txBody>
      </p:sp>
      <p:sp>
        <p:nvSpPr>
          <p:cNvPr id="5" name="object 5"/>
          <p:cNvSpPr txBox="1">
            <a:spLocks noGrp="1"/>
          </p:cNvSpPr>
          <p:nvPr>
            <p:ph type="title"/>
          </p:nvPr>
        </p:nvSpPr>
        <p:spPr>
          <a:xfrm>
            <a:off x="190224" y="317668"/>
            <a:ext cx="6629400" cy="461665"/>
          </a:xfrm>
          <a:prstGeom prst="rect">
            <a:avLst/>
          </a:prstGeom>
        </p:spPr>
        <p:txBody>
          <a:bodyPr vert="horz" wrap="square" lIns="0" tIns="0" rIns="0" bIns="0" rtlCol="0" anchor="ctr">
            <a:spAutoFit/>
          </a:bodyPr>
          <a:lstStyle/>
          <a:p>
            <a:pPr marL="22860"/>
            <a:r>
              <a:rPr sz="3000" spc="-83" dirty="0"/>
              <a:t>Bo</a:t>
            </a:r>
            <a:r>
              <a:rPr sz="3000" spc="-64" dirty="0"/>
              <a:t>t</a:t>
            </a:r>
            <a:r>
              <a:rPr sz="3000" spc="-19" dirty="0"/>
              <a:t>h</a:t>
            </a:r>
            <a:r>
              <a:rPr sz="3000" spc="-90" dirty="0"/>
              <a:t> </a:t>
            </a:r>
            <a:r>
              <a:rPr sz="3000" spc="-68" dirty="0"/>
              <a:t>f</a:t>
            </a:r>
            <a:r>
              <a:rPr sz="3000" spc="-79" dirty="0"/>
              <a:t>o</a:t>
            </a:r>
            <a:r>
              <a:rPr sz="3000" spc="-68" dirty="0"/>
              <a:t>r</a:t>
            </a:r>
            <a:r>
              <a:rPr sz="3000" spc="-86" dirty="0"/>
              <a:t>m</a:t>
            </a:r>
            <a:r>
              <a:rPr sz="3000" spc="-19" dirty="0"/>
              <a:t>s</a:t>
            </a:r>
            <a:r>
              <a:rPr sz="3000" spc="-83" dirty="0"/>
              <a:t> </a:t>
            </a:r>
            <a:r>
              <a:rPr sz="3000" spc="-79" dirty="0"/>
              <a:t>o</a:t>
            </a:r>
            <a:r>
              <a:rPr sz="3000" spc="-11" dirty="0"/>
              <a:t>f</a:t>
            </a:r>
            <a:r>
              <a:rPr sz="3000" spc="-105" dirty="0"/>
              <a:t> </a:t>
            </a:r>
            <a:r>
              <a:rPr sz="3000" spc="-68" dirty="0"/>
              <a:t>f</a:t>
            </a:r>
            <a:r>
              <a:rPr sz="3000" spc="-64" dirty="0"/>
              <a:t>l</a:t>
            </a:r>
            <a:r>
              <a:rPr sz="3000" spc="-79" dirty="0"/>
              <a:t>uo</a:t>
            </a:r>
            <a:r>
              <a:rPr sz="3000" spc="-64" dirty="0"/>
              <a:t>ri</a:t>
            </a:r>
            <a:r>
              <a:rPr sz="3000" spc="-79" dirty="0"/>
              <a:t>d</a:t>
            </a:r>
            <a:r>
              <a:rPr sz="3000" spc="-19" dirty="0"/>
              <a:t>e</a:t>
            </a:r>
            <a:r>
              <a:rPr sz="3000" spc="-83" dirty="0"/>
              <a:t> </a:t>
            </a:r>
            <a:r>
              <a:rPr sz="3000" spc="-75" dirty="0"/>
              <a:t>a</a:t>
            </a:r>
            <a:r>
              <a:rPr sz="3000" spc="-68" dirty="0"/>
              <a:t>r</a:t>
            </a:r>
            <a:r>
              <a:rPr sz="3000" spc="-19" dirty="0"/>
              <a:t>e</a:t>
            </a:r>
            <a:r>
              <a:rPr sz="3000" spc="-101" dirty="0"/>
              <a:t> </a:t>
            </a:r>
            <a:r>
              <a:rPr sz="3000" spc="-79" dirty="0"/>
              <a:t>needed</a:t>
            </a:r>
            <a:endParaRPr sz="3000" dirty="0"/>
          </a:p>
        </p:txBody>
      </p:sp>
      <p:sp>
        <p:nvSpPr>
          <p:cNvPr id="6" name="object 6"/>
          <p:cNvSpPr/>
          <p:nvPr/>
        </p:nvSpPr>
        <p:spPr>
          <a:xfrm>
            <a:off x="750951" y="2601469"/>
            <a:ext cx="7642384" cy="2130743"/>
          </a:xfrm>
          <a:custGeom>
            <a:avLst/>
            <a:gdLst/>
            <a:ahLst/>
            <a:cxnLst/>
            <a:rect l="l" t="t" r="r" b="b"/>
            <a:pathLst>
              <a:path w="10189845" h="2840990">
                <a:moveTo>
                  <a:pt x="0" y="473468"/>
                </a:moveTo>
                <a:lnTo>
                  <a:pt x="1569" y="434636"/>
                </a:lnTo>
                <a:lnTo>
                  <a:pt x="6196" y="396668"/>
                </a:lnTo>
                <a:lnTo>
                  <a:pt x="24137" y="323814"/>
                </a:lnTo>
                <a:lnTo>
                  <a:pt x="52847" y="255881"/>
                </a:lnTo>
                <a:lnTo>
                  <a:pt x="91350" y="193842"/>
                </a:lnTo>
                <a:lnTo>
                  <a:pt x="138674" y="138674"/>
                </a:lnTo>
                <a:lnTo>
                  <a:pt x="193842" y="91350"/>
                </a:lnTo>
                <a:lnTo>
                  <a:pt x="255881" y="52847"/>
                </a:lnTo>
                <a:lnTo>
                  <a:pt x="323814" y="24137"/>
                </a:lnTo>
                <a:lnTo>
                  <a:pt x="396668" y="6196"/>
                </a:lnTo>
                <a:lnTo>
                  <a:pt x="434636" y="1569"/>
                </a:lnTo>
                <a:lnTo>
                  <a:pt x="473468" y="0"/>
                </a:lnTo>
                <a:lnTo>
                  <a:pt x="9715995" y="0"/>
                </a:lnTo>
                <a:lnTo>
                  <a:pt x="9754827" y="1569"/>
                </a:lnTo>
                <a:lnTo>
                  <a:pt x="9792795" y="6196"/>
                </a:lnTo>
                <a:lnTo>
                  <a:pt x="9865649" y="24137"/>
                </a:lnTo>
                <a:lnTo>
                  <a:pt x="9933582" y="52847"/>
                </a:lnTo>
                <a:lnTo>
                  <a:pt x="9995621" y="91350"/>
                </a:lnTo>
                <a:lnTo>
                  <a:pt x="10050789" y="138674"/>
                </a:lnTo>
                <a:lnTo>
                  <a:pt x="10098113" y="193842"/>
                </a:lnTo>
                <a:lnTo>
                  <a:pt x="10136616" y="255881"/>
                </a:lnTo>
                <a:lnTo>
                  <a:pt x="10165326" y="323814"/>
                </a:lnTo>
                <a:lnTo>
                  <a:pt x="10183267" y="396668"/>
                </a:lnTo>
                <a:lnTo>
                  <a:pt x="10187894" y="434636"/>
                </a:lnTo>
                <a:lnTo>
                  <a:pt x="10189464" y="473468"/>
                </a:lnTo>
                <a:lnTo>
                  <a:pt x="10189464" y="2367267"/>
                </a:lnTo>
                <a:lnTo>
                  <a:pt x="10187894" y="2406097"/>
                </a:lnTo>
                <a:lnTo>
                  <a:pt x="10183267" y="2444064"/>
                </a:lnTo>
                <a:lnTo>
                  <a:pt x="10165326" y="2516916"/>
                </a:lnTo>
                <a:lnTo>
                  <a:pt x="10136616" y="2584849"/>
                </a:lnTo>
                <a:lnTo>
                  <a:pt x="10098113" y="2646887"/>
                </a:lnTo>
                <a:lnTo>
                  <a:pt x="10050789" y="2702056"/>
                </a:lnTo>
                <a:lnTo>
                  <a:pt x="9995621" y="2749381"/>
                </a:lnTo>
                <a:lnTo>
                  <a:pt x="9933582" y="2787886"/>
                </a:lnTo>
                <a:lnTo>
                  <a:pt x="9865649" y="2816597"/>
                </a:lnTo>
                <a:lnTo>
                  <a:pt x="9792795" y="2834538"/>
                </a:lnTo>
                <a:lnTo>
                  <a:pt x="9754827" y="2839166"/>
                </a:lnTo>
                <a:lnTo>
                  <a:pt x="9715995" y="2840736"/>
                </a:lnTo>
                <a:lnTo>
                  <a:pt x="473468" y="2840736"/>
                </a:lnTo>
                <a:lnTo>
                  <a:pt x="434636" y="2839166"/>
                </a:lnTo>
                <a:lnTo>
                  <a:pt x="396668" y="2834538"/>
                </a:lnTo>
                <a:lnTo>
                  <a:pt x="323814" y="2816597"/>
                </a:lnTo>
                <a:lnTo>
                  <a:pt x="255881" y="2787886"/>
                </a:lnTo>
                <a:lnTo>
                  <a:pt x="193842" y="2749381"/>
                </a:lnTo>
                <a:lnTo>
                  <a:pt x="138674" y="2702056"/>
                </a:lnTo>
                <a:lnTo>
                  <a:pt x="91350" y="2646887"/>
                </a:lnTo>
                <a:lnTo>
                  <a:pt x="52847" y="2584849"/>
                </a:lnTo>
                <a:lnTo>
                  <a:pt x="24137" y="2516916"/>
                </a:lnTo>
                <a:lnTo>
                  <a:pt x="6196" y="2444064"/>
                </a:lnTo>
                <a:lnTo>
                  <a:pt x="1569" y="2406097"/>
                </a:lnTo>
                <a:lnTo>
                  <a:pt x="0" y="2367267"/>
                </a:lnTo>
                <a:lnTo>
                  <a:pt x="0" y="473468"/>
                </a:lnTo>
                <a:close/>
              </a:path>
            </a:pathLst>
          </a:custGeom>
          <a:ln w="12700">
            <a:solidFill>
              <a:srgbClr val="7E7E7E"/>
            </a:solidFill>
          </a:ln>
        </p:spPr>
        <p:txBody>
          <a:bodyPr wrap="square" lIns="0" tIns="0" rIns="0" bIns="0" rtlCol="0"/>
          <a:lstStyle/>
          <a:p>
            <a:endParaRPr sz="1350"/>
          </a:p>
        </p:txBody>
      </p:sp>
      <p:sp>
        <p:nvSpPr>
          <p:cNvPr id="7" name="object 7"/>
          <p:cNvSpPr/>
          <p:nvPr/>
        </p:nvSpPr>
        <p:spPr>
          <a:xfrm>
            <a:off x="914400" y="3387851"/>
            <a:ext cx="7308342" cy="1165860"/>
          </a:xfrm>
          <a:prstGeom prst="rect">
            <a:avLst/>
          </a:prstGeom>
          <a:blipFill>
            <a:blip r:embed="rId4" cstate="print"/>
            <a:stretch>
              <a:fillRect/>
            </a:stretch>
          </a:blipFill>
        </p:spPr>
        <p:txBody>
          <a:bodyPr wrap="square" lIns="0" tIns="0" rIns="0" bIns="0" rtlCol="0"/>
          <a:lstStyle/>
          <a:p>
            <a:endParaRPr sz="1350"/>
          </a:p>
        </p:txBody>
      </p:sp>
      <p:sp>
        <p:nvSpPr>
          <p:cNvPr id="8" name="object 8"/>
          <p:cNvSpPr/>
          <p:nvPr/>
        </p:nvSpPr>
        <p:spPr>
          <a:xfrm>
            <a:off x="1013842" y="2864359"/>
            <a:ext cx="3520430" cy="408050"/>
          </a:xfrm>
          <a:prstGeom prst="rect">
            <a:avLst/>
          </a:prstGeom>
          <a:blipFill>
            <a:blip r:embed="rId5" cstate="print"/>
            <a:stretch>
              <a:fillRect/>
            </a:stretch>
          </a:blipFill>
        </p:spPr>
        <p:txBody>
          <a:bodyPr wrap="square" lIns="0" tIns="0" rIns="0" bIns="0" rtlCol="0"/>
          <a:lstStyle/>
          <a:p>
            <a:endParaRPr sz="1350"/>
          </a:p>
        </p:txBody>
      </p:sp>
      <p:sp>
        <p:nvSpPr>
          <p:cNvPr id="9" name="object 9"/>
          <p:cNvSpPr/>
          <p:nvPr/>
        </p:nvSpPr>
        <p:spPr>
          <a:xfrm>
            <a:off x="1013841" y="3605022"/>
            <a:ext cx="5834063" cy="0"/>
          </a:xfrm>
          <a:custGeom>
            <a:avLst/>
            <a:gdLst/>
            <a:ahLst/>
            <a:cxnLst/>
            <a:rect l="l" t="t" r="r" b="b"/>
            <a:pathLst>
              <a:path w="7778750">
                <a:moveTo>
                  <a:pt x="0" y="0"/>
                </a:moveTo>
                <a:lnTo>
                  <a:pt x="7778623" y="0"/>
                </a:lnTo>
              </a:path>
            </a:pathLst>
          </a:custGeom>
          <a:ln w="15875">
            <a:solidFill>
              <a:srgbClr val="C00000"/>
            </a:solidFill>
          </a:ln>
        </p:spPr>
        <p:txBody>
          <a:bodyPr wrap="square" lIns="0" tIns="0" rIns="0" bIns="0" rtlCol="0"/>
          <a:lstStyle/>
          <a:p>
            <a:endParaRPr sz="1350"/>
          </a:p>
        </p:txBody>
      </p:sp>
      <p:sp>
        <p:nvSpPr>
          <p:cNvPr id="10" name="object 10"/>
          <p:cNvSpPr/>
          <p:nvPr/>
        </p:nvSpPr>
        <p:spPr>
          <a:xfrm>
            <a:off x="1839088" y="1856232"/>
            <a:ext cx="5472683" cy="915542"/>
          </a:xfrm>
          <a:prstGeom prst="rect">
            <a:avLst/>
          </a:prstGeom>
          <a:blipFill>
            <a:blip r:embed="rId6" cstate="print"/>
            <a:stretch>
              <a:fillRect/>
            </a:stretch>
          </a:blipFill>
        </p:spPr>
        <p:txBody>
          <a:bodyPr wrap="square" lIns="0" tIns="0" rIns="0" bIns="0" rtlCol="0"/>
          <a:lstStyle/>
          <a:p>
            <a:endParaRPr sz="1350"/>
          </a:p>
        </p:txBody>
      </p:sp>
      <p:sp>
        <p:nvSpPr>
          <p:cNvPr id="11" name="object 11"/>
          <p:cNvSpPr/>
          <p:nvPr/>
        </p:nvSpPr>
        <p:spPr>
          <a:xfrm>
            <a:off x="1903096" y="1920239"/>
            <a:ext cx="5385911" cy="828675"/>
          </a:xfrm>
          <a:custGeom>
            <a:avLst/>
            <a:gdLst/>
            <a:ahLst/>
            <a:cxnLst/>
            <a:rect l="l" t="t" r="r" b="b"/>
            <a:pathLst>
              <a:path w="7181215" h="1104900">
                <a:moveTo>
                  <a:pt x="0" y="0"/>
                </a:moveTo>
                <a:lnTo>
                  <a:pt x="7181088" y="0"/>
                </a:lnTo>
                <a:lnTo>
                  <a:pt x="7181088" y="1104900"/>
                </a:lnTo>
                <a:lnTo>
                  <a:pt x="0" y="1104900"/>
                </a:lnTo>
                <a:lnTo>
                  <a:pt x="0" y="0"/>
                </a:lnTo>
                <a:close/>
              </a:path>
            </a:pathLst>
          </a:custGeom>
          <a:solidFill>
            <a:srgbClr val="C1EEFF"/>
          </a:solidFill>
        </p:spPr>
        <p:txBody>
          <a:bodyPr wrap="square" lIns="0" tIns="0" rIns="0" bIns="0" rtlCol="0"/>
          <a:lstStyle/>
          <a:p>
            <a:endParaRPr sz="1350"/>
          </a:p>
        </p:txBody>
      </p:sp>
      <p:sp>
        <p:nvSpPr>
          <p:cNvPr id="12" name="object 12"/>
          <p:cNvSpPr/>
          <p:nvPr/>
        </p:nvSpPr>
        <p:spPr>
          <a:xfrm>
            <a:off x="1903096" y="1920239"/>
            <a:ext cx="5385911" cy="828675"/>
          </a:xfrm>
          <a:custGeom>
            <a:avLst/>
            <a:gdLst/>
            <a:ahLst/>
            <a:cxnLst/>
            <a:rect l="l" t="t" r="r" b="b"/>
            <a:pathLst>
              <a:path w="7181215" h="1104900">
                <a:moveTo>
                  <a:pt x="0" y="0"/>
                </a:moveTo>
                <a:lnTo>
                  <a:pt x="7181088" y="0"/>
                </a:lnTo>
                <a:lnTo>
                  <a:pt x="7181088" y="1104900"/>
                </a:lnTo>
                <a:lnTo>
                  <a:pt x="0" y="1104900"/>
                </a:lnTo>
                <a:lnTo>
                  <a:pt x="0" y="0"/>
                </a:lnTo>
                <a:close/>
              </a:path>
            </a:pathLst>
          </a:custGeom>
          <a:ln w="9525">
            <a:solidFill>
              <a:srgbClr val="7E7E7E"/>
            </a:solidFill>
          </a:ln>
        </p:spPr>
        <p:txBody>
          <a:bodyPr wrap="square" lIns="0" tIns="0" rIns="0" bIns="0" rtlCol="0"/>
          <a:lstStyle/>
          <a:p>
            <a:endParaRPr sz="1350"/>
          </a:p>
        </p:txBody>
      </p:sp>
      <p:sp>
        <p:nvSpPr>
          <p:cNvPr id="13" name="object 13"/>
          <p:cNvSpPr txBox="1"/>
          <p:nvPr/>
        </p:nvSpPr>
        <p:spPr>
          <a:xfrm>
            <a:off x="2014613" y="2035244"/>
            <a:ext cx="5042535" cy="646331"/>
          </a:xfrm>
          <a:prstGeom prst="rect">
            <a:avLst/>
          </a:prstGeom>
        </p:spPr>
        <p:txBody>
          <a:bodyPr vert="horz" wrap="square" lIns="0" tIns="0" rIns="0" bIns="0" rtlCol="0">
            <a:spAutoFit/>
          </a:bodyPr>
          <a:lstStyle/>
          <a:p>
            <a:pPr marL="547688" marR="3810" indent="-538639"/>
            <a:r>
              <a:rPr sz="2100" b="1" spc="-38" dirty="0">
                <a:solidFill>
                  <a:srgbClr val="585858"/>
                </a:solidFill>
                <a:latin typeface="Arial"/>
                <a:cs typeface="Arial"/>
              </a:rPr>
              <a:t>“I</a:t>
            </a:r>
            <a:r>
              <a:rPr sz="2100" b="1" spc="-8" dirty="0">
                <a:solidFill>
                  <a:srgbClr val="585858"/>
                </a:solidFill>
                <a:latin typeface="Arial"/>
                <a:cs typeface="Arial"/>
              </a:rPr>
              <a:t>f</a:t>
            </a:r>
            <a:r>
              <a:rPr sz="2100" b="1" spc="-68" dirty="0">
                <a:solidFill>
                  <a:srgbClr val="585858"/>
                </a:solidFill>
                <a:latin typeface="Arial"/>
                <a:cs typeface="Arial"/>
              </a:rPr>
              <a:t> </a:t>
            </a:r>
            <a:r>
              <a:rPr sz="2100" b="1" spc="-34" dirty="0">
                <a:solidFill>
                  <a:srgbClr val="585858"/>
                </a:solidFill>
                <a:latin typeface="Arial"/>
                <a:cs typeface="Arial"/>
              </a:rPr>
              <a:t>I’</a:t>
            </a:r>
            <a:r>
              <a:rPr sz="2100" b="1" spc="-19" dirty="0">
                <a:solidFill>
                  <a:srgbClr val="585858"/>
                </a:solidFill>
                <a:latin typeface="Arial"/>
                <a:cs typeface="Arial"/>
              </a:rPr>
              <a:t>m</a:t>
            </a:r>
            <a:r>
              <a:rPr sz="2100" b="1" spc="-83" dirty="0">
                <a:solidFill>
                  <a:srgbClr val="585858"/>
                </a:solidFill>
                <a:latin typeface="Arial"/>
                <a:cs typeface="Arial"/>
              </a:rPr>
              <a:t> </a:t>
            </a:r>
            <a:r>
              <a:rPr sz="2100" b="1" spc="-45" dirty="0">
                <a:solidFill>
                  <a:srgbClr val="585858"/>
                </a:solidFill>
                <a:latin typeface="Arial"/>
                <a:cs typeface="Arial"/>
              </a:rPr>
              <a:t>u</a:t>
            </a:r>
            <a:r>
              <a:rPr sz="2100" b="1" spc="-38" dirty="0">
                <a:solidFill>
                  <a:srgbClr val="585858"/>
                </a:solidFill>
                <a:latin typeface="Arial"/>
                <a:cs typeface="Arial"/>
              </a:rPr>
              <a:t>si</a:t>
            </a:r>
            <a:r>
              <a:rPr sz="2100" b="1" spc="-45" dirty="0">
                <a:solidFill>
                  <a:srgbClr val="585858"/>
                </a:solidFill>
                <a:latin typeface="Arial"/>
                <a:cs typeface="Arial"/>
              </a:rPr>
              <a:t>n</a:t>
            </a:r>
            <a:r>
              <a:rPr sz="2100" b="1" spc="-15" dirty="0">
                <a:solidFill>
                  <a:srgbClr val="585858"/>
                </a:solidFill>
                <a:latin typeface="Arial"/>
                <a:cs typeface="Arial"/>
              </a:rPr>
              <a:t>g</a:t>
            </a:r>
            <a:r>
              <a:rPr sz="2100" b="1" spc="-56" dirty="0">
                <a:solidFill>
                  <a:srgbClr val="585858"/>
                </a:solidFill>
                <a:latin typeface="Arial"/>
                <a:cs typeface="Arial"/>
              </a:rPr>
              <a:t> </a:t>
            </a:r>
            <a:r>
              <a:rPr sz="2100" b="1" spc="-34" dirty="0">
                <a:solidFill>
                  <a:srgbClr val="585858"/>
                </a:solidFill>
                <a:latin typeface="Arial"/>
                <a:cs typeface="Arial"/>
              </a:rPr>
              <a:t>fl</a:t>
            </a:r>
            <a:r>
              <a:rPr sz="2100" b="1" spc="-45" dirty="0">
                <a:solidFill>
                  <a:srgbClr val="585858"/>
                </a:solidFill>
                <a:latin typeface="Arial"/>
                <a:cs typeface="Arial"/>
              </a:rPr>
              <a:t>uo</a:t>
            </a:r>
            <a:r>
              <a:rPr sz="2100" b="1" spc="-34" dirty="0">
                <a:solidFill>
                  <a:srgbClr val="585858"/>
                </a:solidFill>
                <a:latin typeface="Arial"/>
                <a:cs typeface="Arial"/>
              </a:rPr>
              <a:t>ri</a:t>
            </a:r>
            <a:r>
              <a:rPr sz="2100" b="1" spc="-45" dirty="0">
                <a:solidFill>
                  <a:srgbClr val="585858"/>
                </a:solidFill>
                <a:latin typeface="Arial"/>
                <a:cs typeface="Arial"/>
              </a:rPr>
              <a:t>d</a:t>
            </a:r>
            <a:r>
              <a:rPr sz="2100" b="1" spc="-15" dirty="0">
                <a:solidFill>
                  <a:srgbClr val="585858"/>
                </a:solidFill>
                <a:latin typeface="Arial"/>
                <a:cs typeface="Arial"/>
              </a:rPr>
              <a:t>e</a:t>
            </a:r>
            <a:r>
              <a:rPr sz="2100" b="1" spc="-68" dirty="0">
                <a:solidFill>
                  <a:srgbClr val="585858"/>
                </a:solidFill>
                <a:latin typeface="Arial"/>
                <a:cs typeface="Arial"/>
              </a:rPr>
              <a:t> </a:t>
            </a:r>
            <a:r>
              <a:rPr sz="2100" b="1" spc="-34" dirty="0">
                <a:solidFill>
                  <a:srgbClr val="585858"/>
                </a:solidFill>
                <a:latin typeface="Arial"/>
                <a:cs typeface="Arial"/>
              </a:rPr>
              <a:t>t</a:t>
            </a:r>
            <a:r>
              <a:rPr sz="2100" b="1" spc="-45" dirty="0">
                <a:solidFill>
                  <a:srgbClr val="585858"/>
                </a:solidFill>
                <a:latin typeface="Arial"/>
                <a:cs typeface="Arial"/>
              </a:rPr>
              <a:t>oo</a:t>
            </a:r>
            <a:r>
              <a:rPr sz="2100" b="1" spc="-34" dirty="0">
                <a:solidFill>
                  <a:srgbClr val="585858"/>
                </a:solidFill>
                <a:latin typeface="Arial"/>
                <a:cs typeface="Arial"/>
              </a:rPr>
              <a:t>t</a:t>
            </a:r>
            <a:r>
              <a:rPr sz="2100" b="1" spc="-45" dirty="0">
                <a:solidFill>
                  <a:srgbClr val="585858"/>
                </a:solidFill>
                <a:latin typeface="Arial"/>
                <a:cs typeface="Arial"/>
              </a:rPr>
              <a:t>hp</a:t>
            </a:r>
            <a:r>
              <a:rPr sz="2100" b="1" spc="-38" dirty="0">
                <a:solidFill>
                  <a:srgbClr val="585858"/>
                </a:solidFill>
                <a:latin typeface="Arial"/>
                <a:cs typeface="Arial"/>
              </a:rPr>
              <a:t>aste</a:t>
            </a:r>
            <a:r>
              <a:rPr sz="2100" b="1" spc="-8" dirty="0">
                <a:solidFill>
                  <a:srgbClr val="585858"/>
                </a:solidFill>
                <a:latin typeface="Arial"/>
                <a:cs typeface="Arial"/>
              </a:rPr>
              <a:t>,</a:t>
            </a:r>
            <a:r>
              <a:rPr sz="2100" b="1" spc="-60" dirty="0">
                <a:solidFill>
                  <a:srgbClr val="585858"/>
                </a:solidFill>
                <a:latin typeface="Arial"/>
                <a:cs typeface="Arial"/>
              </a:rPr>
              <a:t> </a:t>
            </a:r>
            <a:r>
              <a:rPr sz="2100" b="1" spc="-45" dirty="0">
                <a:solidFill>
                  <a:srgbClr val="585858"/>
                </a:solidFill>
                <a:latin typeface="Arial"/>
                <a:cs typeface="Arial"/>
              </a:rPr>
              <a:t>d</a:t>
            </a:r>
            <a:r>
              <a:rPr sz="2100" b="1" spc="-15" dirty="0">
                <a:solidFill>
                  <a:srgbClr val="585858"/>
                </a:solidFill>
                <a:latin typeface="Arial"/>
                <a:cs typeface="Arial"/>
              </a:rPr>
              <a:t>o</a:t>
            </a:r>
            <a:r>
              <a:rPr sz="2100" b="1" spc="-56" dirty="0">
                <a:solidFill>
                  <a:srgbClr val="585858"/>
                </a:solidFill>
                <a:latin typeface="Arial"/>
                <a:cs typeface="Arial"/>
              </a:rPr>
              <a:t> </a:t>
            </a:r>
            <a:r>
              <a:rPr sz="2100" b="1" spc="-8" dirty="0">
                <a:solidFill>
                  <a:srgbClr val="585858"/>
                </a:solidFill>
                <a:latin typeface="Arial"/>
                <a:cs typeface="Arial"/>
              </a:rPr>
              <a:t>I</a:t>
            </a:r>
            <a:r>
              <a:rPr sz="2100" b="1" spc="-71" dirty="0">
                <a:solidFill>
                  <a:srgbClr val="585858"/>
                </a:solidFill>
                <a:latin typeface="Arial"/>
                <a:cs typeface="Arial"/>
              </a:rPr>
              <a:t> </a:t>
            </a:r>
            <a:r>
              <a:rPr sz="2100" b="1" spc="-38" dirty="0">
                <a:solidFill>
                  <a:srgbClr val="585858"/>
                </a:solidFill>
                <a:latin typeface="Arial"/>
                <a:cs typeface="Arial"/>
              </a:rPr>
              <a:t>stil</a:t>
            </a:r>
            <a:r>
              <a:rPr sz="2100" b="1" spc="-8" dirty="0">
                <a:solidFill>
                  <a:srgbClr val="585858"/>
                </a:solidFill>
                <a:latin typeface="Arial"/>
                <a:cs typeface="Arial"/>
              </a:rPr>
              <a:t>l </a:t>
            </a:r>
            <a:r>
              <a:rPr sz="2100" b="1" spc="-45" dirty="0">
                <a:solidFill>
                  <a:srgbClr val="585858"/>
                </a:solidFill>
                <a:latin typeface="Arial"/>
                <a:cs typeface="Arial"/>
              </a:rPr>
              <a:t>n</a:t>
            </a:r>
            <a:r>
              <a:rPr sz="2100" b="1" spc="-41" dirty="0">
                <a:solidFill>
                  <a:srgbClr val="585858"/>
                </a:solidFill>
                <a:latin typeface="Arial"/>
                <a:cs typeface="Arial"/>
              </a:rPr>
              <a:t>ee</a:t>
            </a:r>
            <a:r>
              <a:rPr sz="2100" b="1" spc="-15" dirty="0">
                <a:solidFill>
                  <a:srgbClr val="585858"/>
                </a:solidFill>
                <a:latin typeface="Arial"/>
                <a:cs typeface="Arial"/>
              </a:rPr>
              <a:t>d</a:t>
            </a:r>
            <a:r>
              <a:rPr sz="2100" b="1" spc="-56" dirty="0">
                <a:solidFill>
                  <a:srgbClr val="585858"/>
                </a:solidFill>
                <a:latin typeface="Arial"/>
                <a:cs typeface="Arial"/>
              </a:rPr>
              <a:t> </a:t>
            </a:r>
            <a:r>
              <a:rPr sz="2100" b="1" spc="-34" dirty="0">
                <a:solidFill>
                  <a:srgbClr val="585858"/>
                </a:solidFill>
                <a:latin typeface="Arial"/>
                <a:cs typeface="Arial"/>
              </a:rPr>
              <a:t>t</a:t>
            </a:r>
            <a:r>
              <a:rPr sz="2100" b="1" spc="-15" dirty="0">
                <a:solidFill>
                  <a:srgbClr val="585858"/>
                </a:solidFill>
                <a:latin typeface="Arial"/>
                <a:cs typeface="Arial"/>
              </a:rPr>
              <a:t>o</a:t>
            </a:r>
            <a:r>
              <a:rPr sz="2100" b="1" spc="-68" dirty="0">
                <a:solidFill>
                  <a:srgbClr val="585858"/>
                </a:solidFill>
                <a:latin typeface="Arial"/>
                <a:cs typeface="Arial"/>
              </a:rPr>
              <a:t> </a:t>
            </a:r>
            <a:r>
              <a:rPr sz="2100" b="1" spc="-45" dirty="0">
                <a:solidFill>
                  <a:srgbClr val="585858"/>
                </a:solidFill>
                <a:latin typeface="Arial"/>
                <a:cs typeface="Arial"/>
              </a:rPr>
              <a:t>d</a:t>
            </a:r>
            <a:r>
              <a:rPr sz="2100" b="1" spc="-34" dirty="0">
                <a:solidFill>
                  <a:srgbClr val="585858"/>
                </a:solidFill>
                <a:latin typeface="Arial"/>
                <a:cs typeface="Arial"/>
              </a:rPr>
              <a:t>ri</a:t>
            </a:r>
            <a:r>
              <a:rPr sz="2100" b="1" spc="-45" dirty="0">
                <a:solidFill>
                  <a:srgbClr val="585858"/>
                </a:solidFill>
                <a:latin typeface="Arial"/>
                <a:cs typeface="Arial"/>
              </a:rPr>
              <a:t>n</a:t>
            </a:r>
            <a:r>
              <a:rPr sz="2100" b="1" spc="-15" dirty="0">
                <a:solidFill>
                  <a:srgbClr val="585858"/>
                </a:solidFill>
                <a:latin typeface="Arial"/>
                <a:cs typeface="Arial"/>
              </a:rPr>
              <a:t>k</a:t>
            </a:r>
            <a:r>
              <a:rPr sz="2100" b="1" spc="-60" dirty="0">
                <a:solidFill>
                  <a:srgbClr val="585858"/>
                </a:solidFill>
                <a:latin typeface="Arial"/>
                <a:cs typeface="Arial"/>
              </a:rPr>
              <a:t> </a:t>
            </a:r>
            <a:r>
              <a:rPr sz="2100" b="1" spc="-34" dirty="0">
                <a:solidFill>
                  <a:srgbClr val="585858"/>
                </a:solidFill>
                <a:latin typeface="Arial"/>
                <a:cs typeface="Arial"/>
              </a:rPr>
              <a:t>fl</a:t>
            </a:r>
            <a:r>
              <a:rPr sz="2100" b="1" spc="-45" dirty="0">
                <a:solidFill>
                  <a:srgbClr val="585858"/>
                </a:solidFill>
                <a:latin typeface="Arial"/>
                <a:cs typeface="Arial"/>
              </a:rPr>
              <a:t>uo</a:t>
            </a:r>
            <a:r>
              <a:rPr sz="2100" b="1" spc="-34" dirty="0">
                <a:solidFill>
                  <a:srgbClr val="585858"/>
                </a:solidFill>
                <a:latin typeface="Arial"/>
                <a:cs typeface="Arial"/>
              </a:rPr>
              <a:t>ri</a:t>
            </a:r>
            <a:r>
              <a:rPr sz="2100" b="1" spc="-45" dirty="0">
                <a:solidFill>
                  <a:srgbClr val="585858"/>
                </a:solidFill>
                <a:latin typeface="Arial"/>
                <a:cs typeface="Arial"/>
              </a:rPr>
              <a:t>d</a:t>
            </a:r>
            <a:r>
              <a:rPr sz="2100" b="1" spc="-38" dirty="0">
                <a:solidFill>
                  <a:srgbClr val="585858"/>
                </a:solidFill>
                <a:latin typeface="Arial"/>
                <a:cs typeface="Arial"/>
              </a:rPr>
              <a:t>ate</a:t>
            </a:r>
            <a:r>
              <a:rPr sz="2100" b="1" spc="-15" dirty="0">
                <a:solidFill>
                  <a:srgbClr val="585858"/>
                </a:solidFill>
                <a:latin typeface="Arial"/>
                <a:cs typeface="Arial"/>
              </a:rPr>
              <a:t>d</a:t>
            </a:r>
            <a:r>
              <a:rPr sz="2100" b="1" spc="-83" dirty="0">
                <a:solidFill>
                  <a:srgbClr val="585858"/>
                </a:solidFill>
                <a:latin typeface="Arial"/>
                <a:cs typeface="Arial"/>
              </a:rPr>
              <a:t> </a:t>
            </a:r>
            <a:r>
              <a:rPr sz="2100" b="1" spc="-49" dirty="0">
                <a:solidFill>
                  <a:srgbClr val="585858"/>
                </a:solidFill>
                <a:latin typeface="Arial"/>
                <a:cs typeface="Arial"/>
              </a:rPr>
              <a:t>w</a:t>
            </a:r>
            <a:r>
              <a:rPr sz="2100" b="1" spc="-38" dirty="0">
                <a:solidFill>
                  <a:srgbClr val="585858"/>
                </a:solidFill>
                <a:latin typeface="Arial"/>
                <a:cs typeface="Arial"/>
              </a:rPr>
              <a:t>ater?</a:t>
            </a:r>
            <a:endParaRPr sz="2100">
              <a:latin typeface="Arial"/>
              <a:cs typeface="Arial"/>
            </a:endParaRPr>
          </a:p>
        </p:txBody>
      </p:sp>
    </p:spTree>
  </p:cSld>
  <p:clrMapOvr>
    <a:masterClrMapping/>
  </p:clrMapOvr>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17069</TotalTime>
  <Words>2611</Words>
  <Application>Microsoft Office PowerPoint</Application>
  <PresentationFormat>On-screen Show (4:3)</PresentationFormat>
  <Paragraphs>248</Paragraphs>
  <Slides>30</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vt:lpstr>
      <vt:lpstr>Calibri</vt:lpstr>
      <vt:lpstr>Montserrat</vt:lpstr>
      <vt:lpstr>Montserrat Medium</vt:lpstr>
      <vt:lpstr>Nunito</vt:lpstr>
      <vt:lpstr>Open Sans</vt:lpstr>
      <vt:lpstr>PermianSlabSerifTypeface</vt:lpstr>
      <vt:lpstr>Segoe UI</vt:lpstr>
      <vt:lpstr>Times New Roman</vt:lpstr>
      <vt:lpstr>Wingdings</vt:lpstr>
      <vt:lpstr>PowerPoint B</vt:lpstr>
      <vt:lpstr>Importance of  Community Water Fluoridation (CWF)</vt:lpstr>
      <vt:lpstr>A fluoride timeline</vt:lpstr>
      <vt:lpstr>CDC’s Top 10 Greatest Public Health Achievements of the 20th Century in the U.S.</vt:lpstr>
      <vt:lpstr>Fluoride: A naturally occurring mineral</vt:lpstr>
      <vt:lpstr>A Partnership</vt:lpstr>
      <vt:lpstr>Why Oral Health Matters</vt:lpstr>
      <vt:lpstr>Cavities are unevenly distributed</vt:lpstr>
      <vt:lpstr>How fluoride works</vt:lpstr>
      <vt:lpstr>Both forms of fluoride are needed</vt:lpstr>
      <vt:lpstr>The impact of fluoride in water and toothpaste</vt:lpstr>
      <vt:lpstr>Fluoridation: A great way to benefit everyone</vt:lpstr>
      <vt:lpstr>Concentration</vt:lpstr>
      <vt:lpstr>What about dental fluorosis?</vt:lpstr>
      <vt:lpstr>Dental fluorosis </vt:lpstr>
      <vt:lpstr>The early studies took safety seriously</vt:lpstr>
      <vt:lpstr>Fluoride levels</vt:lpstr>
      <vt:lpstr>Dosage</vt:lpstr>
      <vt:lpstr>Safety is not a yes-or-no question</vt:lpstr>
      <vt:lpstr>A study demonstrates fluoridation’s impact</vt:lpstr>
      <vt:lpstr>Two Canadian cities were once fluoridated</vt:lpstr>
      <vt:lpstr>Look at what happened in Calgary</vt:lpstr>
      <vt:lpstr>GA-related treatment rose steadily after cessation</vt:lpstr>
      <vt:lpstr>How severe decay in children is treated</vt:lpstr>
      <vt:lpstr>How severe decay in children is treated</vt:lpstr>
      <vt:lpstr>How severe decay in children is treated</vt:lpstr>
      <vt:lpstr>How severe decay in children is treated</vt:lpstr>
      <vt:lpstr>Cost savings</vt:lpstr>
      <vt:lpstr>Leading health &amp; scientific groups that SUPPORT fluoridation</vt:lpstr>
      <vt:lpstr>Leading health &amp; scientific groups that OPPOSE fluoridation</vt:lpstr>
      <vt:lpstr>Questions??</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Lureatha Harris</cp:lastModifiedBy>
  <cp:revision>116</cp:revision>
  <cp:lastPrinted>2023-01-03T18:48:19Z</cp:lastPrinted>
  <dcterms:created xsi:type="dcterms:W3CDTF">2015-04-23T14:38:43Z</dcterms:created>
  <dcterms:modified xsi:type="dcterms:W3CDTF">2024-08-19T18:46:01Z</dcterms:modified>
</cp:coreProperties>
</file>